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48" r:id="rId1"/>
  </p:sldMasterIdLst>
  <p:notesMasterIdLst>
    <p:notesMasterId r:id="rId28"/>
  </p:notesMasterIdLst>
  <p:sldIdLst>
    <p:sldId id="256" r:id="rId2"/>
    <p:sldId id="258" r:id="rId3"/>
    <p:sldId id="261" r:id="rId4"/>
    <p:sldId id="259" r:id="rId5"/>
    <p:sldId id="266" r:id="rId6"/>
    <p:sldId id="305" r:id="rId7"/>
    <p:sldId id="307" r:id="rId8"/>
    <p:sldId id="260" r:id="rId9"/>
    <p:sldId id="309" r:id="rId10"/>
    <p:sldId id="310" r:id="rId11"/>
    <p:sldId id="311" r:id="rId12"/>
    <p:sldId id="312" r:id="rId13"/>
    <p:sldId id="313" r:id="rId14"/>
    <p:sldId id="314" r:id="rId15"/>
    <p:sldId id="315" r:id="rId16"/>
    <p:sldId id="316" r:id="rId17"/>
    <p:sldId id="317" r:id="rId18"/>
    <p:sldId id="318" r:id="rId19"/>
    <p:sldId id="319" r:id="rId20"/>
    <p:sldId id="320" r:id="rId21"/>
    <p:sldId id="321" r:id="rId22"/>
    <p:sldId id="322" r:id="rId23"/>
    <p:sldId id="323" r:id="rId24"/>
    <p:sldId id="324" r:id="rId25"/>
    <p:sldId id="325" r:id="rId26"/>
    <p:sldId id="326" r:id="rId27"/>
  </p:sldIdLst>
  <p:sldSz cx="9144000" cy="5143500" type="screen16x9"/>
  <p:notesSz cx="6858000" cy="9144000"/>
  <p:embeddedFontLst>
    <p:embeddedFont>
      <p:font typeface="Albert Sans" panose="020B0604020202020204" charset="0"/>
      <p:regular r:id="rId29"/>
    </p:embeddedFont>
    <p:embeddedFont>
      <p:font typeface="Alike" panose="020B0604020202020204" charset="0"/>
      <p:regular r:id="rId30"/>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1pPr>
    <a:lvl2pPr marR="0" lvl="1"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2pPr>
    <a:lvl3pPr marR="0" lvl="2"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3pPr>
    <a:lvl4pPr marR="0" lvl="3"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4pPr>
    <a:lvl5pPr marR="0" lvl="4"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5pPr>
    <a:lvl6pPr marR="0" lvl="5"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6pPr>
    <a:lvl7pPr marR="0" lvl="6"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7pPr>
    <a:lvl8pPr marR="0" lvl="7"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8pPr>
    <a:lvl9pPr marR="0" lvl="8"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CE5D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103" d="100"/>
          <a:sy n="103" d="100"/>
        </p:scale>
        <p:origin x="830"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font" Target="fonts/font1.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font" Target="fonts/font2.fntdata"/></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extLst>
      <p:ext uri="{BB962C8B-B14F-4D97-AF65-F5344CB8AC3E}">
        <p14:creationId xmlns:p14="http://schemas.microsoft.com/office/powerpoint/2010/main" val="2852192877"/>
      </p:ext>
    </p:extLst>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1pPr>
    <a:lvl2pPr marR="0" lvl="1"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2pPr>
    <a:lvl3pPr marR="0" lvl="2"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3pPr>
    <a:lvl4pPr marR="0" lvl="3"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4pPr>
    <a:lvl5pPr marR="0" lvl="4"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5pPr>
    <a:lvl6pPr marR="0" lvl="5"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6pPr>
    <a:lvl7pPr marR="0" lvl="6"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7pPr>
    <a:lvl8pPr marR="0" lvl="7"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8pPr>
    <a:lvl9pPr marR="0" lvl="8"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2"/>
        <p:cNvGrpSpPr/>
        <p:nvPr/>
      </p:nvGrpSpPr>
      <p:grpSpPr>
        <a:xfrm>
          <a:off x="0" y="0"/>
          <a:ext cx="0" cy="0"/>
          <a:chOff x="0" y="0"/>
          <a:chExt cx="0" cy="0"/>
        </a:xfrm>
      </p:grpSpPr>
      <p:sp>
        <p:nvSpPr>
          <p:cNvPr id="183" name="Google Shape;183;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84" name="Google Shape;184;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44368302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33153524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4"/>
        <p:cNvGrpSpPr/>
        <p:nvPr/>
      </p:nvGrpSpPr>
      <p:grpSpPr>
        <a:xfrm>
          <a:off x="0" y="0"/>
          <a:ext cx="0" cy="0"/>
          <a:chOff x="0" y="0"/>
          <a:chExt cx="0" cy="0"/>
        </a:xfrm>
      </p:grpSpPr>
      <p:sp>
        <p:nvSpPr>
          <p:cNvPr id="225" name="Google Shape;225;g244c6d546c8_0_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26" name="Google Shape;226;g244c6d546c8_0_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157260189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4036045345"/>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278904587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1848464361"/>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2981095014"/>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4"/>
        <p:cNvGrpSpPr/>
        <p:nvPr/>
      </p:nvGrpSpPr>
      <p:grpSpPr>
        <a:xfrm>
          <a:off x="0" y="0"/>
          <a:ext cx="0" cy="0"/>
          <a:chOff x="0" y="0"/>
          <a:chExt cx="0" cy="0"/>
        </a:xfrm>
      </p:grpSpPr>
      <p:sp>
        <p:nvSpPr>
          <p:cNvPr id="225" name="Google Shape;225;g244c6d546c8_0_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26" name="Google Shape;226;g244c6d546c8_0_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232857766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427060861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4"/>
        <p:cNvGrpSpPr/>
        <p:nvPr/>
      </p:nvGrpSpPr>
      <p:grpSpPr>
        <a:xfrm>
          <a:off x="0" y="0"/>
          <a:ext cx="0" cy="0"/>
          <a:chOff x="0" y="0"/>
          <a:chExt cx="0" cy="0"/>
        </a:xfrm>
      </p:grpSpPr>
      <p:sp>
        <p:nvSpPr>
          <p:cNvPr id="225" name="Google Shape;225;g244c6d546c8_0_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26" name="Google Shape;226;g244c6d546c8_0_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1073163907"/>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277436394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0"/>
        <p:cNvGrpSpPr/>
        <p:nvPr/>
      </p:nvGrpSpPr>
      <p:grpSpPr>
        <a:xfrm>
          <a:off x="0" y="0"/>
          <a:ext cx="0" cy="0"/>
          <a:chOff x="0" y="0"/>
          <a:chExt cx="0" cy="0"/>
        </a:xfrm>
      </p:grpSpPr>
      <p:sp>
        <p:nvSpPr>
          <p:cNvPr id="201" name="Google Shape;201;g244c6d546c8_0_3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02" name="Google Shape;202;g244c6d546c8_0_3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3559807573"/>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4"/>
        <p:cNvGrpSpPr/>
        <p:nvPr/>
      </p:nvGrpSpPr>
      <p:grpSpPr>
        <a:xfrm>
          <a:off x="0" y="0"/>
          <a:ext cx="0" cy="0"/>
          <a:chOff x="0" y="0"/>
          <a:chExt cx="0" cy="0"/>
        </a:xfrm>
      </p:grpSpPr>
      <p:sp>
        <p:nvSpPr>
          <p:cNvPr id="225" name="Google Shape;225;g244c6d546c8_0_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26" name="Google Shape;226;g244c6d546c8_0_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1387485860"/>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2400212057"/>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589117617"/>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1417445764"/>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4"/>
        <p:cNvGrpSpPr/>
        <p:nvPr/>
      </p:nvGrpSpPr>
      <p:grpSpPr>
        <a:xfrm>
          <a:off x="0" y="0"/>
          <a:ext cx="0" cy="0"/>
          <a:chOff x="0" y="0"/>
          <a:chExt cx="0" cy="0"/>
        </a:xfrm>
      </p:grpSpPr>
      <p:sp>
        <p:nvSpPr>
          <p:cNvPr id="225" name="Google Shape;225;g244c6d546c8_0_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26" name="Google Shape;226;g244c6d546c8_0_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2495840768"/>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3384892337"/>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304927616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5"/>
        <p:cNvGrpSpPr/>
        <p:nvPr/>
      </p:nvGrpSpPr>
      <p:grpSpPr>
        <a:xfrm>
          <a:off x="0" y="0"/>
          <a:ext cx="0" cy="0"/>
          <a:chOff x="0" y="0"/>
          <a:chExt cx="0" cy="0"/>
        </a:xfrm>
      </p:grpSpPr>
      <p:sp>
        <p:nvSpPr>
          <p:cNvPr id="276" name="Google Shape;276;g24699acfcb5_1_2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77" name="Google Shape;277;g24699acfcb5_1_2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365065801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4"/>
        <p:cNvGrpSpPr/>
        <p:nvPr/>
      </p:nvGrpSpPr>
      <p:grpSpPr>
        <a:xfrm>
          <a:off x="0" y="0"/>
          <a:ext cx="0" cy="0"/>
          <a:chOff x="0" y="0"/>
          <a:chExt cx="0" cy="0"/>
        </a:xfrm>
      </p:grpSpPr>
      <p:sp>
        <p:nvSpPr>
          <p:cNvPr id="225" name="Google Shape;225;g244c6d546c8_0_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26" name="Google Shape;226;g244c6d546c8_0_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204728948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4"/>
        <p:cNvGrpSpPr/>
        <p:nvPr/>
      </p:nvGrpSpPr>
      <p:grpSpPr>
        <a:xfrm>
          <a:off x="0" y="0"/>
          <a:ext cx="0" cy="0"/>
          <a:chOff x="0" y="0"/>
          <a:chExt cx="0" cy="0"/>
        </a:xfrm>
      </p:grpSpPr>
      <p:sp>
        <p:nvSpPr>
          <p:cNvPr id="325" name="Google Shape;325;g24699acfcb5_0_274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6" name="Google Shape;326;g24699acfcb5_0_274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15304571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5"/>
        <p:cNvGrpSpPr/>
        <p:nvPr/>
      </p:nvGrpSpPr>
      <p:grpSpPr>
        <a:xfrm>
          <a:off x="0" y="0"/>
          <a:ext cx="0" cy="0"/>
          <a:chOff x="0" y="0"/>
          <a:chExt cx="0" cy="0"/>
        </a:xfrm>
      </p:grpSpPr>
      <p:sp>
        <p:nvSpPr>
          <p:cNvPr id="276" name="Google Shape;276;g24699acfcb5_1_2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77" name="Google Shape;277;g24699acfcb5_1_2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59216000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4"/>
        <p:cNvGrpSpPr/>
        <p:nvPr/>
      </p:nvGrpSpPr>
      <p:grpSpPr>
        <a:xfrm>
          <a:off x="0" y="0"/>
          <a:ext cx="0" cy="0"/>
          <a:chOff x="0" y="0"/>
          <a:chExt cx="0" cy="0"/>
        </a:xfrm>
      </p:grpSpPr>
      <p:sp>
        <p:nvSpPr>
          <p:cNvPr id="225" name="Google Shape;225;g244c6d546c8_0_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26" name="Google Shape;226;g244c6d546c8_0_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194290822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33"/>
        <p:cNvGrpSpPr/>
        <p:nvPr/>
      </p:nvGrpSpPr>
      <p:grpSpPr>
        <a:xfrm>
          <a:off x="0" y="0"/>
          <a:ext cx="0" cy="0"/>
          <a:chOff x="0" y="0"/>
          <a:chExt cx="0" cy="0"/>
        </a:xfrm>
      </p:grpSpPr>
      <p:sp>
        <p:nvSpPr>
          <p:cNvPr id="234" name="Google Shape;234;g24699acfcb5_3_7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35" name="Google Shape;235;g24699acfcb5_3_7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378954259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4"/>
        <p:cNvGrpSpPr/>
        <p:nvPr/>
      </p:nvGrpSpPr>
      <p:grpSpPr>
        <a:xfrm>
          <a:off x="0" y="0"/>
          <a:ext cx="0" cy="0"/>
          <a:chOff x="0" y="0"/>
          <a:chExt cx="0" cy="0"/>
        </a:xfrm>
      </p:grpSpPr>
      <p:sp>
        <p:nvSpPr>
          <p:cNvPr id="225" name="Google Shape;225;g244c6d546c8_0_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26" name="Google Shape;226;g244c6d546c8_0_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extLst>
      <p:ext uri="{BB962C8B-B14F-4D97-AF65-F5344CB8AC3E}">
        <p14:creationId xmlns:p14="http://schemas.microsoft.com/office/powerpoint/2010/main" val="109921227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bg>
      <p:bgPr>
        <a:solidFill>
          <a:schemeClr val="dk2"/>
        </a:solidFill>
        <a:effectLst/>
      </p:bgPr>
    </p:bg>
    <p:spTree>
      <p:nvGrpSpPr>
        <p:cNvPr id="1" name="Shape 8"/>
        <p:cNvGrpSpPr/>
        <p:nvPr/>
      </p:nvGrpSpPr>
      <p:grpSpPr>
        <a:xfrm>
          <a:off x="0" y="0"/>
          <a:ext cx="0" cy="0"/>
          <a:chOff x="0" y="0"/>
          <a:chExt cx="0" cy="0"/>
        </a:xfrm>
      </p:grpSpPr>
      <p:sp>
        <p:nvSpPr>
          <p:cNvPr id="9" name="Google Shape;9;p2"/>
          <p:cNvSpPr/>
          <p:nvPr/>
        </p:nvSpPr>
        <p:spPr>
          <a:xfrm>
            <a:off x="-9600" y="-8850"/>
            <a:ext cx="9163200" cy="5161200"/>
          </a:xfrm>
          <a:prstGeom prst="frame">
            <a:avLst>
              <a:gd name="adj1" fmla="val 6080"/>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10" name="Google Shape;10;p2"/>
          <p:cNvSpPr txBox="1">
            <a:spLocks noGrp="1"/>
          </p:cNvSpPr>
          <p:nvPr>
            <p:ph type="ctrTitle"/>
          </p:nvPr>
        </p:nvSpPr>
        <p:spPr>
          <a:xfrm>
            <a:off x="1198800" y="1250957"/>
            <a:ext cx="6746400" cy="1856100"/>
          </a:xfrm>
          <a:prstGeom prst="rect">
            <a:avLst/>
          </a:prstGeom>
        </p:spPr>
        <p:txBody>
          <a:bodyPr spcFirstLastPara="1" wrap="square" lIns="91425" tIns="91425" rIns="91425" bIns="91425" anchor="b" anchorCtr="0">
            <a:noAutofit/>
          </a:bodyPr>
          <a:lstStyle>
            <a:lvl1pPr lvl="0" algn="ctr">
              <a:lnSpc>
                <a:spcPct val="115000"/>
              </a:lnSpc>
              <a:spcBef>
                <a:spcPts val="0"/>
              </a:spcBef>
              <a:spcAft>
                <a:spcPts val="0"/>
              </a:spcAft>
              <a:buSzPts val="5200"/>
              <a:buNone/>
              <a:defRPr sz="50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1198800" y="3408949"/>
            <a:ext cx="6746400" cy="405300"/>
          </a:xfrm>
          <a:prstGeom prst="rect">
            <a:avLst/>
          </a:prstGeom>
        </p:spPr>
        <p:txBody>
          <a:bodyPr spcFirstLastPara="1" wrap="square" lIns="91425" tIns="91425" rIns="91425" bIns="91425" anchor="ctr" anchorCtr="0">
            <a:noAutofit/>
          </a:bodyPr>
          <a:lstStyle>
            <a:lvl1pPr lvl="0" algn="ctr">
              <a:lnSpc>
                <a:spcPct val="100000"/>
              </a:lnSpc>
              <a:spcBef>
                <a:spcPts val="0"/>
              </a:spcBef>
              <a:spcAft>
                <a:spcPts val="0"/>
              </a:spcAft>
              <a:buSzPts val="1800"/>
              <a:buNone/>
              <a:defRPr sz="1800"/>
            </a:lvl1pPr>
            <a:lvl2pPr lvl="1" algn="ctr">
              <a:lnSpc>
                <a:spcPct val="100000"/>
              </a:lnSpc>
              <a:spcBef>
                <a:spcPts val="0"/>
              </a:spcBef>
              <a:spcAft>
                <a:spcPts val="0"/>
              </a:spcAft>
              <a:buSzPts val="1800"/>
              <a:buNone/>
              <a:defRPr sz="1800"/>
            </a:lvl2pPr>
            <a:lvl3pPr lvl="2" algn="ctr">
              <a:lnSpc>
                <a:spcPct val="100000"/>
              </a:lnSpc>
              <a:spcBef>
                <a:spcPts val="0"/>
              </a:spcBef>
              <a:spcAft>
                <a:spcPts val="0"/>
              </a:spcAft>
              <a:buSzPts val="1800"/>
              <a:buNone/>
              <a:defRPr sz="1800"/>
            </a:lvl3pPr>
            <a:lvl4pPr lvl="3" algn="ctr">
              <a:lnSpc>
                <a:spcPct val="100000"/>
              </a:lnSpc>
              <a:spcBef>
                <a:spcPts val="0"/>
              </a:spcBef>
              <a:spcAft>
                <a:spcPts val="0"/>
              </a:spcAft>
              <a:buSzPts val="1800"/>
              <a:buNone/>
              <a:defRPr sz="1800"/>
            </a:lvl4pPr>
            <a:lvl5pPr lvl="4" algn="ctr">
              <a:lnSpc>
                <a:spcPct val="100000"/>
              </a:lnSpc>
              <a:spcBef>
                <a:spcPts val="0"/>
              </a:spcBef>
              <a:spcAft>
                <a:spcPts val="0"/>
              </a:spcAft>
              <a:buSzPts val="1800"/>
              <a:buNone/>
              <a:defRPr sz="1800"/>
            </a:lvl5pPr>
            <a:lvl6pPr lvl="5" algn="ctr">
              <a:lnSpc>
                <a:spcPct val="100000"/>
              </a:lnSpc>
              <a:spcBef>
                <a:spcPts val="0"/>
              </a:spcBef>
              <a:spcAft>
                <a:spcPts val="0"/>
              </a:spcAft>
              <a:buSzPts val="1800"/>
              <a:buNone/>
              <a:defRPr sz="1800"/>
            </a:lvl6pPr>
            <a:lvl7pPr lvl="6" algn="ctr">
              <a:lnSpc>
                <a:spcPct val="100000"/>
              </a:lnSpc>
              <a:spcBef>
                <a:spcPts val="0"/>
              </a:spcBef>
              <a:spcAft>
                <a:spcPts val="0"/>
              </a:spcAft>
              <a:buSzPts val="1800"/>
              <a:buNone/>
              <a:defRPr sz="1800"/>
            </a:lvl7pPr>
            <a:lvl8pPr lvl="7" algn="ctr">
              <a:lnSpc>
                <a:spcPct val="100000"/>
              </a:lnSpc>
              <a:spcBef>
                <a:spcPts val="0"/>
              </a:spcBef>
              <a:spcAft>
                <a:spcPts val="0"/>
              </a:spcAft>
              <a:buSzPts val="1800"/>
              <a:buNone/>
              <a:defRPr sz="1800"/>
            </a:lvl8pPr>
            <a:lvl9pPr lvl="8" algn="ctr">
              <a:lnSpc>
                <a:spcPct val="100000"/>
              </a:lnSpc>
              <a:spcBef>
                <a:spcPts val="0"/>
              </a:spcBef>
              <a:spcAft>
                <a:spcPts val="0"/>
              </a:spcAft>
              <a:buSzPts val="1800"/>
              <a:buNone/>
              <a:defRPr sz="1800"/>
            </a:lvl9pPr>
          </a:lstStyle>
          <a:p>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ackground 1">
  <p:cSld name="BLANK_2">
    <p:bg>
      <p:bgPr>
        <a:solidFill>
          <a:schemeClr val="dk2"/>
        </a:solidFill>
        <a:effectLst/>
      </p:bgPr>
    </p:bg>
    <p:spTree>
      <p:nvGrpSpPr>
        <p:cNvPr id="1" name="Shape 174"/>
        <p:cNvGrpSpPr/>
        <p:nvPr/>
      </p:nvGrpSpPr>
      <p:grpSpPr>
        <a:xfrm>
          <a:off x="0" y="0"/>
          <a:ext cx="0" cy="0"/>
          <a:chOff x="0" y="0"/>
          <a:chExt cx="0" cy="0"/>
        </a:xfrm>
      </p:grpSpPr>
      <p:sp>
        <p:nvSpPr>
          <p:cNvPr id="175" name="Google Shape;175;p29"/>
          <p:cNvSpPr/>
          <p:nvPr/>
        </p:nvSpPr>
        <p:spPr>
          <a:xfrm>
            <a:off x="-9600" y="-8850"/>
            <a:ext cx="9163200" cy="5161200"/>
          </a:xfrm>
          <a:prstGeom prst="frame">
            <a:avLst>
              <a:gd name="adj1" fmla="val 6080"/>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bg>
      <p:bgPr>
        <a:solidFill>
          <a:schemeClr val="lt2"/>
        </a:solidFill>
        <a:effectLst/>
      </p:bgPr>
    </p:bg>
    <p:spTree>
      <p:nvGrpSpPr>
        <p:cNvPr id="1" name="Shape 12"/>
        <p:cNvGrpSpPr/>
        <p:nvPr/>
      </p:nvGrpSpPr>
      <p:grpSpPr>
        <a:xfrm>
          <a:off x="0" y="0"/>
          <a:ext cx="0" cy="0"/>
          <a:chOff x="0" y="0"/>
          <a:chExt cx="0" cy="0"/>
        </a:xfrm>
      </p:grpSpPr>
      <p:sp>
        <p:nvSpPr>
          <p:cNvPr id="13" name="Google Shape;13;p3"/>
          <p:cNvSpPr/>
          <p:nvPr/>
        </p:nvSpPr>
        <p:spPr>
          <a:xfrm>
            <a:off x="-9600" y="-8850"/>
            <a:ext cx="9163200" cy="5161200"/>
          </a:xfrm>
          <a:prstGeom prst="frame">
            <a:avLst>
              <a:gd name="adj1" fmla="val 6080"/>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14" name="Google Shape;14;p3"/>
          <p:cNvSpPr txBox="1">
            <a:spLocks noGrp="1"/>
          </p:cNvSpPr>
          <p:nvPr>
            <p:ph type="title"/>
          </p:nvPr>
        </p:nvSpPr>
        <p:spPr>
          <a:xfrm>
            <a:off x="1502400" y="2247899"/>
            <a:ext cx="6139200" cy="9780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5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title" idx="2" hasCustomPrompt="1"/>
          </p:nvPr>
        </p:nvSpPr>
        <p:spPr>
          <a:xfrm>
            <a:off x="3856200" y="952212"/>
            <a:ext cx="1431600" cy="11085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lvl1pPr lvl="0" algn="ctr" rtl="0">
              <a:spcBef>
                <a:spcPts val="0"/>
              </a:spcBef>
              <a:spcAft>
                <a:spcPts val="0"/>
              </a:spcAft>
              <a:buSzPts val="7000"/>
              <a:buNone/>
              <a:defRPr sz="6000"/>
            </a:lvl1pPr>
            <a:lvl2pPr lvl="1" algn="ctr" rtl="0">
              <a:spcBef>
                <a:spcPts val="0"/>
              </a:spcBef>
              <a:spcAft>
                <a:spcPts val="0"/>
              </a:spcAft>
              <a:buSzPts val="7000"/>
              <a:buNone/>
              <a:defRPr sz="7000"/>
            </a:lvl2pPr>
            <a:lvl3pPr lvl="2" algn="ctr" rtl="0">
              <a:spcBef>
                <a:spcPts val="0"/>
              </a:spcBef>
              <a:spcAft>
                <a:spcPts val="0"/>
              </a:spcAft>
              <a:buSzPts val="7000"/>
              <a:buNone/>
              <a:defRPr sz="7000"/>
            </a:lvl3pPr>
            <a:lvl4pPr lvl="3" algn="ctr" rtl="0">
              <a:spcBef>
                <a:spcPts val="0"/>
              </a:spcBef>
              <a:spcAft>
                <a:spcPts val="0"/>
              </a:spcAft>
              <a:buSzPts val="7000"/>
              <a:buNone/>
              <a:defRPr sz="7000"/>
            </a:lvl4pPr>
            <a:lvl5pPr lvl="4" algn="ctr" rtl="0">
              <a:spcBef>
                <a:spcPts val="0"/>
              </a:spcBef>
              <a:spcAft>
                <a:spcPts val="0"/>
              </a:spcAft>
              <a:buSzPts val="7000"/>
              <a:buNone/>
              <a:defRPr sz="7000"/>
            </a:lvl5pPr>
            <a:lvl6pPr lvl="5" algn="ctr" rtl="0">
              <a:spcBef>
                <a:spcPts val="0"/>
              </a:spcBef>
              <a:spcAft>
                <a:spcPts val="0"/>
              </a:spcAft>
              <a:buSzPts val="7000"/>
              <a:buNone/>
              <a:defRPr sz="7000"/>
            </a:lvl6pPr>
            <a:lvl7pPr lvl="6" algn="ctr" rtl="0">
              <a:spcBef>
                <a:spcPts val="0"/>
              </a:spcBef>
              <a:spcAft>
                <a:spcPts val="0"/>
              </a:spcAft>
              <a:buSzPts val="7000"/>
              <a:buNone/>
              <a:defRPr sz="7000"/>
            </a:lvl7pPr>
            <a:lvl8pPr lvl="7" algn="ctr" rtl="0">
              <a:spcBef>
                <a:spcPts val="0"/>
              </a:spcBef>
              <a:spcAft>
                <a:spcPts val="0"/>
              </a:spcAft>
              <a:buSzPts val="7000"/>
              <a:buNone/>
              <a:defRPr sz="7000"/>
            </a:lvl8pPr>
            <a:lvl9pPr lvl="8" algn="ctr" rtl="0">
              <a:spcBef>
                <a:spcPts val="0"/>
              </a:spcBef>
              <a:spcAft>
                <a:spcPts val="0"/>
              </a:spcAft>
              <a:buSzPts val="7000"/>
              <a:buNone/>
              <a:defRPr sz="7000"/>
            </a:lvl9pPr>
          </a:lstStyle>
          <a:p>
            <a:r>
              <a:t>xx%</a:t>
            </a:r>
          </a:p>
        </p:txBody>
      </p:sp>
      <p:sp>
        <p:nvSpPr>
          <p:cNvPr id="16" name="Google Shape;16;p3"/>
          <p:cNvSpPr txBox="1">
            <a:spLocks noGrp="1"/>
          </p:cNvSpPr>
          <p:nvPr>
            <p:ph type="subTitle" idx="1"/>
          </p:nvPr>
        </p:nvSpPr>
        <p:spPr>
          <a:xfrm>
            <a:off x="1502400" y="3429175"/>
            <a:ext cx="6139200" cy="402300"/>
          </a:xfrm>
          <a:prstGeom prst="rect">
            <a:avLst/>
          </a:prstGeom>
        </p:spPr>
        <p:txBody>
          <a:bodyPr spcFirstLastPara="1" wrap="square" lIns="91425" tIns="91425" rIns="91425" bIns="91425" anchor="ctr" anchorCtr="0">
            <a:noAutofit/>
          </a:bodyPr>
          <a:lstStyle>
            <a:lvl1pPr lvl="0" algn="ctr" rtl="0">
              <a:lnSpc>
                <a:spcPct val="100000"/>
              </a:lnSpc>
              <a:spcBef>
                <a:spcPts val="0"/>
              </a:spcBef>
              <a:spcAft>
                <a:spcPts val="0"/>
              </a:spcAft>
              <a:buSzPts val="1800"/>
              <a:buNone/>
              <a:defRPr sz="1800"/>
            </a:lvl1pPr>
            <a:lvl2pPr lvl="1" algn="ctr" rtl="0">
              <a:lnSpc>
                <a:spcPct val="100000"/>
              </a:lnSpc>
              <a:spcBef>
                <a:spcPts val="0"/>
              </a:spcBef>
              <a:spcAft>
                <a:spcPts val="0"/>
              </a:spcAft>
              <a:buSzPts val="1800"/>
              <a:buNone/>
              <a:defRPr sz="1800"/>
            </a:lvl2pPr>
            <a:lvl3pPr lvl="2" algn="ctr" rtl="0">
              <a:lnSpc>
                <a:spcPct val="100000"/>
              </a:lnSpc>
              <a:spcBef>
                <a:spcPts val="0"/>
              </a:spcBef>
              <a:spcAft>
                <a:spcPts val="0"/>
              </a:spcAft>
              <a:buSzPts val="1800"/>
              <a:buNone/>
              <a:defRPr sz="1800"/>
            </a:lvl3pPr>
            <a:lvl4pPr lvl="3" algn="ctr" rtl="0">
              <a:lnSpc>
                <a:spcPct val="100000"/>
              </a:lnSpc>
              <a:spcBef>
                <a:spcPts val="0"/>
              </a:spcBef>
              <a:spcAft>
                <a:spcPts val="0"/>
              </a:spcAft>
              <a:buSzPts val="1800"/>
              <a:buNone/>
              <a:defRPr sz="1800"/>
            </a:lvl4pPr>
            <a:lvl5pPr lvl="4" algn="ctr" rtl="0">
              <a:lnSpc>
                <a:spcPct val="100000"/>
              </a:lnSpc>
              <a:spcBef>
                <a:spcPts val="0"/>
              </a:spcBef>
              <a:spcAft>
                <a:spcPts val="0"/>
              </a:spcAft>
              <a:buSzPts val="1800"/>
              <a:buNone/>
              <a:defRPr sz="1800"/>
            </a:lvl5pPr>
            <a:lvl6pPr lvl="5" algn="ctr" rtl="0">
              <a:lnSpc>
                <a:spcPct val="100000"/>
              </a:lnSpc>
              <a:spcBef>
                <a:spcPts val="0"/>
              </a:spcBef>
              <a:spcAft>
                <a:spcPts val="0"/>
              </a:spcAft>
              <a:buSzPts val="1800"/>
              <a:buNone/>
              <a:defRPr sz="1800"/>
            </a:lvl6pPr>
            <a:lvl7pPr lvl="6" algn="ctr" rtl="0">
              <a:lnSpc>
                <a:spcPct val="100000"/>
              </a:lnSpc>
              <a:spcBef>
                <a:spcPts val="0"/>
              </a:spcBef>
              <a:spcAft>
                <a:spcPts val="0"/>
              </a:spcAft>
              <a:buSzPts val="1800"/>
              <a:buNone/>
              <a:defRPr sz="1800"/>
            </a:lvl7pPr>
            <a:lvl8pPr lvl="7" algn="ctr" rtl="0">
              <a:lnSpc>
                <a:spcPct val="100000"/>
              </a:lnSpc>
              <a:spcBef>
                <a:spcPts val="0"/>
              </a:spcBef>
              <a:spcAft>
                <a:spcPts val="0"/>
              </a:spcAft>
              <a:buSzPts val="1800"/>
              <a:buNone/>
              <a:defRPr sz="1800"/>
            </a:lvl8pPr>
            <a:lvl9pPr lvl="8" algn="ctr" rtl="0">
              <a:lnSpc>
                <a:spcPct val="100000"/>
              </a:lnSpc>
              <a:spcBef>
                <a:spcPts val="0"/>
              </a:spcBef>
              <a:spcAft>
                <a:spcPts val="0"/>
              </a:spcAft>
              <a:buSzPts val="1800"/>
              <a:buNone/>
              <a:defRPr sz="1800"/>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Main point">
  <p:cSld name="MAIN_POINT">
    <p:bg>
      <p:bgPr>
        <a:solidFill>
          <a:schemeClr val="lt2"/>
        </a:solidFill>
        <a:effectLst/>
      </p:bgPr>
    </p:bg>
    <p:spTree>
      <p:nvGrpSpPr>
        <p:cNvPr id="1" name="Shape 35"/>
        <p:cNvGrpSpPr/>
        <p:nvPr/>
      </p:nvGrpSpPr>
      <p:grpSpPr>
        <a:xfrm>
          <a:off x="0" y="0"/>
          <a:ext cx="0" cy="0"/>
          <a:chOff x="0" y="0"/>
          <a:chExt cx="0" cy="0"/>
        </a:xfrm>
      </p:grpSpPr>
      <p:sp>
        <p:nvSpPr>
          <p:cNvPr id="36" name="Google Shape;36;p8"/>
          <p:cNvSpPr/>
          <p:nvPr/>
        </p:nvSpPr>
        <p:spPr>
          <a:xfrm>
            <a:off x="-9600" y="-8850"/>
            <a:ext cx="9163200" cy="5161200"/>
          </a:xfrm>
          <a:prstGeom prst="frame">
            <a:avLst>
              <a:gd name="adj1" fmla="val 6080"/>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37" name="Google Shape;37;p8"/>
          <p:cNvSpPr txBox="1">
            <a:spLocks noGrp="1"/>
          </p:cNvSpPr>
          <p:nvPr>
            <p:ph type="title"/>
          </p:nvPr>
        </p:nvSpPr>
        <p:spPr>
          <a:xfrm>
            <a:off x="1388100" y="1133550"/>
            <a:ext cx="6367800" cy="2876400"/>
          </a:xfrm>
          <a:prstGeom prst="rect">
            <a:avLst/>
          </a:prstGeom>
        </p:spPr>
        <p:txBody>
          <a:bodyPr spcFirstLastPara="1" wrap="square" lIns="91425" tIns="91425" rIns="91425" bIns="91425" anchor="ctr" anchorCtr="0">
            <a:noAutofit/>
          </a:bodyPr>
          <a:lstStyle>
            <a:lvl1pPr lvl="0" algn="ctr">
              <a:spcBef>
                <a:spcPts val="0"/>
              </a:spcBef>
              <a:spcAft>
                <a:spcPts val="0"/>
              </a:spcAft>
              <a:buSzPts val="4800"/>
              <a:buNone/>
              <a:defRPr sz="76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bg>
      <p:bgPr>
        <a:solidFill>
          <a:schemeClr val="dk2"/>
        </a:solidFill>
        <a:effectLst/>
      </p:bgPr>
    </p:bg>
    <p:spTree>
      <p:nvGrpSpPr>
        <p:cNvPr id="1" name="Shape 38"/>
        <p:cNvGrpSpPr/>
        <p:nvPr/>
      </p:nvGrpSpPr>
      <p:grpSpPr>
        <a:xfrm>
          <a:off x="0" y="0"/>
          <a:ext cx="0" cy="0"/>
          <a:chOff x="0" y="0"/>
          <a:chExt cx="0" cy="0"/>
        </a:xfrm>
      </p:grpSpPr>
      <p:sp>
        <p:nvSpPr>
          <p:cNvPr id="39" name="Google Shape;39;p9"/>
          <p:cNvSpPr/>
          <p:nvPr/>
        </p:nvSpPr>
        <p:spPr>
          <a:xfrm>
            <a:off x="-9600" y="-8850"/>
            <a:ext cx="9163200" cy="5161200"/>
          </a:xfrm>
          <a:prstGeom prst="frame">
            <a:avLst>
              <a:gd name="adj1" fmla="val 6080"/>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40" name="Google Shape;40;p9"/>
          <p:cNvSpPr txBox="1">
            <a:spLocks noGrp="1"/>
          </p:cNvSpPr>
          <p:nvPr>
            <p:ph type="subTitle" idx="1"/>
          </p:nvPr>
        </p:nvSpPr>
        <p:spPr>
          <a:xfrm>
            <a:off x="2317650" y="2220900"/>
            <a:ext cx="4508700" cy="1426800"/>
          </a:xfrm>
          <a:prstGeom prst="rect">
            <a:avLst/>
          </a:prstGeom>
        </p:spPr>
        <p:txBody>
          <a:bodyPr spcFirstLastPara="1" wrap="square" lIns="91425" tIns="91425" rIns="91425" bIns="91425" anchor="t" anchorCtr="0">
            <a:noAutofit/>
          </a:bodyPr>
          <a:lstStyle>
            <a:lvl1pPr lvl="0" algn="ctr">
              <a:lnSpc>
                <a:spcPct val="115000"/>
              </a:lnSpc>
              <a:spcBef>
                <a:spcPts val="0"/>
              </a:spcBef>
              <a:spcAft>
                <a:spcPts val="0"/>
              </a:spcAft>
              <a:buSzPts val="1600"/>
              <a:buNone/>
              <a:defRPr sz="1600"/>
            </a:lvl1pPr>
            <a:lvl2pPr lvl="1" algn="ctr">
              <a:lnSpc>
                <a:spcPct val="115000"/>
              </a:lnSpc>
              <a:spcBef>
                <a:spcPts val="0"/>
              </a:spcBef>
              <a:spcAft>
                <a:spcPts val="0"/>
              </a:spcAft>
              <a:buSzPts val="1600"/>
              <a:buNone/>
              <a:defRPr sz="1600"/>
            </a:lvl2pPr>
            <a:lvl3pPr lvl="2" algn="ctr">
              <a:lnSpc>
                <a:spcPct val="115000"/>
              </a:lnSpc>
              <a:spcBef>
                <a:spcPts val="0"/>
              </a:spcBef>
              <a:spcAft>
                <a:spcPts val="0"/>
              </a:spcAft>
              <a:buSzPts val="1600"/>
              <a:buNone/>
              <a:defRPr sz="1600"/>
            </a:lvl3pPr>
            <a:lvl4pPr lvl="3" algn="ctr">
              <a:lnSpc>
                <a:spcPct val="115000"/>
              </a:lnSpc>
              <a:spcBef>
                <a:spcPts val="0"/>
              </a:spcBef>
              <a:spcAft>
                <a:spcPts val="0"/>
              </a:spcAft>
              <a:buSzPts val="1600"/>
              <a:buNone/>
              <a:defRPr sz="1600"/>
            </a:lvl4pPr>
            <a:lvl5pPr lvl="4" algn="ctr">
              <a:lnSpc>
                <a:spcPct val="115000"/>
              </a:lnSpc>
              <a:spcBef>
                <a:spcPts val="0"/>
              </a:spcBef>
              <a:spcAft>
                <a:spcPts val="0"/>
              </a:spcAft>
              <a:buSzPts val="1600"/>
              <a:buNone/>
              <a:defRPr sz="1600"/>
            </a:lvl5pPr>
            <a:lvl6pPr lvl="5" algn="ctr">
              <a:lnSpc>
                <a:spcPct val="115000"/>
              </a:lnSpc>
              <a:spcBef>
                <a:spcPts val="0"/>
              </a:spcBef>
              <a:spcAft>
                <a:spcPts val="0"/>
              </a:spcAft>
              <a:buSzPts val="1600"/>
              <a:buNone/>
              <a:defRPr sz="1600"/>
            </a:lvl6pPr>
            <a:lvl7pPr lvl="6" algn="ctr">
              <a:lnSpc>
                <a:spcPct val="115000"/>
              </a:lnSpc>
              <a:spcBef>
                <a:spcPts val="0"/>
              </a:spcBef>
              <a:spcAft>
                <a:spcPts val="0"/>
              </a:spcAft>
              <a:buSzPts val="1600"/>
              <a:buNone/>
              <a:defRPr sz="1600"/>
            </a:lvl7pPr>
            <a:lvl8pPr lvl="7" algn="ctr">
              <a:lnSpc>
                <a:spcPct val="115000"/>
              </a:lnSpc>
              <a:spcBef>
                <a:spcPts val="0"/>
              </a:spcBef>
              <a:spcAft>
                <a:spcPts val="0"/>
              </a:spcAft>
              <a:buSzPts val="1600"/>
              <a:buNone/>
              <a:defRPr sz="1600"/>
            </a:lvl8pPr>
            <a:lvl9pPr lvl="8" algn="ctr">
              <a:lnSpc>
                <a:spcPct val="115000"/>
              </a:lnSpc>
              <a:spcBef>
                <a:spcPts val="0"/>
              </a:spcBef>
              <a:spcAft>
                <a:spcPts val="0"/>
              </a:spcAft>
              <a:buSzPts val="1600"/>
              <a:buNone/>
              <a:defRPr sz="1600"/>
            </a:lvl9pPr>
          </a:lstStyle>
          <a:p>
            <a:endParaRPr/>
          </a:p>
        </p:txBody>
      </p:sp>
      <p:sp>
        <p:nvSpPr>
          <p:cNvPr id="41" name="Google Shape;41;p9"/>
          <p:cNvSpPr txBox="1">
            <a:spLocks noGrp="1"/>
          </p:cNvSpPr>
          <p:nvPr>
            <p:ph type="title"/>
          </p:nvPr>
        </p:nvSpPr>
        <p:spPr>
          <a:xfrm>
            <a:off x="2317650" y="1495800"/>
            <a:ext cx="45087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SzPts val="3200"/>
              <a:buNone/>
              <a:defRPr/>
            </a:lvl1pPr>
            <a:lvl2pPr lvl="1" algn="ctr" rtl="0">
              <a:spcBef>
                <a:spcPts val="0"/>
              </a:spcBef>
              <a:spcAft>
                <a:spcPts val="0"/>
              </a:spcAft>
              <a:buSzPts val="3200"/>
              <a:buNone/>
              <a:defRPr/>
            </a:lvl2pPr>
            <a:lvl3pPr lvl="2" algn="ctr" rtl="0">
              <a:spcBef>
                <a:spcPts val="0"/>
              </a:spcBef>
              <a:spcAft>
                <a:spcPts val="0"/>
              </a:spcAft>
              <a:buSzPts val="3200"/>
              <a:buNone/>
              <a:defRPr/>
            </a:lvl3pPr>
            <a:lvl4pPr lvl="3" algn="ctr" rtl="0">
              <a:spcBef>
                <a:spcPts val="0"/>
              </a:spcBef>
              <a:spcAft>
                <a:spcPts val="0"/>
              </a:spcAft>
              <a:buSzPts val="3200"/>
              <a:buNone/>
              <a:defRPr/>
            </a:lvl4pPr>
            <a:lvl5pPr lvl="4" algn="ctr" rtl="0">
              <a:spcBef>
                <a:spcPts val="0"/>
              </a:spcBef>
              <a:spcAft>
                <a:spcPts val="0"/>
              </a:spcAft>
              <a:buSzPts val="3200"/>
              <a:buNone/>
              <a:defRPr/>
            </a:lvl5pPr>
            <a:lvl6pPr lvl="5" algn="ctr" rtl="0">
              <a:spcBef>
                <a:spcPts val="0"/>
              </a:spcBef>
              <a:spcAft>
                <a:spcPts val="0"/>
              </a:spcAft>
              <a:buSzPts val="3200"/>
              <a:buNone/>
              <a:defRPr/>
            </a:lvl6pPr>
            <a:lvl7pPr lvl="6" algn="ctr" rtl="0">
              <a:spcBef>
                <a:spcPts val="0"/>
              </a:spcBef>
              <a:spcAft>
                <a:spcPts val="0"/>
              </a:spcAft>
              <a:buSzPts val="3200"/>
              <a:buNone/>
              <a:defRPr/>
            </a:lvl7pPr>
            <a:lvl8pPr lvl="7" algn="ctr" rtl="0">
              <a:spcBef>
                <a:spcPts val="0"/>
              </a:spcBef>
              <a:spcAft>
                <a:spcPts val="0"/>
              </a:spcAft>
              <a:buSzPts val="3200"/>
              <a:buNone/>
              <a:defRPr/>
            </a:lvl8pPr>
            <a:lvl9pPr lvl="8" algn="ctr" rtl="0">
              <a:spcBef>
                <a:spcPts val="0"/>
              </a:spcBef>
              <a:spcAft>
                <a:spcPts val="0"/>
              </a:spcAft>
              <a:buSzPts val="3200"/>
              <a:buNone/>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Blank" type="blank">
  <p:cSld name="BLANK">
    <p:bg>
      <p:bgPr>
        <a:noFill/>
        <a:effectLst/>
      </p:bgPr>
    </p:bg>
    <p:spTree>
      <p:nvGrpSpPr>
        <p:cNvPr id="1" name="Shape 49"/>
        <p:cNvGrpSpPr/>
        <p:nvPr/>
      </p:nvGrpSpPr>
      <p:grpSpPr>
        <a:xfrm>
          <a:off x="0" y="0"/>
          <a:ext cx="0" cy="0"/>
          <a:chOff x="0" y="0"/>
          <a:chExt cx="0" cy="0"/>
        </a:xfrm>
      </p:grpSpPr>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Table of contents">
  <p:cSld name="BLANK_1">
    <p:bg>
      <p:bgPr>
        <a:solidFill>
          <a:schemeClr val="dk2"/>
        </a:solidFill>
        <a:effectLst/>
      </p:bgPr>
    </p:bg>
    <p:spTree>
      <p:nvGrpSpPr>
        <p:cNvPr id="1" name="Shape 50"/>
        <p:cNvGrpSpPr/>
        <p:nvPr/>
      </p:nvGrpSpPr>
      <p:grpSpPr>
        <a:xfrm>
          <a:off x="0" y="0"/>
          <a:ext cx="0" cy="0"/>
          <a:chOff x="0" y="0"/>
          <a:chExt cx="0" cy="0"/>
        </a:xfrm>
      </p:grpSpPr>
      <p:sp>
        <p:nvSpPr>
          <p:cNvPr id="51" name="Google Shape;51;p13"/>
          <p:cNvSpPr/>
          <p:nvPr/>
        </p:nvSpPr>
        <p:spPr>
          <a:xfrm>
            <a:off x="-9600" y="-8850"/>
            <a:ext cx="9163200" cy="5161200"/>
          </a:xfrm>
          <a:prstGeom prst="frame">
            <a:avLst>
              <a:gd name="adj1" fmla="val 6080"/>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52" name="Google Shape;52;p13"/>
          <p:cNvSpPr txBox="1">
            <a:spLocks noGrp="1"/>
          </p:cNvSpPr>
          <p:nvPr>
            <p:ph type="title"/>
          </p:nvPr>
        </p:nvSpPr>
        <p:spPr>
          <a:xfrm>
            <a:off x="720000" y="467687"/>
            <a:ext cx="77040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SzPts val="3200"/>
              <a:buNone/>
              <a:defRPr/>
            </a:lvl1pPr>
            <a:lvl2pPr lvl="1" algn="ctr" rtl="0">
              <a:spcBef>
                <a:spcPts val="0"/>
              </a:spcBef>
              <a:spcAft>
                <a:spcPts val="0"/>
              </a:spcAft>
              <a:buSzPts val="3200"/>
              <a:buNone/>
              <a:defRPr/>
            </a:lvl2pPr>
            <a:lvl3pPr lvl="2" algn="ctr" rtl="0">
              <a:spcBef>
                <a:spcPts val="0"/>
              </a:spcBef>
              <a:spcAft>
                <a:spcPts val="0"/>
              </a:spcAft>
              <a:buSzPts val="3200"/>
              <a:buNone/>
              <a:defRPr/>
            </a:lvl3pPr>
            <a:lvl4pPr lvl="3" algn="ctr" rtl="0">
              <a:spcBef>
                <a:spcPts val="0"/>
              </a:spcBef>
              <a:spcAft>
                <a:spcPts val="0"/>
              </a:spcAft>
              <a:buSzPts val="3200"/>
              <a:buNone/>
              <a:defRPr/>
            </a:lvl4pPr>
            <a:lvl5pPr lvl="4" algn="ctr" rtl="0">
              <a:spcBef>
                <a:spcPts val="0"/>
              </a:spcBef>
              <a:spcAft>
                <a:spcPts val="0"/>
              </a:spcAft>
              <a:buSzPts val="3200"/>
              <a:buNone/>
              <a:defRPr/>
            </a:lvl5pPr>
            <a:lvl6pPr lvl="5" algn="ctr" rtl="0">
              <a:spcBef>
                <a:spcPts val="0"/>
              </a:spcBef>
              <a:spcAft>
                <a:spcPts val="0"/>
              </a:spcAft>
              <a:buSzPts val="3200"/>
              <a:buNone/>
              <a:defRPr/>
            </a:lvl6pPr>
            <a:lvl7pPr lvl="6" algn="ctr" rtl="0">
              <a:spcBef>
                <a:spcPts val="0"/>
              </a:spcBef>
              <a:spcAft>
                <a:spcPts val="0"/>
              </a:spcAft>
              <a:buSzPts val="3200"/>
              <a:buNone/>
              <a:defRPr/>
            </a:lvl7pPr>
            <a:lvl8pPr lvl="7" algn="ctr" rtl="0">
              <a:spcBef>
                <a:spcPts val="0"/>
              </a:spcBef>
              <a:spcAft>
                <a:spcPts val="0"/>
              </a:spcAft>
              <a:buSzPts val="3200"/>
              <a:buNone/>
              <a:defRPr/>
            </a:lvl8pPr>
            <a:lvl9pPr lvl="8" algn="ctr" rtl="0">
              <a:spcBef>
                <a:spcPts val="0"/>
              </a:spcBef>
              <a:spcAft>
                <a:spcPts val="0"/>
              </a:spcAft>
              <a:buSzPts val="3200"/>
              <a:buNone/>
              <a:defRPr/>
            </a:lvl9pPr>
          </a:lstStyle>
          <a:p>
            <a:endParaRPr/>
          </a:p>
        </p:txBody>
      </p:sp>
      <p:sp>
        <p:nvSpPr>
          <p:cNvPr id="53" name="Google Shape;53;p13"/>
          <p:cNvSpPr txBox="1">
            <a:spLocks noGrp="1"/>
          </p:cNvSpPr>
          <p:nvPr>
            <p:ph type="title" idx="2" hasCustomPrompt="1"/>
          </p:nvPr>
        </p:nvSpPr>
        <p:spPr>
          <a:xfrm>
            <a:off x="1601175" y="1438834"/>
            <a:ext cx="694800" cy="4758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lvl1pPr lvl="0" algn="ctr" rtl="0">
              <a:spcBef>
                <a:spcPts val="0"/>
              </a:spcBef>
              <a:spcAft>
                <a:spcPts val="0"/>
              </a:spcAft>
              <a:buSzPts val="2800"/>
              <a:buNone/>
              <a:defRPr sz="2800"/>
            </a:lvl1pPr>
            <a:lvl2pPr lvl="1" algn="ctr" rtl="0">
              <a:spcBef>
                <a:spcPts val="0"/>
              </a:spcBef>
              <a:spcAft>
                <a:spcPts val="0"/>
              </a:spcAft>
              <a:buSzPts val="2800"/>
              <a:buNone/>
              <a:defRPr sz="2800"/>
            </a:lvl2pPr>
            <a:lvl3pPr lvl="2" algn="ctr" rtl="0">
              <a:spcBef>
                <a:spcPts val="0"/>
              </a:spcBef>
              <a:spcAft>
                <a:spcPts val="0"/>
              </a:spcAft>
              <a:buSzPts val="2800"/>
              <a:buNone/>
              <a:defRPr sz="2800"/>
            </a:lvl3pPr>
            <a:lvl4pPr lvl="3" algn="ctr" rtl="0">
              <a:spcBef>
                <a:spcPts val="0"/>
              </a:spcBef>
              <a:spcAft>
                <a:spcPts val="0"/>
              </a:spcAft>
              <a:buSzPts val="2800"/>
              <a:buNone/>
              <a:defRPr sz="2800"/>
            </a:lvl4pPr>
            <a:lvl5pPr lvl="4" algn="ctr" rtl="0">
              <a:spcBef>
                <a:spcPts val="0"/>
              </a:spcBef>
              <a:spcAft>
                <a:spcPts val="0"/>
              </a:spcAft>
              <a:buSzPts val="2800"/>
              <a:buNone/>
              <a:defRPr sz="2800"/>
            </a:lvl5pPr>
            <a:lvl6pPr lvl="5" algn="ctr" rtl="0">
              <a:spcBef>
                <a:spcPts val="0"/>
              </a:spcBef>
              <a:spcAft>
                <a:spcPts val="0"/>
              </a:spcAft>
              <a:buSzPts val="2800"/>
              <a:buNone/>
              <a:defRPr sz="2800"/>
            </a:lvl6pPr>
            <a:lvl7pPr lvl="6" algn="ctr" rtl="0">
              <a:spcBef>
                <a:spcPts val="0"/>
              </a:spcBef>
              <a:spcAft>
                <a:spcPts val="0"/>
              </a:spcAft>
              <a:buSzPts val="2800"/>
              <a:buNone/>
              <a:defRPr sz="2800"/>
            </a:lvl7pPr>
            <a:lvl8pPr lvl="7" algn="ctr" rtl="0">
              <a:spcBef>
                <a:spcPts val="0"/>
              </a:spcBef>
              <a:spcAft>
                <a:spcPts val="0"/>
              </a:spcAft>
              <a:buSzPts val="2800"/>
              <a:buNone/>
              <a:defRPr sz="2800"/>
            </a:lvl8pPr>
            <a:lvl9pPr lvl="8" algn="ctr" rtl="0">
              <a:spcBef>
                <a:spcPts val="0"/>
              </a:spcBef>
              <a:spcAft>
                <a:spcPts val="0"/>
              </a:spcAft>
              <a:buSzPts val="2800"/>
              <a:buNone/>
              <a:defRPr sz="2800"/>
            </a:lvl9pPr>
          </a:lstStyle>
          <a:p>
            <a:r>
              <a:t>xx%</a:t>
            </a:r>
          </a:p>
        </p:txBody>
      </p:sp>
      <p:sp>
        <p:nvSpPr>
          <p:cNvPr id="54" name="Google Shape;54;p13"/>
          <p:cNvSpPr txBox="1">
            <a:spLocks noGrp="1"/>
          </p:cNvSpPr>
          <p:nvPr>
            <p:ph type="subTitle" idx="1"/>
          </p:nvPr>
        </p:nvSpPr>
        <p:spPr>
          <a:xfrm>
            <a:off x="822525" y="2015952"/>
            <a:ext cx="2252100" cy="448800"/>
          </a:xfrm>
          <a:prstGeom prst="rect">
            <a:avLst/>
          </a:prstGeom>
        </p:spPr>
        <p:txBody>
          <a:bodyPr spcFirstLastPara="1" wrap="square" lIns="91425" tIns="91425" rIns="91425" bIns="91425" anchor="b" anchorCtr="0">
            <a:noAutofit/>
          </a:bodyPr>
          <a:lstStyle>
            <a:lvl1pPr lvl="0" algn="ctr" rtl="0">
              <a:lnSpc>
                <a:spcPct val="100000"/>
              </a:lnSpc>
              <a:spcBef>
                <a:spcPts val="0"/>
              </a:spcBef>
              <a:spcAft>
                <a:spcPts val="0"/>
              </a:spcAft>
              <a:buClr>
                <a:schemeClr val="dk1"/>
              </a:buClr>
              <a:buSzPts val="2000"/>
              <a:buNone/>
              <a:defRPr sz="2200">
                <a:solidFill>
                  <a:schemeClr val="dk1"/>
                </a:solidFill>
                <a:latin typeface="Alike"/>
                <a:ea typeface="Alike"/>
                <a:cs typeface="Alike"/>
                <a:sym typeface="Alike"/>
              </a:defRPr>
            </a:lvl1pPr>
            <a:lvl2pPr lvl="1" algn="ctr" rtl="0">
              <a:lnSpc>
                <a:spcPct val="100000"/>
              </a:lnSpc>
              <a:spcBef>
                <a:spcPts val="0"/>
              </a:spcBef>
              <a:spcAft>
                <a:spcPts val="0"/>
              </a:spcAft>
              <a:buClr>
                <a:schemeClr val="dk1"/>
              </a:buClr>
              <a:buSzPts val="2000"/>
              <a:buNone/>
              <a:defRPr sz="2000" b="1">
                <a:solidFill>
                  <a:schemeClr val="dk1"/>
                </a:solidFill>
              </a:defRPr>
            </a:lvl2pPr>
            <a:lvl3pPr lvl="2" algn="ctr" rtl="0">
              <a:lnSpc>
                <a:spcPct val="100000"/>
              </a:lnSpc>
              <a:spcBef>
                <a:spcPts val="0"/>
              </a:spcBef>
              <a:spcAft>
                <a:spcPts val="0"/>
              </a:spcAft>
              <a:buClr>
                <a:schemeClr val="dk1"/>
              </a:buClr>
              <a:buSzPts val="2000"/>
              <a:buNone/>
              <a:defRPr sz="2000" b="1">
                <a:solidFill>
                  <a:schemeClr val="dk1"/>
                </a:solidFill>
              </a:defRPr>
            </a:lvl3pPr>
            <a:lvl4pPr lvl="3" algn="ctr" rtl="0">
              <a:lnSpc>
                <a:spcPct val="100000"/>
              </a:lnSpc>
              <a:spcBef>
                <a:spcPts val="0"/>
              </a:spcBef>
              <a:spcAft>
                <a:spcPts val="0"/>
              </a:spcAft>
              <a:buClr>
                <a:schemeClr val="dk1"/>
              </a:buClr>
              <a:buSzPts val="2000"/>
              <a:buNone/>
              <a:defRPr sz="2000" b="1">
                <a:solidFill>
                  <a:schemeClr val="dk1"/>
                </a:solidFill>
              </a:defRPr>
            </a:lvl4pPr>
            <a:lvl5pPr lvl="4" algn="ctr" rtl="0">
              <a:lnSpc>
                <a:spcPct val="100000"/>
              </a:lnSpc>
              <a:spcBef>
                <a:spcPts val="0"/>
              </a:spcBef>
              <a:spcAft>
                <a:spcPts val="0"/>
              </a:spcAft>
              <a:buClr>
                <a:schemeClr val="dk1"/>
              </a:buClr>
              <a:buSzPts val="2000"/>
              <a:buNone/>
              <a:defRPr sz="2000" b="1">
                <a:solidFill>
                  <a:schemeClr val="dk1"/>
                </a:solidFill>
              </a:defRPr>
            </a:lvl5pPr>
            <a:lvl6pPr lvl="5" algn="ctr" rtl="0">
              <a:lnSpc>
                <a:spcPct val="100000"/>
              </a:lnSpc>
              <a:spcBef>
                <a:spcPts val="0"/>
              </a:spcBef>
              <a:spcAft>
                <a:spcPts val="0"/>
              </a:spcAft>
              <a:buClr>
                <a:schemeClr val="dk1"/>
              </a:buClr>
              <a:buSzPts val="2000"/>
              <a:buNone/>
              <a:defRPr sz="2000" b="1">
                <a:solidFill>
                  <a:schemeClr val="dk1"/>
                </a:solidFill>
              </a:defRPr>
            </a:lvl6pPr>
            <a:lvl7pPr lvl="6" algn="ctr" rtl="0">
              <a:lnSpc>
                <a:spcPct val="100000"/>
              </a:lnSpc>
              <a:spcBef>
                <a:spcPts val="0"/>
              </a:spcBef>
              <a:spcAft>
                <a:spcPts val="0"/>
              </a:spcAft>
              <a:buClr>
                <a:schemeClr val="dk1"/>
              </a:buClr>
              <a:buSzPts val="2000"/>
              <a:buNone/>
              <a:defRPr sz="2000" b="1">
                <a:solidFill>
                  <a:schemeClr val="dk1"/>
                </a:solidFill>
              </a:defRPr>
            </a:lvl7pPr>
            <a:lvl8pPr lvl="7" algn="ctr" rtl="0">
              <a:lnSpc>
                <a:spcPct val="100000"/>
              </a:lnSpc>
              <a:spcBef>
                <a:spcPts val="0"/>
              </a:spcBef>
              <a:spcAft>
                <a:spcPts val="0"/>
              </a:spcAft>
              <a:buClr>
                <a:schemeClr val="dk1"/>
              </a:buClr>
              <a:buSzPts val="2000"/>
              <a:buNone/>
              <a:defRPr sz="2000" b="1">
                <a:solidFill>
                  <a:schemeClr val="dk1"/>
                </a:solidFill>
              </a:defRPr>
            </a:lvl8pPr>
            <a:lvl9pPr lvl="8" algn="ctr" rtl="0">
              <a:lnSpc>
                <a:spcPct val="100000"/>
              </a:lnSpc>
              <a:spcBef>
                <a:spcPts val="0"/>
              </a:spcBef>
              <a:spcAft>
                <a:spcPts val="0"/>
              </a:spcAft>
              <a:buClr>
                <a:schemeClr val="dk1"/>
              </a:buClr>
              <a:buSzPts val="2000"/>
              <a:buNone/>
              <a:defRPr sz="2000" b="1">
                <a:solidFill>
                  <a:schemeClr val="dk1"/>
                </a:solidFill>
              </a:defRPr>
            </a:lvl9pPr>
          </a:lstStyle>
          <a:p>
            <a:endParaRPr/>
          </a:p>
        </p:txBody>
      </p:sp>
      <p:sp>
        <p:nvSpPr>
          <p:cNvPr id="55" name="Google Shape;55;p13"/>
          <p:cNvSpPr txBox="1">
            <a:spLocks noGrp="1"/>
          </p:cNvSpPr>
          <p:nvPr>
            <p:ph type="subTitle" idx="3"/>
          </p:nvPr>
        </p:nvSpPr>
        <p:spPr>
          <a:xfrm>
            <a:off x="822525" y="2330994"/>
            <a:ext cx="22521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Clr>
                <a:schemeClr val="dk1"/>
              </a:buClr>
              <a:buSzPts val="1400"/>
              <a:buNone/>
              <a:defRPr>
                <a:solidFill>
                  <a:schemeClr val="dk1"/>
                </a:solidFill>
              </a:defRPr>
            </a:lvl1pPr>
            <a:lvl2pPr lvl="1" algn="ctr" rtl="0">
              <a:lnSpc>
                <a:spcPct val="100000"/>
              </a:lnSpc>
              <a:spcBef>
                <a:spcPts val="0"/>
              </a:spcBef>
              <a:spcAft>
                <a:spcPts val="0"/>
              </a:spcAft>
              <a:buClr>
                <a:schemeClr val="dk1"/>
              </a:buClr>
              <a:buSzPts val="1400"/>
              <a:buNone/>
              <a:defRPr>
                <a:solidFill>
                  <a:schemeClr val="dk1"/>
                </a:solidFill>
              </a:defRPr>
            </a:lvl2pPr>
            <a:lvl3pPr lvl="2" algn="ctr" rtl="0">
              <a:lnSpc>
                <a:spcPct val="100000"/>
              </a:lnSpc>
              <a:spcBef>
                <a:spcPts val="0"/>
              </a:spcBef>
              <a:spcAft>
                <a:spcPts val="0"/>
              </a:spcAft>
              <a:buClr>
                <a:schemeClr val="dk1"/>
              </a:buClr>
              <a:buSzPts val="1400"/>
              <a:buNone/>
              <a:defRPr>
                <a:solidFill>
                  <a:schemeClr val="dk1"/>
                </a:solidFill>
              </a:defRPr>
            </a:lvl3pPr>
            <a:lvl4pPr lvl="3" algn="ctr" rtl="0">
              <a:lnSpc>
                <a:spcPct val="100000"/>
              </a:lnSpc>
              <a:spcBef>
                <a:spcPts val="0"/>
              </a:spcBef>
              <a:spcAft>
                <a:spcPts val="0"/>
              </a:spcAft>
              <a:buClr>
                <a:schemeClr val="dk1"/>
              </a:buClr>
              <a:buSzPts val="1400"/>
              <a:buNone/>
              <a:defRPr>
                <a:solidFill>
                  <a:schemeClr val="dk1"/>
                </a:solidFill>
              </a:defRPr>
            </a:lvl4pPr>
            <a:lvl5pPr lvl="4" algn="ctr" rtl="0">
              <a:lnSpc>
                <a:spcPct val="100000"/>
              </a:lnSpc>
              <a:spcBef>
                <a:spcPts val="0"/>
              </a:spcBef>
              <a:spcAft>
                <a:spcPts val="0"/>
              </a:spcAft>
              <a:buClr>
                <a:schemeClr val="dk1"/>
              </a:buClr>
              <a:buSzPts val="1400"/>
              <a:buNone/>
              <a:defRPr>
                <a:solidFill>
                  <a:schemeClr val="dk1"/>
                </a:solidFill>
              </a:defRPr>
            </a:lvl5pPr>
            <a:lvl6pPr lvl="5" algn="ctr" rtl="0">
              <a:lnSpc>
                <a:spcPct val="100000"/>
              </a:lnSpc>
              <a:spcBef>
                <a:spcPts val="0"/>
              </a:spcBef>
              <a:spcAft>
                <a:spcPts val="0"/>
              </a:spcAft>
              <a:buClr>
                <a:schemeClr val="dk1"/>
              </a:buClr>
              <a:buSzPts val="1400"/>
              <a:buNone/>
              <a:defRPr>
                <a:solidFill>
                  <a:schemeClr val="dk1"/>
                </a:solidFill>
              </a:defRPr>
            </a:lvl6pPr>
            <a:lvl7pPr lvl="6" algn="ctr" rtl="0">
              <a:lnSpc>
                <a:spcPct val="100000"/>
              </a:lnSpc>
              <a:spcBef>
                <a:spcPts val="0"/>
              </a:spcBef>
              <a:spcAft>
                <a:spcPts val="0"/>
              </a:spcAft>
              <a:buClr>
                <a:schemeClr val="dk1"/>
              </a:buClr>
              <a:buSzPts val="1400"/>
              <a:buNone/>
              <a:defRPr>
                <a:solidFill>
                  <a:schemeClr val="dk1"/>
                </a:solidFill>
              </a:defRPr>
            </a:lvl7pPr>
            <a:lvl8pPr lvl="7" algn="ctr" rtl="0">
              <a:lnSpc>
                <a:spcPct val="100000"/>
              </a:lnSpc>
              <a:spcBef>
                <a:spcPts val="0"/>
              </a:spcBef>
              <a:spcAft>
                <a:spcPts val="0"/>
              </a:spcAft>
              <a:buClr>
                <a:schemeClr val="dk1"/>
              </a:buClr>
              <a:buSzPts val="1400"/>
              <a:buNone/>
              <a:defRPr>
                <a:solidFill>
                  <a:schemeClr val="dk1"/>
                </a:solidFill>
              </a:defRPr>
            </a:lvl8pPr>
            <a:lvl9pPr lvl="8" algn="ctr" rtl="0">
              <a:lnSpc>
                <a:spcPct val="100000"/>
              </a:lnSpc>
              <a:spcBef>
                <a:spcPts val="0"/>
              </a:spcBef>
              <a:spcAft>
                <a:spcPts val="0"/>
              </a:spcAft>
              <a:buClr>
                <a:schemeClr val="dk1"/>
              </a:buClr>
              <a:buSzPts val="1400"/>
              <a:buNone/>
              <a:defRPr>
                <a:solidFill>
                  <a:schemeClr val="dk1"/>
                </a:solidFill>
              </a:defRPr>
            </a:lvl9pPr>
          </a:lstStyle>
          <a:p>
            <a:endParaRPr/>
          </a:p>
        </p:txBody>
      </p:sp>
      <p:sp>
        <p:nvSpPr>
          <p:cNvPr id="56" name="Google Shape;56;p13"/>
          <p:cNvSpPr txBox="1">
            <a:spLocks noGrp="1"/>
          </p:cNvSpPr>
          <p:nvPr>
            <p:ph type="title" idx="4" hasCustomPrompt="1"/>
          </p:nvPr>
        </p:nvSpPr>
        <p:spPr>
          <a:xfrm>
            <a:off x="4224600" y="1438834"/>
            <a:ext cx="694800" cy="4758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lvl1pPr lvl="0" algn="ctr" rtl="0">
              <a:spcBef>
                <a:spcPts val="0"/>
              </a:spcBef>
              <a:spcAft>
                <a:spcPts val="0"/>
              </a:spcAft>
              <a:buSzPts val="2800"/>
              <a:buNone/>
              <a:defRPr sz="2800"/>
            </a:lvl1pPr>
            <a:lvl2pPr lvl="1" algn="ctr" rtl="0">
              <a:spcBef>
                <a:spcPts val="0"/>
              </a:spcBef>
              <a:spcAft>
                <a:spcPts val="0"/>
              </a:spcAft>
              <a:buSzPts val="2800"/>
              <a:buNone/>
              <a:defRPr sz="2800"/>
            </a:lvl2pPr>
            <a:lvl3pPr lvl="2" algn="ctr" rtl="0">
              <a:spcBef>
                <a:spcPts val="0"/>
              </a:spcBef>
              <a:spcAft>
                <a:spcPts val="0"/>
              </a:spcAft>
              <a:buSzPts val="2800"/>
              <a:buNone/>
              <a:defRPr sz="2800"/>
            </a:lvl3pPr>
            <a:lvl4pPr lvl="3" algn="ctr" rtl="0">
              <a:spcBef>
                <a:spcPts val="0"/>
              </a:spcBef>
              <a:spcAft>
                <a:spcPts val="0"/>
              </a:spcAft>
              <a:buSzPts val="2800"/>
              <a:buNone/>
              <a:defRPr sz="2800"/>
            </a:lvl4pPr>
            <a:lvl5pPr lvl="4" algn="ctr" rtl="0">
              <a:spcBef>
                <a:spcPts val="0"/>
              </a:spcBef>
              <a:spcAft>
                <a:spcPts val="0"/>
              </a:spcAft>
              <a:buSzPts val="2800"/>
              <a:buNone/>
              <a:defRPr sz="2800"/>
            </a:lvl5pPr>
            <a:lvl6pPr lvl="5" algn="ctr" rtl="0">
              <a:spcBef>
                <a:spcPts val="0"/>
              </a:spcBef>
              <a:spcAft>
                <a:spcPts val="0"/>
              </a:spcAft>
              <a:buSzPts val="2800"/>
              <a:buNone/>
              <a:defRPr sz="2800"/>
            </a:lvl6pPr>
            <a:lvl7pPr lvl="6" algn="ctr" rtl="0">
              <a:spcBef>
                <a:spcPts val="0"/>
              </a:spcBef>
              <a:spcAft>
                <a:spcPts val="0"/>
              </a:spcAft>
              <a:buSzPts val="2800"/>
              <a:buNone/>
              <a:defRPr sz="2800"/>
            </a:lvl7pPr>
            <a:lvl8pPr lvl="7" algn="ctr" rtl="0">
              <a:spcBef>
                <a:spcPts val="0"/>
              </a:spcBef>
              <a:spcAft>
                <a:spcPts val="0"/>
              </a:spcAft>
              <a:buSzPts val="2800"/>
              <a:buNone/>
              <a:defRPr sz="2800"/>
            </a:lvl8pPr>
            <a:lvl9pPr lvl="8" algn="ctr" rtl="0">
              <a:spcBef>
                <a:spcPts val="0"/>
              </a:spcBef>
              <a:spcAft>
                <a:spcPts val="0"/>
              </a:spcAft>
              <a:buSzPts val="2800"/>
              <a:buNone/>
              <a:defRPr sz="2800"/>
            </a:lvl9pPr>
          </a:lstStyle>
          <a:p>
            <a:r>
              <a:t>xx%</a:t>
            </a:r>
          </a:p>
        </p:txBody>
      </p:sp>
      <p:sp>
        <p:nvSpPr>
          <p:cNvPr id="57" name="Google Shape;57;p13"/>
          <p:cNvSpPr txBox="1">
            <a:spLocks noGrp="1"/>
          </p:cNvSpPr>
          <p:nvPr>
            <p:ph type="subTitle" idx="5"/>
          </p:nvPr>
        </p:nvSpPr>
        <p:spPr>
          <a:xfrm>
            <a:off x="3445950" y="2015952"/>
            <a:ext cx="2252100" cy="448800"/>
          </a:xfrm>
          <a:prstGeom prst="rect">
            <a:avLst/>
          </a:prstGeom>
        </p:spPr>
        <p:txBody>
          <a:bodyPr spcFirstLastPara="1" wrap="square" lIns="91425" tIns="91425" rIns="91425" bIns="91425" anchor="b" anchorCtr="0">
            <a:noAutofit/>
          </a:bodyPr>
          <a:lstStyle>
            <a:lvl1pPr lvl="0" algn="ctr" rtl="0">
              <a:lnSpc>
                <a:spcPct val="100000"/>
              </a:lnSpc>
              <a:spcBef>
                <a:spcPts val="0"/>
              </a:spcBef>
              <a:spcAft>
                <a:spcPts val="0"/>
              </a:spcAft>
              <a:buClr>
                <a:schemeClr val="dk1"/>
              </a:buClr>
              <a:buSzPts val="2000"/>
              <a:buNone/>
              <a:defRPr sz="2200">
                <a:solidFill>
                  <a:schemeClr val="dk1"/>
                </a:solidFill>
                <a:latin typeface="Alike"/>
                <a:ea typeface="Alike"/>
                <a:cs typeface="Alike"/>
                <a:sym typeface="Alike"/>
              </a:defRPr>
            </a:lvl1pPr>
            <a:lvl2pPr lvl="1" algn="ctr" rtl="0">
              <a:lnSpc>
                <a:spcPct val="100000"/>
              </a:lnSpc>
              <a:spcBef>
                <a:spcPts val="0"/>
              </a:spcBef>
              <a:spcAft>
                <a:spcPts val="0"/>
              </a:spcAft>
              <a:buClr>
                <a:schemeClr val="dk1"/>
              </a:buClr>
              <a:buSzPts val="2000"/>
              <a:buNone/>
              <a:defRPr sz="2000" b="1">
                <a:solidFill>
                  <a:schemeClr val="dk1"/>
                </a:solidFill>
              </a:defRPr>
            </a:lvl2pPr>
            <a:lvl3pPr lvl="2" algn="ctr" rtl="0">
              <a:lnSpc>
                <a:spcPct val="100000"/>
              </a:lnSpc>
              <a:spcBef>
                <a:spcPts val="0"/>
              </a:spcBef>
              <a:spcAft>
                <a:spcPts val="0"/>
              </a:spcAft>
              <a:buClr>
                <a:schemeClr val="dk1"/>
              </a:buClr>
              <a:buSzPts val="2000"/>
              <a:buNone/>
              <a:defRPr sz="2000" b="1">
                <a:solidFill>
                  <a:schemeClr val="dk1"/>
                </a:solidFill>
              </a:defRPr>
            </a:lvl3pPr>
            <a:lvl4pPr lvl="3" algn="ctr" rtl="0">
              <a:lnSpc>
                <a:spcPct val="100000"/>
              </a:lnSpc>
              <a:spcBef>
                <a:spcPts val="0"/>
              </a:spcBef>
              <a:spcAft>
                <a:spcPts val="0"/>
              </a:spcAft>
              <a:buClr>
                <a:schemeClr val="dk1"/>
              </a:buClr>
              <a:buSzPts val="2000"/>
              <a:buNone/>
              <a:defRPr sz="2000" b="1">
                <a:solidFill>
                  <a:schemeClr val="dk1"/>
                </a:solidFill>
              </a:defRPr>
            </a:lvl4pPr>
            <a:lvl5pPr lvl="4" algn="ctr" rtl="0">
              <a:lnSpc>
                <a:spcPct val="100000"/>
              </a:lnSpc>
              <a:spcBef>
                <a:spcPts val="0"/>
              </a:spcBef>
              <a:spcAft>
                <a:spcPts val="0"/>
              </a:spcAft>
              <a:buClr>
                <a:schemeClr val="dk1"/>
              </a:buClr>
              <a:buSzPts val="2000"/>
              <a:buNone/>
              <a:defRPr sz="2000" b="1">
                <a:solidFill>
                  <a:schemeClr val="dk1"/>
                </a:solidFill>
              </a:defRPr>
            </a:lvl5pPr>
            <a:lvl6pPr lvl="5" algn="ctr" rtl="0">
              <a:lnSpc>
                <a:spcPct val="100000"/>
              </a:lnSpc>
              <a:spcBef>
                <a:spcPts val="0"/>
              </a:spcBef>
              <a:spcAft>
                <a:spcPts val="0"/>
              </a:spcAft>
              <a:buClr>
                <a:schemeClr val="dk1"/>
              </a:buClr>
              <a:buSzPts val="2000"/>
              <a:buNone/>
              <a:defRPr sz="2000" b="1">
                <a:solidFill>
                  <a:schemeClr val="dk1"/>
                </a:solidFill>
              </a:defRPr>
            </a:lvl6pPr>
            <a:lvl7pPr lvl="6" algn="ctr" rtl="0">
              <a:lnSpc>
                <a:spcPct val="100000"/>
              </a:lnSpc>
              <a:spcBef>
                <a:spcPts val="0"/>
              </a:spcBef>
              <a:spcAft>
                <a:spcPts val="0"/>
              </a:spcAft>
              <a:buClr>
                <a:schemeClr val="dk1"/>
              </a:buClr>
              <a:buSzPts val="2000"/>
              <a:buNone/>
              <a:defRPr sz="2000" b="1">
                <a:solidFill>
                  <a:schemeClr val="dk1"/>
                </a:solidFill>
              </a:defRPr>
            </a:lvl7pPr>
            <a:lvl8pPr lvl="7" algn="ctr" rtl="0">
              <a:lnSpc>
                <a:spcPct val="100000"/>
              </a:lnSpc>
              <a:spcBef>
                <a:spcPts val="0"/>
              </a:spcBef>
              <a:spcAft>
                <a:spcPts val="0"/>
              </a:spcAft>
              <a:buClr>
                <a:schemeClr val="dk1"/>
              </a:buClr>
              <a:buSzPts val="2000"/>
              <a:buNone/>
              <a:defRPr sz="2000" b="1">
                <a:solidFill>
                  <a:schemeClr val="dk1"/>
                </a:solidFill>
              </a:defRPr>
            </a:lvl8pPr>
            <a:lvl9pPr lvl="8" algn="ctr" rtl="0">
              <a:lnSpc>
                <a:spcPct val="100000"/>
              </a:lnSpc>
              <a:spcBef>
                <a:spcPts val="0"/>
              </a:spcBef>
              <a:spcAft>
                <a:spcPts val="0"/>
              </a:spcAft>
              <a:buClr>
                <a:schemeClr val="dk1"/>
              </a:buClr>
              <a:buSzPts val="2000"/>
              <a:buNone/>
              <a:defRPr sz="2000" b="1">
                <a:solidFill>
                  <a:schemeClr val="dk1"/>
                </a:solidFill>
              </a:defRPr>
            </a:lvl9pPr>
          </a:lstStyle>
          <a:p>
            <a:endParaRPr/>
          </a:p>
        </p:txBody>
      </p:sp>
      <p:sp>
        <p:nvSpPr>
          <p:cNvPr id="58" name="Google Shape;58;p13"/>
          <p:cNvSpPr txBox="1">
            <a:spLocks noGrp="1"/>
          </p:cNvSpPr>
          <p:nvPr>
            <p:ph type="subTitle" idx="6"/>
          </p:nvPr>
        </p:nvSpPr>
        <p:spPr>
          <a:xfrm>
            <a:off x="3445950" y="2330994"/>
            <a:ext cx="22521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Clr>
                <a:schemeClr val="dk1"/>
              </a:buClr>
              <a:buSzPts val="1400"/>
              <a:buNone/>
              <a:defRPr>
                <a:solidFill>
                  <a:schemeClr val="dk1"/>
                </a:solidFill>
              </a:defRPr>
            </a:lvl1pPr>
            <a:lvl2pPr lvl="1" algn="ctr" rtl="0">
              <a:lnSpc>
                <a:spcPct val="100000"/>
              </a:lnSpc>
              <a:spcBef>
                <a:spcPts val="0"/>
              </a:spcBef>
              <a:spcAft>
                <a:spcPts val="0"/>
              </a:spcAft>
              <a:buClr>
                <a:schemeClr val="dk1"/>
              </a:buClr>
              <a:buSzPts val="1400"/>
              <a:buNone/>
              <a:defRPr>
                <a:solidFill>
                  <a:schemeClr val="dk1"/>
                </a:solidFill>
              </a:defRPr>
            </a:lvl2pPr>
            <a:lvl3pPr lvl="2" algn="ctr" rtl="0">
              <a:lnSpc>
                <a:spcPct val="100000"/>
              </a:lnSpc>
              <a:spcBef>
                <a:spcPts val="0"/>
              </a:spcBef>
              <a:spcAft>
                <a:spcPts val="0"/>
              </a:spcAft>
              <a:buClr>
                <a:schemeClr val="dk1"/>
              </a:buClr>
              <a:buSzPts val="1400"/>
              <a:buNone/>
              <a:defRPr>
                <a:solidFill>
                  <a:schemeClr val="dk1"/>
                </a:solidFill>
              </a:defRPr>
            </a:lvl3pPr>
            <a:lvl4pPr lvl="3" algn="ctr" rtl="0">
              <a:lnSpc>
                <a:spcPct val="100000"/>
              </a:lnSpc>
              <a:spcBef>
                <a:spcPts val="0"/>
              </a:spcBef>
              <a:spcAft>
                <a:spcPts val="0"/>
              </a:spcAft>
              <a:buClr>
                <a:schemeClr val="dk1"/>
              </a:buClr>
              <a:buSzPts val="1400"/>
              <a:buNone/>
              <a:defRPr>
                <a:solidFill>
                  <a:schemeClr val="dk1"/>
                </a:solidFill>
              </a:defRPr>
            </a:lvl4pPr>
            <a:lvl5pPr lvl="4" algn="ctr" rtl="0">
              <a:lnSpc>
                <a:spcPct val="100000"/>
              </a:lnSpc>
              <a:spcBef>
                <a:spcPts val="0"/>
              </a:spcBef>
              <a:spcAft>
                <a:spcPts val="0"/>
              </a:spcAft>
              <a:buClr>
                <a:schemeClr val="dk1"/>
              </a:buClr>
              <a:buSzPts val="1400"/>
              <a:buNone/>
              <a:defRPr>
                <a:solidFill>
                  <a:schemeClr val="dk1"/>
                </a:solidFill>
              </a:defRPr>
            </a:lvl5pPr>
            <a:lvl6pPr lvl="5" algn="ctr" rtl="0">
              <a:lnSpc>
                <a:spcPct val="100000"/>
              </a:lnSpc>
              <a:spcBef>
                <a:spcPts val="0"/>
              </a:spcBef>
              <a:spcAft>
                <a:spcPts val="0"/>
              </a:spcAft>
              <a:buClr>
                <a:schemeClr val="dk1"/>
              </a:buClr>
              <a:buSzPts val="1400"/>
              <a:buNone/>
              <a:defRPr>
                <a:solidFill>
                  <a:schemeClr val="dk1"/>
                </a:solidFill>
              </a:defRPr>
            </a:lvl6pPr>
            <a:lvl7pPr lvl="6" algn="ctr" rtl="0">
              <a:lnSpc>
                <a:spcPct val="100000"/>
              </a:lnSpc>
              <a:spcBef>
                <a:spcPts val="0"/>
              </a:spcBef>
              <a:spcAft>
                <a:spcPts val="0"/>
              </a:spcAft>
              <a:buClr>
                <a:schemeClr val="dk1"/>
              </a:buClr>
              <a:buSzPts val="1400"/>
              <a:buNone/>
              <a:defRPr>
                <a:solidFill>
                  <a:schemeClr val="dk1"/>
                </a:solidFill>
              </a:defRPr>
            </a:lvl7pPr>
            <a:lvl8pPr lvl="7" algn="ctr" rtl="0">
              <a:lnSpc>
                <a:spcPct val="100000"/>
              </a:lnSpc>
              <a:spcBef>
                <a:spcPts val="0"/>
              </a:spcBef>
              <a:spcAft>
                <a:spcPts val="0"/>
              </a:spcAft>
              <a:buClr>
                <a:schemeClr val="dk1"/>
              </a:buClr>
              <a:buSzPts val="1400"/>
              <a:buNone/>
              <a:defRPr>
                <a:solidFill>
                  <a:schemeClr val="dk1"/>
                </a:solidFill>
              </a:defRPr>
            </a:lvl8pPr>
            <a:lvl9pPr lvl="8" algn="ctr" rtl="0">
              <a:lnSpc>
                <a:spcPct val="100000"/>
              </a:lnSpc>
              <a:spcBef>
                <a:spcPts val="0"/>
              </a:spcBef>
              <a:spcAft>
                <a:spcPts val="0"/>
              </a:spcAft>
              <a:buClr>
                <a:schemeClr val="dk1"/>
              </a:buClr>
              <a:buSzPts val="1400"/>
              <a:buNone/>
              <a:defRPr>
                <a:solidFill>
                  <a:schemeClr val="dk1"/>
                </a:solidFill>
              </a:defRPr>
            </a:lvl9pPr>
          </a:lstStyle>
          <a:p>
            <a:endParaRPr/>
          </a:p>
        </p:txBody>
      </p:sp>
      <p:sp>
        <p:nvSpPr>
          <p:cNvPr id="59" name="Google Shape;59;p13"/>
          <p:cNvSpPr txBox="1">
            <a:spLocks noGrp="1"/>
          </p:cNvSpPr>
          <p:nvPr>
            <p:ph type="title" idx="7" hasCustomPrompt="1"/>
          </p:nvPr>
        </p:nvSpPr>
        <p:spPr>
          <a:xfrm>
            <a:off x="6848025" y="1438834"/>
            <a:ext cx="694800" cy="4758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lvl1pPr lvl="0" algn="ctr" rtl="0">
              <a:spcBef>
                <a:spcPts val="0"/>
              </a:spcBef>
              <a:spcAft>
                <a:spcPts val="0"/>
              </a:spcAft>
              <a:buSzPts val="2800"/>
              <a:buNone/>
              <a:defRPr sz="2800"/>
            </a:lvl1pPr>
            <a:lvl2pPr lvl="1" algn="ctr" rtl="0">
              <a:spcBef>
                <a:spcPts val="0"/>
              </a:spcBef>
              <a:spcAft>
                <a:spcPts val="0"/>
              </a:spcAft>
              <a:buSzPts val="2800"/>
              <a:buNone/>
              <a:defRPr sz="2800"/>
            </a:lvl2pPr>
            <a:lvl3pPr lvl="2" algn="ctr" rtl="0">
              <a:spcBef>
                <a:spcPts val="0"/>
              </a:spcBef>
              <a:spcAft>
                <a:spcPts val="0"/>
              </a:spcAft>
              <a:buSzPts val="2800"/>
              <a:buNone/>
              <a:defRPr sz="2800"/>
            </a:lvl3pPr>
            <a:lvl4pPr lvl="3" algn="ctr" rtl="0">
              <a:spcBef>
                <a:spcPts val="0"/>
              </a:spcBef>
              <a:spcAft>
                <a:spcPts val="0"/>
              </a:spcAft>
              <a:buSzPts val="2800"/>
              <a:buNone/>
              <a:defRPr sz="2800"/>
            </a:lvl4pPr>
            <a:lvl5pPr lvl="4" algn="ctr" rtl="0">
              <a:spcBef>
                <a:spcPts val="0"/>
              </a:spcBef>
              <a:spcAft>
                <a:spcPts val="0"/>
              </a:spcAft>
              <a:buSzPts val="2800"/>
              <a:buNone/>
              <a:defRPr sz="2800"/>
            </a:lvl5pPr>
            <a:lvl6pPr lvl="5" algn="ctr" rtl="0">
              <a:spcBef>
                <a:spcPts val="0"/>
              </a:spcBef>
              <a:spcAft>
                <a:spcPts val="0"/>
              </a:spcAft>
              <a:buSzPts val="2800"/>
              <a:buNone/>
              <a:defRPr sz="2800"/>
            </a:lvl6pPr>
            <a:lvl7pPr lvl="6" algn="ctr" rtl="0">
              <a:spcBef>
                <a:spcPts val="0"/>
              </a:spcBef>
              <a:spcAft>
                <a:spcPts val="0"/>
              </a:spcAft>
              <a:buSzPts val="2800"/>
              <a:buNone/>
              <a:defRPr sz="2800"/>
            </a:lvl7pPr>
            <a:lvl8pPr lvl="7" algn="ctr" rtl="0">
              <a:spcBef>
                <a:spcPts val="0"/>
              </a:spcBef>
              <a:spcAft>
                <a:spcPts val="0"/>
              </a:spcAft>
              <a:buSzPts val="2800"/>
              <a:buNone/>
              <a:defRPr sz="2800"/>
            </a:lvl8pPr>
            <a:lvl9pPr lvl="8" algn="ctr" rtl="0">
              <a:spcBef>
                <a:spcPts val="0"/>
              </a:spcBef>
              <a:spcAft>
                <a:spcPts val="0"/>
              </a:spcAft>
              <a:buSzPts val="2800"/>
              <a:buNone/>
              <a:defRPr sz="2800"/>
            </a:lvl9pPr>
          </a:lstStyle>
          <a:p>
            <a:r>
              <a:t>xx%</a:t>
            </a:r>
          </a:p>
        </p:txBody>
      </p:sp>
      <p:sp>
        <p:nvSpPr>
          <p:cNvPr id="60" name="Google Shape;60;p13"/>
          <p:cNvSpPr txBox="1">
            <a:spLocks noGrp="1"/>
          </p:cNvSpPr>
          <p:nvPr>
            <p:ph type="subTitle" idx="8"/>
          </p:nvPr>
        </p:nvSpPr>
        <p:spPr>
          <a:xfrm>
            <a:off x="6069375" y="2015959"/>
            <a:ext cx="2252100" cy="448800"/>
          </a:xfrm>
          <a:prstGeom prst="rect">
            <a:avLst/>
          </a:prstGeom>
        </p:spPr>
        <p:txBody>
          <a:bodyPr spcFirstLastPara="1" wrap="square" lIns="91425" tIns="91425" rIns="91425" bIns="91425" anchor="b" anchorCtr="0">
            <a:noAutofit/>
          </a:bodyPr>
          <a:lstStyle>
            <a:lvl1pPr lvl="0" algn="ctr" rtl="0">
              <a:lnSpc>
                <a:spcPct val="100000"/>
              </a:lnSpc>
              <a:spcBef>
                <a:spcPts val="0"/>
              </a:spcBef>
              <a:spcAft>
                <a:spcPts val="0"/>
              </a:spcAft>
              <a:buClr>
                <a:schemeClr val="dk1"/>
              </a:buClr>
              <a:buSzPts val="2000"/>
              <a:buNone/>
              <a:defRPr sz="2200">
                <a:solidFill>
                  <a:schemeClr val="dk1"/>
                </a:solidFill>
                <a:latin typeface="Alike"/>
                <a:ea typeface="Alike"/>
                <a:cs typeface="Alike"/>
                <a:sym typeface="Alike"/>
              </a:defRPr>
            </a:lvl1pPr>
            <a:lvl2pPr lvl="1" algn="ctr" rtl="0">
              <a:lnSpc>
                <a:spcPct val="100000"/>
              </a:lnSpc>
              <a:spcBef>
                <a:spcPts val="0"/>
              </a:spcBef>
              <a:spcAft>
                <a:spcPts val="0"/>
              </a:spcAft>
              <a:buClr>
                <a:schemeClr val="dk1"/>
              </a:buClr>
              <a:buSzPts val="2000"/>
              <a:buNone/>
              <a:defRPr sz="2000" b="1">
                <a:solidFill>
                  <a:schemeClr val="dk1"/>
                </a:solidFill>
              </a:defRPr>
            </a:lvl2pPr>
            <a:lvl3pPr lvl="2" algn="ctr" rtl="0">
              <a:lnSpc>
                <a:spcPct val="100000"/>
              </a:lnSpc>
              <a:spcBef>
                <a:spcPts val="0"/>
              </a:spcBef>
              <a:spcAft>
                <a:spcPts val="0"/>
              </a:spcAft>
              <a:buClr>
                <a:schemeClr val="dk1"/>
              </a:buClr>
              <a:buSzPts val="2000"/>
              <a:buNone/>
              <a:defRPr sz="2000" b="1">
                <a:solidFill>
                  <a:schemeClr val="dk1"/>
                </a:solidFill>
              </a:defRPr>
            </a:lvl3pPr>
            <a:lvl4pPr lvl="3" algn="ctr" rtl="0">
              <a:lnSpc>
                <a:spcPct val="100000"/>
              </a:lnSpc>
              <a:spcBef>
                <a:spcPts val="0"/>
              </a:spcBef>
              <a:spcAft>
                <a:spcPts val="0"/>
              </a:spcAft>
              <a:buClr>
                <a:schemeClr val="dk1"/>
              </a:buClr>
              <a:buSzPts val="2000"/>
              <a:buNone/>
              <a:defRPr sz="2000" b="1">
                <a:solidFill>
                  <a:schemeClr val="dk1"/>
                </a:solidFill>
              </a:defRPr>
            </a:lvl4pPr>
            <a:lvl5pPr lvl="4" algn="ctr" rtl="0">
              <a:lnSpc>
                <a:spcPct val="100000"/>
              </a:lnSpc>
              <a:spcBef>
                <a:spcPts val="0"/>
              </a:spcBef>
              <a:spcAft>
                <a:spcPts val="0"/>
              </a:spcAft>
              <a:buClr>
                <a:schemeClr val="dk1"/>
              </a:buClr>
              <a:buSzPts val="2000"/>
              <a:buNone/>
              <a:defRPr sz="2000" b="1">
                <a:solidFill>
                  <a:schemeClr val="dk1"/>
                </a:solidFill>
              </a:defRPr>
            </a:lvl5pPr>
            <a:lvl6pPr lvl="5" algn="ctr" rtl="0">
              <a:lnSpc>
                <a:spcPct val="100000"/>
              </a:lnSpc>
              <a:spcBef>
                <a:spcPts val="0"/>
              </a:spcBef>
              <a:spcAft>
                <a:spcPts val="0"/>
              </a:spcAft>
              <a:buClr>
                <a:schemeClr val="dk1"/>
              </a:buClr>
              <a:buSzPts val="2000"/>
              <a:buNone/>
              <a:defRPr sz="2000" b="1">
                <a:solidFill>
                  <a:schemeClr val="dk1"/>
                </a:solidFill>
              </a:defRPr>
            </a:lvl6pPr>
            <a:lvl7pPr lvl="6" algn="ctr" rtl="0">
              <a:lnSpc>
                <a:spcPct val="100000"/>
              </a:lnSpc>
              <a:spcBef>
                <a:spcPts val="0"/>
              </a:spcBef>
              <a:spcAft>
                <a:spcPts val="0"/>
              </a:spcAft>
              <a:buClr>
                <a:schemeClr val="dk1"/>
              </a:buClr>
              <a:buSzPts val="2000"/>
              <a:buNone/>
              <a:defRPr sz="2000" b="1">
                <a:solidFill>
                  <a:schemeClr val="dk1"/>
                </a:solidFill>
              </a:defRPr>
            </a:lvl7pPr>
            <a:lvl8pPr lvl="7" algn="ctr" rtl="0">
              <a:lnSpc>
                <a:spcPct val="100000"/>
              </a:lnSpc>
              <a:spcBef>
                <a:spcPts val="0"/>
              </a:spcBef>
              <a:spcAft>
                <a:spcPts val="0"/>
              </a:spcAft>
              <a:buClr>
                <a:schemeClr val="dk1"/>
              </a:buClr>
              <a:buSzPts val="2000"/>
              <a:buNone/>
              <a:defRPr sz="2000" b="1">
                <a:solidFill>
                  <a:schemeClr val="dk1"/>
                </a:solidFill>
              </a:defRPr>
            </a:lvl8pPr>
            <a:lvl9pPr lvl="8" algn="ctr" rtl="0">
              <a:lnSpc>
                <a:spcPct val="100000"/>
              </a:lnSpc>
              <a:spcBef>
                <a:spcPts val="0"/>
              </a:spcBef>
              <a:spcAft>
                <a:spcPts val="0"/>
              </a:spcAft>
              <a:buClr>
                <a:schemeClr val="dk1"/>
              </a:buClr>
              <a:buSzPts val="2000"/>
              <a:buNone/>
              <a:defRPr sz="2000" b="1">
                <a:solidFill>
                  <a:schemeClr val="dk1"/>
                </a:solidFill>
              </a:defRPr>
            </a:lvl9pPr>
          </a:lstStyle>
          <a:p>
            <a:endParaRPr/>
          </a:p>
        </p:txBody>
      </p:sp>
      <p:sp>
        <p:nvSpPr>
          <p:cNvPr id="61" name="Google Shape;61;p13"/>
          <p:cNvSpPr txBox="1">
            <a:spLocks noGrp="1"/>
          </p:cNvSpPr>
          <p:nvPr>
            <p:ph type="subTitle" idx="9"/>
          </p:nvPr>
        </p:nvSpPr>
        <p:spPr>
          <a:xfrm>
            <a:off x="6069375" y="2330990"/>
            <a:ext cx="22521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Clr>
                <a:schemeClr val="dk1"/>
              </a:buClr>
              <a:buSzPts val="1400"/>
              <a:buNone/>
              <a:defRPr>
                <a:solidFill>
                  <a:schemeClr val="dk1"/>
                </a:solidFill>
              </a:defRPr>
            </a:lvl1pPr>
            <a:lvl2pPr lvl="1" algn="ctr" rtl="0">
              <a:lnSpc>
                <a:spcPct val="100000"/>
              </a:lnSpc>
              <a:spcBef>
                <a:spcPts val="0"/>
              </a:spcBef>
              <a:spcAft>
                <a:spcPts val="0"/>
              </a:spcAft>
              <a:buClr>
                <a:schemeClr val="dk1"/>
              </a:buClr>
              <a:buSzPts val="1400"/>
              <a:buNone/>
              <a:defRPr>
                <a:solidFill>
                  <a:schemeClr val="dk1"/>
                </a:solidFill>
              </a:defRPr>
            </a:lvl2pPr>
            <a:lvl3pPr lvl="2" algn="ctr" rtl="0">
              <a:lnSpc>
                <a:spcPct val="100000"/>
              </a:lnSpc>
              <a:spcBef>
                <a:spcPts val="0"/>
              </a:spcBef>
              <a:spcAft>
                <a:spcPts val="0"/>
              </a:spcAft>
              <a:buClr>
                <a:schemeClr val="dk1"/>
              </a:buClr>
              <a:buSzPts val="1400"/>
              <a:buNone/>
              <a:defRPr>
                <a:solidFill>
                  <a:schemeClr val="dk1"/>
                </a:solidFill>
              </a:defRPr>
            </a:lvl3pPr>
            <a:lvl4pPr lvl="3" algn="ctr" rtl="0">
              <a:lnSpc>
                <a:spcPct val="100000"/>
              </a:lnSpc>
              <a:spcBef>
                <a:spcPts val="0"/>
              </a:spcBef>
              <a:spcAft>
                <a:spcPts val="0"/>
              </a:spcAft>
              <a:buClr>
                <a:schemeClr val="dk1"/>
              </a:buClr>
              <a:buSzPts val="1400"/>
              <a:buNone/>
              <a:defRPr>
                <a:solidFill>
                  <a:schemeClr val="dk1"/>
                </a:solidFill>
              </a:defRPr>
            </a:lvl4pPr>
            <a:lvl5pPr lvl="4" algn="ctr" rtl="0">
              <a:lnSpc>
                <a:spcPct val="100000"/>
              </a:lnSpc>
              <a:spcBef>
                <a:spcPts val="0"/>
              </a:spcBef>
              <a:spcAft>
                <a:spcPts val="0"/>
              </a:spcAft>
              <a:buClr>
                <a:schemeClr val="dk1"/>
              </a:buClr>
              <a:buSzPts val="1400"/>
              <a:buNone/>
              <a:defRPr>
                <a:solidFill>
                  <a:schemeClr val="dk1"/>
                </a:solidFill>
              </a:defRPr>
            </a:lvl5pPr>
            <a:lvl6pPr lvl="5" algn="ctr" rtl="0">
              <a:lnSpc>
                <a:spcPct val="100000"/>
              </a:lnSpc>
              <a:spcBef>
                <a:spcPts val="0"/>
              </a:spcBef>
              <a:spcAft>
                <a:spcPts val="0"/>
              </a:spcAft>
              <a:buClr>
                <a:schemeClr val="dk1"/>
              </a:buClr>
              <a:buSzPts val="1400"/>
              <a:buNone/>
              <a:defRPr>
                <a:solidFill>
                  <a:schemeClr val="dk1"/>
                </a:solidFill>
              </a:defRPr>
            </a:lvl6pPr>
            <a:lvl7pPr lvl="6" algn="ctr" rtl="0">
              <a:lnSpc>
                <a:spcPct val="100000"/>
              </a:lnSpc>
              <a:spcBef>
                <a:spcPts val="0"/>
              </a:spcBef>
              <a:spcAft>
                <a:spcPts val="0"/>
              </a:spcAft>
              <a:buClr>
                <a:schemeClr val="dk1"/>
              </a:buClr>
              <a:buSzPts val="1400"/>
              <a:buNone/>
              <a:defRPr>
                <a:solidFill>
                  <a:schemeClr val="dk1"/>
                </a:solidFill>
              </a:defRPr>
            </a:lvl7pPr>
            <a:lvl8pPr lvl="7" algn="ctr" rtl="0">
              <a:lnSpc>
                <a:spcPct val="100000"/>
              </a:lnSpc>
              <a:spcBef>
                <a:spcPts val="0"/>
              </a:spcBef>
              <a:spcAft>
                <a:spcPts val="0"/>
              </a:spcAft>
              <a:buClr>
                <a:schemeClr val="dk1"/>
              </a:buClr>
              <a:buSzPts val="1400"/>
              <a:buNone/>
              <a:defRPr>
                <a:solidFill>
                  <a:schemeClr val="dk1"/>
                </a:solidFill>
              </a:defRPr>
            </a:lvl8pPr>
            <a:lvl9pPr lvl="8" algn="ctr" rtl="0">
              <a:lnSpc>
                <a:spcPct val="100000"/>
              </a:lnSpc>
              <a:spcBef>
                <a:spcPts val="0"/>
              </a:spcBef>
              <a:spcAft>
                <a:spcPts val="0"/>
              </a:spcAft>
              <a:buClr>
                <a:schemeClr val="dk1"/>
              </a:buClr>
              <a:buSzPts val="1400"/>
              <a:buNone/>
              <a:defRPr>
                <a:solidFill>
                  <a:schemeClr val="dk1"/>
                </a:solidFill>
              </a:defRPr>
            </a:lvl9pPr>
          </a:lstStyle>
          <a:p>
            <a:endParaRPr/>
          </a:p>
        </p:txBody>
      </p:sp>
      <p:sp>
        <p:nvSpPr>
          <p:cNvPr id="62" name="Google Shape;62;p13"/>
          <p:cNvSpPr txBox="1">
            <a:spLocks noGrp="1"/>
          </p:cNvSpPr>
          <p:nvPr>
            <p:ph type="title" idx="13" hasCustomPrompt="1"/>
          </p:nvPr>
        </p:nvSpPr>
        <p:spPr>
          <a:xfrm>
            <a:off x="1601175" y="3118470"/>
            <a:ext cx="694800" cy="4758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lvl1pPr lvl="0" algn="ctr" rtl="0">
              <a:spcBef>
                <a:spcPts val="0"/>
              </a:spcBef>
              <a:spcAft>
                <a:spcPts val="0"/>
              </a:spcAft>
              <a:buSzPts val="2800"/>
              <a:buNone/>
              <a:defRPr sz="2800"/>
            </a:lvl1pPr>
            <a:lvl2pPr lvl="1" algn="ctr" rtl="0">
              <a:spcBef>
                <a:spcPts val="0"/>
              </a:spcBef>
              <a:spcAft>
                <a:spcPts val="0"/>
              </a:spcAft>
              <a:buSzPts val="2800"/>
              <a:buNone/>
              <a:defRPr sz="2800"/>
            </a:lvl2pPr>
            <a:lvl3pPr lvl="2" algn="ctr" rtl="0">
              <a:spcBef>
                <a:spcPts val="0"/>
              </a:spcBef>
              <a:spcAft>
                <a:spcPts val="0"/>
              </a:spcAft>
              <a:buSzPts val="2800"/>
              <a:buNone/>
              <a:defRPr sz="2800"/>
            </a:lvl3pPr>
            <a:lvl4pPr lvl="3" algn="ctr" rtl="0">
              <a:spcBef>
                <a:spcPts val="0"/>
              </a:spcBef>
              <a:spcAft>
                <a:spcPts val="0"/>
              </a:spcAft>
              <a:buSzPts val="2800"/>
              <a:buNone/>
              <a:defRPr sz="2800"/>
            </a:lvl4pPr>
            <a:lvl5pPr lvl="4" algn="ctr" rtl="0">
              <a:spcBef>
                <a:spcPts val="0"/>
              </a:spcBef>
              <a:spcAft>
                <a:spcPts val="0"/>
              </a:spcAft>
              <a:buSzPts val="2800"/>
              <a:buNone/>
              <a:defRPr sz="2800"/>
            </a:lvl5pPr>
            <a:lvl6pPr lvl="5" algn="ctr" rtl="0">
              <a:spcBef>
                <a:spcPts val="0"/>
              </a:spcBef>
              <a:spcAft>
                <a:spcPts val="0"/>
              </a:spcAft>
              <a:buSzPts val="2800"/>
              <a:buNone/>
              <a:defRPr sz="2800"/>
            </a:lvl6pPr>
            <a:lvl7pPr lvl="6" algn="ctr" rtl="0">
              <a:spcBef>
                <a:spcPts val="0"/>
              </a:spcBef>
              <a:spcAft>
                <a:spcPts val="0"/>
              </a:spcAft>
              <a:buSzPts val="2800"/>
              <a:buNone/>
              <a:defRPr sz="2800"/>
            </a:lvl7pPr>
            <a:lvl8pPr lvl="7" algn="ctr" rtl="0">
              <a:spcBef>
                <a:spcPts val="0"/>
              </a:spcBef>
              <a:spcAft>
                <a:spcPts val="0"/>
              </a:spcAft>
              <a:buSzPts val="2800"/>
              <a:buNone/>
              <a:defRPr sz="2800"/>
            </a:lvl8pPr>
            <a:lvl9pPr lvl="8" algn="ctr" rtl="0">
              <a:spcBef>
                <a:spcPts val="0"/>
              </a:spcBef>
              <a:spcAft>
                <a:spcPts val="0"/>
              </a:spcAft>
              <a:buSzPts val="2800"/>
              <a:buNone/>
              <a:defRPr sz="2800"/>
            </a:lvl9pPr>
          </a:lstStyle>
          <a:p>
            <a:r>
              <a:t>xx%</a:t>
            </a:r>
          </a:p>
        </p:txBody>
      </p:sp>
      <p:sp>
        <p:nvSpPr>
          <p:cNvPr id="63" name="Google Shape;63;p13"/>
          <p:cNvSpPr txBox="1">
            <a:spLocks noGrp="1"/>
          </p:cNvSpPr>
          <p:nvPr>
            <p:ph type="subTitle" idx="14"/>
          </p:nvPr>
        </p:nvSpPr>
        <p:spPr>
          <a:xfrm>
            <a:off x="822525" y="3642188"/>
            <a:ext cx="2252100" cy="448800"/>
          </a:xfrm>
          <a:prstGeom prst="rect">
            <a:avLst/>
          </a:prstGeom>
        </p:spPr>
        <p:txBody>
          <a:bodyPr spcFirstLastPara="1" wrap="square" lIns="91425" tIns="91425" rIns="91425" bIns="91425" anchor="b" anchorCtr="0">
            <a:noAutofit/>
          </a:bodyPr>
          <a:lstStyle>
            <a:lvl1pPr lvl="0" algn="ctr" rtl="0">
              <a:lnSpc>
                <a:spcPct val="100000"/>
              </a:lnSpc>
              <a:spcBef>
                <a:spcPts val="0"/>
              </a:spcBef>
              <a:spcAft>
                <a:spcPts val="0"/>
              </a:spcAft>
              <a:buClr>
                <a:schemeClr val="dk1"/>
              </a:buClr>
              <a:buSzPts val="2000"/>
              <a:buNone/>
              <a:defRPr sz="2200">
                <a:solidFill>
                  <a:schemeClr val="dk1"/>
                </a:solidFill>
                <a:latin typeface="Alike"/>
                <a:ea typeface="Alike"/>
                <a:cs typeface="Alike"/>
                <a:sym typeface="Alike"/>
              </a:defRPr>
            </a:lvl1pPr>
            <a:lvl2pPr lvl="1" algn="ctr" rtl="0">
              <a:lnSpc>
                <a:spcPct val="100000"/>
              </a:lnSpc>
              <a:spcBef>
                <a:spcPts val="0"/>
              </a:spcBef>
              <a:spcAft>
                <a:spcPts val="0"/>
              </a:spcAft>
              <a:buClr>
                <a:schemeClr val="dk1"/>
              </a:buClr>
              <a:buSzPts val="2000"/>
              <a:buNone/>
              <a:defRPr sz="2000" b="1">
                <a:solidFill>
                  <a:schemeClr val="dk1"/>
                </a:solidFill>
              </a:defRPr>
            </a:lvl2pPr>
            <a:lvl3pPr lvl="2" algn="ctr" rtl="0">
              <a:lnSpc>
                <a:spcPct val="100000"/>
              </a:lnSpc>
              <a:spcBef>
                <a:spcPts val="0"/>
              </a:spcBef>
              <a:spcAft>
                <a:spcPts val="0"/>
              </a:spcAft>
              <a:buClr>
                <a:schemeClr val="dk1"/>
              </a:buClr>
              <a:buSzPts val="2000"/>
              <a:buNone/>
              <a:defRPr sz="2000" b="1">
                <a:solidFill>
                  <a:schemeClr val="dk1"/>
                </a:solidFill>
              </a:defRPr>
            </a:lvl3pPr>
            <a:lvl4pPr lvl="3" algn="ctr" rtl="0">
              <a:lnSpc>
                <a:spcPct val="100000"/>
              </a:lnSpc>
              <a:spcBef>
                <a:spcPts val="0"/>
              </a:spcBef>
              <a:spcAft>
                <a:spcPts val="0"/>
              </a:spcAft>
              <a:buClr>
                <a:schemeClr val="dk1"/>
              </a:buClr>
              <a:buSzPts val="2000"/>
              <a:buNone/>
              <a:defRPr sz="2000" b="1">
                <a:solidFill>
                  <a:schemeClr val="dk1"/>
                </a:solidFill>
              </a:defRPr>
            </a:lvl4pPr>
            <a:lvl5pPr lvl="4" algn="ctr" rtl="0">
              <a:lnSpc>
                <a:spcPct val="100000"/>
              </a:lnSpc>
              <a:spcBef>
                <a:spcPts val="0"/>
              </a:spcBef>
              <a:spcAft>
                <a:spcPts val="0"/>
              </a:spcAft>
              <a:buClr>
                <a:schemeClr val="dk1"/>
              </a:buClr>
              <a:buSzPts val="2000"/>
              <a:buNone/>
              <a:defRPr sz="2000" b="1">
                <a:solidFill>
                  <a:schemeClr val="dk1"/>
                </a:solidFill>
              </a:defRPr>
            </a:lvl5pPr>
            <a:lvl6pPr lvl="5" algn="ctr" rtl="0">
              <a:lnSpc>
                <a:spcPct val="100000"/>
              </a:lnSpc>
              <a:spcBef>
                <a:spcPts val="0"/>
              </a:spcBef>
              <a:spcAft>
                <a:spcPts val="0"/>
              </a:spcAft>
              <a:buClr>
                <a:schemeClr val="dk1"/>
              </a:buClr>
              <a:buSzPts val="2000"/>
              <a:buNone/>
              <a:defRPr sz="2000" b="1">
                <a:solidFill>
                  <a:schemeClr val="dk1"/>
                </a:solidFill>
              </a:defRPr>
            </a:lvl6pPr>
            <a:lvl7pPr lvl="6" algn="ctr" rtl="0">
              <a:lnSpc>
                <a:spcPct val="100000"/>
              </a:lnSpc>
              <a:spcBef>
                <a:spcPts val="0"/>
              </a:spcBef>
              <a:spcAft>
                <a:spcPts val="0"/>
              </a:spcAft>
              <a:buClr>
                <a:schemeClr val="dk1"/>
              </a:buClr>
              <a:buSzPts val="2000"/>
              <a:buNone/>
              <a:defRPr sz="2000" b="1">
                <a:solidFill>
                  <a:schemeClr val="dk1"/>
                </a:solidFill>
              </a:defRPr>
            </a:lvl7pPr>
            <a:lvl8pPr lvl="7" algn="ctr" rtl="0">
              <a:lnSpc>
                <a:spcPct val="100000"/>
              </a:lnSpc>
              <a:spcBef>
                <a:spcPts val="0"/>
              </a:spcBef>
              <a:spcAft>
                <a:spcPts val="0"/>
              </a:spcAft>
              <a:buClr>
                <a:schemeClr val="dk1"/>
              </a:buClr>
              <a:buSzPts val="2000"/>
              <a:buNone/>
              <a:defRPr sz="2000" b="1">
                <a:solidFill>
                  <a:schemeClr val="dk1"/>
                </a:solidFill>
              </a:defRPr>
            </a:lvl8pPr>
            <a:lvl9pPr lvl="8" algn="ctr" rtl="0">
              <a:lnSpc>
                <a:spcPct val="100000"/>
              </a:lnSpc>
              <a:spcBef>
                <a:spcPts val="0"/>
              </a:spcBef>
              <a:spcAft>
                <a:spcPts val="0"/>
              </a:spcAft>
              <a:buClr>
                <a:schemeClr val="dk1"/>
              </a:buClr>
              <a:buSzPts val="2000"/>
              <a:buNone/>
              <a:defRPr sz="2000" b="1">
                <a:solidFill>
                  <a:schemeClr val="dk1"/>
                </a:solidFill>
              </a:defRPr>
            </a:lvl9pPr>
          </a:lstStyle>
          <a:p>
            <a:endParaRPr/>
          </a:p>
        </p:txBody>
      </p:sp>
      <p:sp>
        <p:nvSpPr>
          <p:cNvPr id="64" name="Google Shape;64;p13"/>
          <p:cNvSpPr txBox="1">
            <a:spLocks noGrp="1"/>
          </p:cNvSpPr>
          <p:nvPr>
            <p:ph type="subTitle" idx="15"/>
          </p:nvPr>
        </p:nvSpPr>
        <p:spPr>
          <a:xfrm>
            <a:off x="822525" y="3957490"/>
            <a:ext cx="22521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Clr>
                <a:schemeClr val="dk1"/>
              </a:buClr>
              <a:buSzPts val="1400"/>
              <a:buNone/>
              <a:defRPr>
                <a:solidFill>
                  <a:schemeClr val="dk1"/>
                </a:solidFill>
              </a:defRPr>
            </a:lvl1pPr>
            <a:lvl2pPr lvl="1" algn="ctr" rtl="0">
              <a:lnSpc>
                <a:spcPct val="100000"/>
              </a:lnSpc>
              <a:spcBef>
                <a:spcPts val="0"/>
              </a:spcBef>
              <a:spcAft>
                <a:spcPts val="0"/>
              </a:spcAft>
              <a:buClr>
                <a:schemeClr val="dk1"/>
              </a:buClr>
              <a:buSzPts val="1400"/>
              <a:buNone/>
              <a:defRPr>
                <a:solidFill>
                  <a:schemeClr val="dk1"/>
                </a:solidFill>
              </a:defRPr>
            </a:lvl2pPr>
            <a:lvl3pPr lvl="2" algn="ctr" rtl="0">
              <a:lnSpc>
                <a:spcPct val="100000"/>
              </a:lnSpc>
              <a:spcBef>
                <a:spcPts val="0"/>
              </a:spcBef>
              <a:spcAft>
                <a:spcPts val="0"/>
              </a:spcAft>
              <a:buClr>
                <a:schemeClr val="dk1"/>
              </a:buClr>
              <a:buSzPts val="1400"/>
              <a:buNone/>
              <a:defRPr>
                <a:solidFill>
                  <a:schemeClr val="dk1"/>
                </a:solidFill>
              </a:defRPr>
            </a:lvl3pPr>
            <a:lvl4pPr lvl="3" algn="ctr" rtl="0">
              <a:lnSpc>
                <a:spcPct val="100000"/>
              </a:lnSpc>
              <a:spcBef>
                <a:spcPts val="0"/>
              </a:spcBef>
              <a:spcAft>
                <a:spcPts val="0"/>
              </a:spcAft>
              <a:buClr>
                <a:schemeClr val="dk1"/>
              </a:buClr>
              <a:buSzPts val="1400"/>
              <a:buNone/>
              <a:defRPr>
                <a:solidFill>
                  <a:schemeClr val="dk1"/>
                </a:solidFill>
              </a:defRPr>
            </a:lvl4pPr>
            <a:lvl5pPr lvl="4" algn="ctr" rtl="0">
              <a:lnSpc>
                <a:spcPct val="100000"/>
              </a:lnSpc>
              <a:spcBef>
                <a:spcPts val="0"/>
              </a:spcBef>
              <a:spcAft>
                <a:spcPts val="0"/>
              </a:spcAft>
              <a:buClr>
                <a:schemeClr val="dk1"/>
              </a:buClr>
              <a:buSzPts val="1400"/>
              <a:buNone/>
              <a:defRPr>
                <a:solidFill>
                  <a:schemeClr val="dk1"/>
                </a:solidFill>
              </a:defRPr>
            </a:lvl5pPr>
            <a:lvl6pPr lvl="5" algn="ctr" rtl="0">
              <a:lnSpc>
                <a:spcPct val="100000"/>
              </a:lnSpc>
              <a:spcBef>
                <a:spcPts val="0"/>
              </a:spcBef>
              <a:spcAft>
                <a:spcPts val="0"/>
              </a:spcAft>
              <a:buClr>
                <a:schemeClr val="dk1"/>
              </a:buClr>
              <a:buSzPts val="1400"/>
              <a:buNone/>
              <a:defRPr>
                <a:solidFill>
                  <a:schemeClr val="dk1"/>
                </a:solidFill>
              </a:defRPr>
            </a:lvl6pPr>
            <a:lvl7pPr lvl="6" algn="ctr" rtl="0">
              <a:lnSpc>
                <a:spcPct val="100000"/>
              </a:lnSpc>
              <a:spcBef>
                <a:spcPts val="0"/>
              </a:spcBef>
              <a:spcAft>
                <a:spcPts val="0"/>
              </a:spcAft>
              <a:buClr>
                <a:schemeClr val="dk1"/>
              </a:buClr>
              <a:buSzPts val="1400"/>
              <a:buNone/>
              <a:defRPr>
                <a:solidFill>
                  <a:schemeClr val="dk1"/>
                </a:solidFill>
              </a:defRPr>
            </a:lvl7pPr>
            <a:lvl8pPr lvl="7" algn="ctr" rtl="0">
              <a:lnSpc>
                <a:spcPct val="100000"/>
              </a:lnSpc>
              <a:spcBef>
                <a:spcPts val="0"/>
              </a:spcBef>
              <a:spcAft>
                <a:spcPts val="0"/>
              </a:spcAft>
              <a:buClr>
                <a:schemeClr val="dk1"/>
              </a:buClr>
              <a:buSzPts val="1400"/>
              <a:buNone/>
              <a:defRPr>
                <a:solidFill>
                  <a:schemeClr val="dk1"/>
                </a:solidFill>
              </a:defRPr>
            </a:lvl8pPr>
            <a:lvl9pPr lvl="8" algn="ctr" rtl="0">
              <a:lnSpc>
                <a:spcPct val="100000"/>
              </a:lnSpc>
              <a:spcBef>
                <a:spcPts val="0"/>
              </a:spcBef>
              <a:spcAft>
                <a:spcPts val="0"/>
              </a:spcAft>
              <a:buClr>
                <a:schemeClr val="dk1"/>
              </a:buClr>
              <a:buSzPts val="1400"/>
              <a:buNone/>
              <a:defRPr>
                <a:solidFill>
                  <a:schemeClr val="dk1"/>
                </a:solidFill>
              </a:defRPr>
            </a:lvl9pPr>
          </a:lstStyle>
          <a:p>
            <a:endParaRPr/>
          </a:p>
        </p:txBody>
      </p:sp>
      <p:sp>
        <p:nvSpPr>
          <p:cNvPr id="65" name="Google Shape;65;p13"/>
          <p:cNvSpPr txBox="1">
            <a:spLocks noGrp="1"/>
          </p:cNvSpPr>
          <p:nvPr>
            <p:ph type="title" idx="16" hasCustomPrompt="1"/>
          </p:nvPr>
        </p:nvSpPr>
        <p:spPr>
          <a:xfrm>
            <a:off x="4224600" y="3118470"/>
            <a:ext cx="694800" cy="4758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lvl1pPr lvl="0" algn="ctr" rtl="0">
              <a:spcBef>
                <a:spcPts val="0"/>
              </a:spcBef>
              <a:spcAft>
                <a:spcPts val="0"/>
              </a:spcAft>
              <a:buSzPts val="2800"/>
              <a:buNone/>
              <a:defRPr sz="2800"/>
            </a:lvl1pPr>
            <a:lvl2pPr lvl="1" algn="ctr" rtl="0">
              <a:spcBef>
                <a:spcPts val="0"/>
              </a:spcBef>
              <a:spcAft>
                <a:spcPts val="0"/>
              </a:spcAft>
              <a:buSzPts val="2800"/>
              <a:buNone/>
              <a:defRPr sz="2800"/>
            </a:lvl2pPr>
            <a:lvl3pPr lvl="2" algn="ctr" rtl="0">
              <a:spcBef>
                <a:spcPts val="0"/>
              </a:spcBef>
              <a:spcAft>
                <a:spcPts val="0"/>
              </a:spcAft>
              <a:buSzPts val="2800"/>
              <a:buNone/>
              <a:defRPr sz="2800"/>
            </a:lvl3pPr>
            <a:lvl4pPr lvl="3" algn="ctr" rtl="0">
              <a:spcBef>
                <a:spcPts val="0"/>
              </a:spcBef>
              <a:spcAft>
                <a:spcPts val="0"/>
              </a:spcAft>
              <a:buSzPts val="2800"/>
              <a:buNone/>
              <a:defRPr sz="2800"/>
            </a:lvl4pPr>
            <a:lvl5pPr lvl="4" algn="ctr" rtl="0">
              <a:spcBef>
                <a:spcPts val="0"/>
              </a:spcBef>
              <a:spcAft>
                <a:spcPts val="0"/>
              </a:spcAft>
              <a:buSzPts val="2800"/>
              <a:buNone/>
              <a:defRPr sz="2800"/>
            </a:lvl5pPr>
            <a:lvl6pPr lvl="5" algn="ctr" rtl="0">
              <a:spcBef>
                <a:spcPts val="0"/>
              </a:spcBef>
              <a:spcAft>
                <a:spcPts val="0"/>
              </a:spcAft>
              <a:buSzPts val="2800"/>
              <a:buNone/>
              <a:defRPr sz="2800"/>
            </a:lvl6pPr>
            <a:lvl7pPr lvl="6" algn="ctr" rtl="0">
              <a:spcBef>
                <a:spcPts val="0"/>
              </a:spcBef>
              <a:spcAft>
                <a:spcPts val="0"/>
              </a:spcAft>
              <a:buSzPts val="2800"/>
              <a:buNone/>
              <a:defRPr sz="2800"/>
            </a:lvl7pPr>
            <a:lvl8pPr lvl="7" algn="ctr" rtl="0">
              <a:spcBef>
                <a:spcPts val="0"/>
              </a:spcBef>
              <a:spcAft>
                <a:spcPts val="0"/>
              </a:spcAft>
              <a:buSzPts val="2800"/>
              <a:buNone/>
              <a:defRPr sz="2800"/>
            </a:lvl8pPr>
            <a:lvl9pPr lvl="8" algn="ctr" rtl="0">
              <a:spcBef>
                <a:spcPts val="0"/>
              </a:spcBef>
              <a:spcAft>
                <a:spcPts val="0"/>
              </a:spcAft>
              <a:buSzPts val="2800"/>
              <a:buNone/>
              <a:defRPr sz="2800"/>
            </a:lvl9pPr>
          </a:lstStyle>
          <a:p>
            <a:r>
              <a:t>xx%</a:t>
            </a:r>
          </a:p>
        </p:txBody>
      </p:sp>
      <p:sp>
        <p:nvSpPr>
          <p:cNvPr id="66" name="Google Shape;66;p13"/>
          <p:cNvSpPr txBox="1">
            <a:spLocks noGrp="1"/>
          </p:cNvSpPr>
          <p:nvPr>
            <p:ph type="subTitle" idx="17"/>
          </p:nvPr>
        </p:nvSpPr>
        <p:spPr>
          <a:xfrm>
            <a:off x="3445950" y="3642188"/>
            <a:ext cx="2252100" cy="448800"/>
          </a:xfrm>
          <a:prstGeom prst="rect">
            <a:avLst/>
          </a:prstGeom>
        </p:spPr>
        <p:txBody>
          <a:bodyPr spcFirstLastPara="1" wrap="square" lIns="91425" tIns="91425" rIns="91425" bIns="91425" anchor="b" anchorCtr="0">
            <a:noAutofit/>
          </a:bodyPr>
          <a:lstStyle>
            <a:lvl1pPr lvl="0" algn="ctr" rtl="0">
              <a:lnSpc>
                <a:spcPct val="100000"/>
              </a:lnSpc>
              <a:spcBef>
                <a:spcPts val="0"/>
              </a:spcBef>
              <a:spcAft>
                <a:spcPts val="0"/>
              </a:spcAft>
              <a:buClr>
                <a:schemeClr val="dk1"/>
              </a:buClr>
              <a:buSzPts val="2000"/>
              <a:buNone/>
              <a:defRPr sz="2200">
                <a:solidFill>
                  <a:schemeClr val="dk1"/>
                </a:solidFill>
                <a:latin typeface="Alike"/>
                <a:ea typeface="Alike"/>
                <a:cs typeface="Alike"/>
                <a:sym typeface="Alike"/>
              </a:defRPr>
            </a:lvl1pPr>
            <a:lvl2pPr lvl="1" algn="ctr" rtl="0">
              <a:lnSpc>
                <a:spcPct val="100000"/>
              </a:lnSpc>
              <a:spcBef>
                <a:spcPts val="0"/>
              </a:spcBef>
              <a:spcAft>
                <a:spcPts val="0"/>
              </a:spcAft>
              <a:buClr>
                <a:schemeClr val="dk1"/>
              </a:buClr>
              <a:buSzPts val="2000"/>
              <a:buNone/>
              <a:defRPr sz="2000" b="1">
                <a:solidFill>
                  <a:schemeClr val="dk1"/>
                </a:solidFill>
              </a:defRPr>
            </a:lvl2pPr>
            <a:lvl3pPr lvl="2" algn="ctr" rtl="0">
              <a:lnSpc>
                <a:spcPct val="100000"/>
              </a:lnSpc>
              <a:spcBef>
                <a:spcPts val="0"/>
              </a:spcBef>
              <a:spcAft>
                <a:spcPts val="0"/>
              </a:spcAft>
              <a:buClr>
                <a:schemeClr val="dk1"/>
              </a:buClr>
              <a:buSzPts val="2000"/>
              <a:buNone/>
              <a:defRPr sz="2000" b="1">
                <a:solidFill>
                  <a:schemeClr val="dk1"/>
                </a:solidFill>
              </a:defRPr>
            </a:lvl3pPr>
            <a:lvl4pPr lvl="3" algn="ctr" rtl="0">
              <a:lnSpc>
                <a:spcPct val="100000"/>
              </a:lnSpc>
              <a:spcBef>
                <a:spcPts val="0"/>
              </a:spcBef>
              <a:spcAft>
                <a:spcPts val="0"/>
              </a:spcAft>
              <a:buClr>
                <a:schemeClr val="dk1"/>
              </a:buClr>
              <a:buSzPts val="2000"/>
              <a:buNone/>
              <a:defRPr sz="2000" b="1">
                <a:solidFill>
                  <a:schemeClr val="dk1"/>
                </a:solidFill>
              </a:defRPr>
            </a:lvl4pPr>
            <a:lvl5pPr lvl="4" algn="ctr" rtl="0">
              <a:lnSpc>
                <a:spcPct val="100000"/>
              </a:lnSpc>
              <a:spcBef>
                <a:spcPts val="0"/>
              </a:spcBef>
              <a:spcAft>
                <a:spcPts val="0"/>
              </a:spcAft>
              <a:buClr>
                <a:schemeClr val="dk1"/>
              </a:buClr>
              <a:buSzPts val="2000"/>
              <a:buNone/>
              <a:defRPr sz="2000" b="1">
                <a:solidFill>
                  <a:schemeClr val="dk1"/>
                </a:solidFill>
              </a:defRPr>
            </a:lvl5pPr>
            <a:lvl6pPr lvl="5" algn="ctr" rtl="0">
              <a:lnSpc>
                <a:spcPct val="100000"/>
              </a:lnSpc>
              <a:spcBef>
                <a:spcPts val="0"/>
              </a:spcBef>
              <a:spcAft>
                <a:spcPts val="0"/>
              </a:spcAft>
              <a:buClr>
                <a:schemeClr val="dk1"/>
              </a:buClr>
              <a:buSzPts val="2000"/>
              <a:buNone/>
              <a:defRPr sz="2000" b="1">
                <a:solidFill>
                  <a:schemeClr val="dk1"/>
                </a:solidFill>
              </a:defRPr>
            </a:lvl6pPr>
            <a:lvl7pPr lvl="6" algn="ctr" rtl="0">
              <a:lnSpc>
                <a:spcPct val="100000"/>
              </a:lnSpc>
              <a:spcBef>
                <a:spcPts val="0"/>
              </a:spcBef>
              <a:spcAft>
                <a:spcPts val="0"/>
              </a:spcAft>
              <a:buClr>
                <a:schemeClr val="dk1"/>
              </a:buClr>
              <a:buSzPts val="2000"/>
              <a:buNone/>
              <a:defRPr sz="2000" b="1">
                <a:solidFill>
                  <a:schemeClr val="dk1"/>
                </a:solidFill>
              </a:defRPr>
            </a:lvl7pPr>
            <a:lvl8pPr lvl="7" algn="ctr" rtl="0">
              <a:lnSpc>
                <a:spcPct val="100000"/>
              </a:lnSpc>
              <a:spcBef>
                <a:spcPts val="0"/>
              </a:spcBef>
              <a:spcAft>
                <a:spcPts val="0"/>
              </a:spcAft>
              <a:buClr>
                <a:schemeClr val="dk1"/>
              </a:buClr>
              <a:buSzPts val="2000"/>
              <a:buNone/>
              <a:defRPr sz="2000" b="1">
                <a:solidFill>
                  <a:schemeClr val="dk1"/>
                </a:solidFill>
              </a:defRPr>
            </a:lvl8pPr>
            <a:lvl9pPr lvl="8" algn="ctr" rtl="0">
              <a:lnSpc>
                <a:spcPct val="100000"/>
              </a:lnSpc>
              <a:spcBef>
                <a:spcPts val="0"/>
              </a:spcBef>
              <a:spcAft>
                <a:spcPts val="0"/>
              </a:spcAft>
              <a:buClr>
                <a:schemeClr val="dk1"/>
              </a:buClr>
              <a:buSzPts val="2000"/>
              <a:buNone/>
              <a:defRPr sz="2000" b="1">
                <a:solidFill>
                  <a:schemeClr val="dk1"/>
                </a:solidFill>
              </a:defRPr>
            </a:lvl9pPr>
          </a:lstStyle>
          <a:p>
            <a:endParaRPr/>
          </a:p>
        </p:txBody>
      </p:sp>
      <p:sp>
        <p:nvSpPr>
          <p:cNvPr id="67" name="Google Shape;67;p13"/>
          <p:cNvSpPr txBox="1">
            <a:spLocks noGrp="1"/>
          </p:cNvSpPr>
          <p:nvPr>
            <p:ph type="subTitle" idx="18"/>
          </p:nvPr>
        </p:nvSpPr>
        <p:spPr>
          <a:xfrm>
            <a:off x="3445950" y="3957490"/>
            <a:ext cx="22521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Clr>
                <a:schemeClr val="dk1"/>
              </a:buClr>
              <a:buSzPts val="1400"/>
              <a:buNone/>
              <a:defRPr>
                <a:solidFill>
                  <a:schemeClr val="dk1"/>
                </a:solidFill>
              </a:defRPr>
            </a:lvl1pPr>
            <a:lvl2pPr lvl="1" algn="ctr" rtl="0">
              <a:lnSpc>
                <a:spcPct val="100000"/>
              </a:lnSpc>
              <a:spcBef>
                <a:spcPts val="0"/>
              </a:spcBef>
              <a:spcAft>
                <a:spcPts val="0"/>
              </a:spcAft>
              <a:buClr>
                <a:schemeClr val="dk1"/>
              </a:buClr>
              <a:buSzPts val="1400"/>
              <a:buNone/>
              <a:defRPr>
                <a:solidFill>
                  <a:schemeClr val="dk1"/>
                </a:solidFill>
              </a:defRPr>
            </a:lvl2pPr>
            <a:lvl3pPr lvl="2" algn="ctr" rtl="0">
              <a:lnSpc>
                <a:spcPct val="100000"/>
              </a:lnSpc>
              <a:spcBef>
                <a:spcPts val="0"/>
              </a:spcBef>
              <a:spcAft>
                <a:spcPts val="0"/>
              </a:spcAft>
              <a:buClr>
                <a:schemeClr val="dk1"/>
              </a:buClr>
              <a:buSzPts val="1400"/>
              <a:buNone/>
              <a:defRPr>
                <a:solidFill>
                  <a:schemeClr val="dk1"/>
                </a:solidFill>
              </a:defRPr>
            </a:lvl3pPr>
            <a:lvl4pPr lvl="3" algn="ctr" rtl="0">
              <a:lnSpc>
                <a:spcPct val="100000"/>
              </a:lnSpc>
              <a:spcBef>
                <a:spcPts val="0"/>
              </a:spcBef>
              <a:spcAft>
                <a:spcPts val="0"/>
              </a:spcAft>
              <a:buClr>
                <a:schemeClr val="dk1"/>
              </a:buClr>
              <a:buSzPts val="1400"/>
              <a:buNone/>
              <a:defRPr>
                <a:solidFill>
                  <a:schemeClr val="dk1"/>
                </a:solidFill>
              </a:defRPr>
            </a:lvl4pPr>
            <a:lvl5pPr lvl="4" algn="ctr" rtl="0">
              <a:lnSpc>
                <a:spcPct val="100000"/>
              </a:lnSpc>
              <a:spcBef>
                <a:spcPts val="0"/>
              </a:spcBef>
              <a:spcAft>
                <a:spcPts val="0"/>
              </a:spcAft>
              <a:buClr>
                <a:schemeClr val="dk1"/>
              </a:buClr>
              <a:buSzPts val="1400"/>
              <a:buNone/>
              <a:defRPr>
                <a:solidFill>
                  <a:schemeClr val="dk1"/>
                </a:solidFill>
              </a:defRPr>
            </a:lvl5pPr>
            <a:lvl6pPr lvl="5" algn="ctr" rtl="0">
              <a:lnSpc>
                <a:spcPct val="100000"/>
              </a:lnSpc>
              <a:spcBef>
                <a:spcPts val="0"/>
              </a:spcBef>
              <a:spcAft>
                <a:spcPts val="0"/>
              </a:spcAft>
              <a:buClr>
                <a:schemeClr val="dk1"/>
              </a:buClr>
              <a:buSzPts val="1400"/>
              <a:buNone/>
              <a:defRPr>
                <a:solidFill>
                  <a:schemeClr val="dk1"/>
                </a:solidFill>
              </a:defRPr>
            </a:lvl6pPr>
            <a:lvl7pPr lvl="6" algn="ctr" rtl="0">
              <a:lnSpc>
                <a:spcPct val="100000"/>
              </a:lnSpc>
              <a:spcBef>
                <a:spcPts val="0"/>
              </a:spcBef>
              <a:spcAft>
                <a:spcPts val="0"/>
              </a:spcAft>
              <a:buClr>
                <a:schemeClr val="dk1"/>
              </a:buClr>
              <a:buSzPts val="1400"/>
              <a:buNone/>
              <a:defRPr>
                <a:solidFill>
                  <a:schemeClr val="dk1"/>
                </a:solidFill>
              </a:defRPr>
            </a:lvl7pPr>
            <a:lvl8pPr lvl="7" algn="ctr" rtl="0">
              <a:lnSpc>
                <a:spcPct val="100000"/>
              </a:lnSpc>
              <a:spcBef>
                <a:spcPts val="0"/>
              </a:spcBef>
              <a:spcAft>
                <a:spcPts val="0"/>
              </a:spcAft>
              <a:buClr>
                <a:schemeClr val="dk1"/>
              </a:buClr>
              <a:buSzPts val="1400"/>
              <a:buNone/>
              <a:defRPr>
                <a:solidFill>
                  <a:schemeClr val="dk1"/>
                </a:solidFill>
              </a:defRPr>
            </a:lvl8pPr>
            <a:lvl9pPr lvl="8" algn="ctr" rtl="0">
              <a:lnSpc>
                <a:spcPct val="100000"/>
              </a:lnSpc>
              <a:spcBef>
                <a:spcPts val="0"/>
              </a:spcBef>
              <a:spcAft>
                <a:spcPts val="0"/>
              </a:spcAft>
              <a:buClr>
                <a:schemeClr val="dk1"/>
              </a:buClr>
              <a:buSzPts val="1400"/>
              <a:buNone/>
              <a:defRPr>
                <a:solidFill>
                  <a:schemeClr val="dk1"/>
                </a:solidFill>
              </a:defRPr>
            </a:lvl9pPr>
          </a:lstStyle>
          <a:p>
            <a:endParaRPr/>
          </a:p>
        </p:txBody>
      </p:sp>
      <p:sp>
        <p:nvSpPr>
          <p:cNvPr id="68" name="Google Shape;68;p13"/>
          <p:cNvSpPr txBox="1">
            <a:spLocks noGrp="1"/>
          </p:cNvSpPr>
          <p:nvPr>
            <p:ph type="title" idx="19" hasCustomPrompt="1"/>
          </p:nvPr>
        </p:nvSpPr>
        <p:spPr>
          <a:xfrm>
            <a:off x="6848025" y="3118470"/>
            <a:ext cx="694800" cy="4758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lvl1pPr lvl="0" algn="ctr" rtl="0">
              <a:spcBef>
                <a:spcPts val="0"/>
              </a:spcBef>
              <a:spcAft>
                <a:spcPts val="0"/>
              </a:spcAft>
              <a:buSzPts val="2800"/>
              <a:buNone/>
              <a:defRPr sz="2800"/>
            </a:lvl1pPr>
            <a:lvl2pPr lvl="1" algn="ctr" rtl="0">
              <a:spcBef>
                <a:spcPts val="0"/>
              </a:spcBef>
              <a:spcAft>
                <a:spcPts val="0"/>
              </a:spcAft>
              <a:buSzPts val="2800"/>
              <a:buNone/>
              <a:defRPr sz="2800"/>
            </a:lvl2pPr>
            <a:lvl3pPr lvl="2" algn="ctr" rtl="0">
              <a:spcBef>
                <a:spcPts val="0"/>
              </a:spcBef>
              <a:spcAft>
                <a:spcPts val="0"/>
              </a:spcAft>
              <a:buSzPts val="2800"/>
              <a:buNone/>
              <a:defRPr sz="2800"/>
            </a:lvl3pPr>
            <a:lvl4pPr lvl="3" algn="ctr" rtl="0">
              <a:spcBef>
                <a:spcPts val="0"/>
              </a:spcBef>
              <a:spcAft>
                <a:spcPts val="0"/>
              </a:spcAft>
              <a:buSzPts val="2800"/>
              <a:buNone/>
              <a:defRPr sz="2800"/>
            </a:lvl4pPr>
            <a:lvl5pPr lvl="4" algn="ctr" rtl="0">
              <a:spcBef>
                <a:spcPts val="0"/>
              </a:spcBef>
              <a:spcAft>
                <a:spcPts val="0"/>
              </a:spcAft>
              <a:buSzPts val="2800"/>
              <a:buNone/>
              <a:defRPr sz="2800"/>
            </a:lvl5pPr>
            <a:lvl6pPr lvl="5" algn="ctr" rtl="0">
              <a:spcBef>
                <a:spcPts val="0"/>
              </a:spcBef>
              <a:spcAft>
                <a:spcPts val="0"/>
              </a:spcAft>
              <a:buSzPts val="2800"/>
              <a:buNone/>
              <a:defRPr sz="2800"/>
            </a:lvl6pPr>
            <a:lvl7pPr lvl="6" algn="ctr" rtl="0">
              <a:spcBef>
                <a:spcPts val="0"/>
              </a:spcBef>
              <a:spcAft>
                <a:spcPts val="0"/>
              </a:spcAft>
              <a:buSzPts val="2800"/>
              <a:buNone/>
              <a:defRPr sz="2800"/>
            </a:lvl7pPr>
            <a:lvl8pPr lvl="7" algn="ctr" rtl="0">
              <a:spcBef>
                <a:spcPts val="0"/>
              </a:spcBef>
              <a:spcAft>
                <a:spcPts val="0"/>
              </a:spcAft>
              <a:buSzPts val="2800"/>
              <a:buNone/>
              <a:defRPr sz="2800"/>
            </a:lvl8pPr>
            <a:lvl9pPr lvl="8" algn="ctr" rtl="0">
              <a:spcBef>
                <a:spcPts val="0"/>
              </a:spcBef>
              <a:spcAft>
                <a:spcPts val="0"/>
              </a:spcAft>
              <a:buSzPts val="2800"/>
              <a:buNone/>
              <a:defRPr sz="2800"/>
            </a:lvl9pPr>
          </a:lstStyle>
          <a:p>
            <a:r>
              <a:t>xx%</a:t>
            </a:r>
          </a:p>
        </p:txBody>
      </p:sp>
      <p:sp>
        <p:nvSpPr>
          <p:cNvPr id="69" name="Google Shape;69;p13"/>
          <p:cNvSpPr txBox="1">
            <a:spLocks noGrp="1"/>
          </p:cNvSpPr>
          <p:nvPr>
            <p:ph type="subTitle" idx="20"/>
          </p:nvPr>
        </p:nvSpPr>
        <p:spPr>
          <a:xfrm>
            <a:off x="6069375" y="3642188"/>
            <a:ext cx="2252100" cy="448800"/>
          </a:xfrm>
          <a:prstGeom prst="rect">
            <a:avLst/>
          </a:prstGeom>
        </p:spPr>
        <p:txBody>
          <a:bodyPr spcFirstLastPara="1" wrap="square" lIns="91425" tIns="91425" rIns="91425" bIns="91425" anchor="b" anchorCtr="0">
            <a:noAutofit/>
          </a:bodyPr>
          <a:lstStyle>
            <a:lvl1pPr lvl="0" algn="ctr" rtl="0">
              <a:lnSpc>
                <a:spcPct val="100000"/>
              </a:lnSpc>
              <a:spcBef>
                <a:spcPts val="0"/>
              </a:spcBef>
              <a:spcAft>
                <a:spcPts val="0"/>
              </a:spcAft>
              <a:buClr>
                <a:schemeClr val="dk1"/>
              </a:buClr>
              <a:buSzPts val="2000"/>
              <a:buNone/>
              <a:defRPr sz="2200">
                <a:solidFill>
                  <a:schemeClr val="dk1"/>
                </a:solidFill>
                <a:latin typeface="Alike"/>
                <a:ea typeface="Alike"/>
                <a:cs typeface="Alike"/>
                <a:sym typeface="Alike"/>
              </a:defRPr>
            </a:lvl1pPr>
            <a:lvl2pPr lvl="1" algn="ctr" rtl="0">
              <a:lnSpc>
                <a:spcPct val="100000"/>
              </a:lnSpc>
              <a:spcBef>
                <a:spcPts val="0"/>
              </a:spcBef>
              <a:spcAft>
                <a:spcPts val="0"/>
              </a:spcAft>
              <a:buClr>
                <a:schemeClr val="dk1"/>
              </a:buClr>
              <a:buSzPts val="2000"/>
              <a:buNone/>
              <a:defRPr sz="2000" b="1">
                <a:solidFill>
                  <a:schemeClr val="dk1"/>
                </a:solidFill>
              </a:defRPr>
            </a:lvl2pPr>
            <a:lvl3pPr lvl="2" algn="ctr" rtl="0">
              <a:lnSpc>
                <a:spcPct val="100000"/>
              </a:lnSpc>
              <a:spcBef>
                <a:spcPts val="0"/>
              </a:spcBef>
              <a:spcAft>
                <a:spcPts val="0"/>
              </a:spcAft>
              <a:buClr>
                <a:schemeClr val="dk1"/>
              </a:buClr>
              <a:buSzPts val="2000"/>
              <a:buNone/>
              <a:defRPr sz="2000" b="1">
                <a:solidFill>
                  <a:schemeClr val="dk1"/>
                </a:solidFill>
              </a:defRPr>
            </a:lvl3pPr>
            <a:lvl4pPr lvl="3" algn="ctr" rtl="0">
              <a:lnSpc>
                <a:spcPct val="100000"/>
              </a:lnSpc>
              <a:spcBef>
                <a:spcPts val="0"/>
              </a:spcBef>
              <a:spcAft>
                <a:spcPts val="0"/>
              </a:spcAft>
              <a:buClr>
                <a:schemeClr val="dk1"/>
              </a:buClr>
              <a:buSzPts val="2000"/>
              <a:buNone/>
              <a:defRPr sz="2000" b="1">
                <a:solidFill>
                  <a:schemeClr val="dk1"/>
                </a:solidFill>
              </a:defRPr>
            </a:lvl4pPr>
            <a:lvl5pPr lvl="4" algn="ctr" rtl="0">
              <a:lnSpc>
                <a:spcPct val="100000"/>
              </a:lnSpc>
              <a:spcBef>
                <a:spcPts val="0"/>
              </a:spcBef>
              <a:spcAft>
                <a:spcPts val="0"/>
              </a:spcAft>
              <a:buClr>
                <a:schemeClr val="dk1"/>
              </a:buClr>
              <a:buSzPts val="2000"/>
              <a:buNone/>
              <a:defRPr sz="2000" b="1">
                <a:solidFill>
                  <a:schemeClr val="dk1"/>
                </a:solidFill>
              </a:defRPr>
            </a:lvl5pPr>
            <a:lvl6pPr lvl="5" algn="ctr" rtl="0">
              <a:lnSpc>
                <a:spcPct val="100000"/>
              </a:lnSpc>
              <a:spcBef>
                <a:spcPts val="0"/>
              </a:spcBef>
              <a:spcAft>
                <a:spcPts val="0"/>
              </a:spcAft>
              <a:buClr>
                <a:schemeClr val="dk1"/>
              </a:buClr>
              <a:buSzPts val="2000"/>
              <a:buNone/>
              <a:defRPr sz="2000" b="1">
                <a:solidFill>
                  <a:schemeClr val="dk1"/>
                </a:solidFill>
              </a:defRPr>
            </a:lvl6pPr>
            <a:lvl7pPr lvl="6" algn="ctr" rtl="0">
              <a:lnSpc>
                <a:spcPct val="100000"/>
              </a:lnSpc>
              <a:spcBef>
                <a:spcPts val="0"/>
              </a:spcBef>
              <a:spcAft>
                <a:spcPts val="0"/>
              </a:spcAft>
              <a:buClr>
                <a:schemeClr val="dk1"/>
              </a:buClr>
              <a:buSzPts val="2000"/>
              <a:buNone/>
              <a:defRPr sz="2000" b="1">
                <a:solidFill>
                  <a:schemeClr val="dk1"/>
                </a:solidFill>
              </a:defRPr>
            </a:lvl7pPr>
            <a:lvl8pPr lvl="7" algn="ctr" rtl="0">
              <a:lnSpc>
                <a:spcPct val="100000"/>
              </a:lnSpc>
              <a:spcBef>
                <a:spcPts val="0"/>
              </a:spcBef>
              <a:spcAft>
                <a:spcPts val="0"/>
              </a:spcAft>
              <a:buClr>
                <a:schemeClr val="dk1"/>
              </a:buClr>
              <a:buSzPts val="2000"/>
              <a:buNone/>
              <a:defRPr sz="2000" b="1">
                <a:solidFill>
                  <a:schemeClr val="dk1"/>
                </a:solidFill>
              </a:defRPr>
            </a:lvl8pPr>
            <a:lvl9pPr lvl="8" algn="ctr" rtl="0">
              <a:lnSpc>
                <a:spcPct val="100000"/>
              </a:lnSpc>
              <a:spcBef>
                <a:spcPts val="0"/>
              </a:spcBef>
              <a:spcAft>
                <a:spcPts val="0"/>
              </a:spcAft>
              <a:buClr>
                <a:schemeClr val="dk1"/>
              </a:buClr>
              <a:buSzPts val="2000"/>
              <a:buNone/>
              <a:defRPr sz="2000" b="1">
                <a:solidFill>
                  <a:schemeClr val="dk1"/>
                </a:solidFill>
              </a:defRPr>
            </a:lvl9pPr>
          </a:lstStyle>
          <a:p>
            <a:endParaRPr/>
          </a:p>
        </p:txBody>
      </p:sp>
      <p:sp>
        <p:nvSpPr>
          <p:cNvPr id="70" name="Google Shape;70;p13"/>
          <p:cNvSpPr txBox="1">
            <a:spLocks noGrp="1"/>
          </p:cNvSpPr>
          <p:nvPr>
            <p:ph type="subTitle" idx="21"/>
          </p:nvPr>
        </p:nvSpPr>
        <p:spPr>
          <a:xfrm>
            <a:off x="6069375" y="3957490"/>
            <a:ext cx="22521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Clr>
                <a:schemeClr val="dk1"/>
              </a:buClr>
              <a:buSzPts val="1400"/>
              <a:buNone/>
              <a:defRPr>
                <a:solidFill>
                  <a:schemeClr val="dk1"/>
                </a:solidFill>
              </a:defRPr>
            </a:lvl1pPr>
            <a:lvl2pPr lvl="1" algn="ctr" rtl="0">
              <a:lnSpc>
                <a:spcPct val="100000"/>
              </a:lnSpc>
              <a:spcBef>
                <a:spcPts val="0"/>
              </a:spcBef>
              <a:spcAft>
                <a:spcPts val="0"/>
              </a:spcAft>
              <a:buClr>
                <a:schemeClr val="dk1"/>
              </a:buClr>
              <a:buSzPts val="1400"/>
              <a:buNone/>
              <a:defRPr>
                <a:solidFill>
                  <a:schemeClr val="dk1"/>
                </a:solidFill>
              </a:defRPr>
            </a:lvl2pPr>
            <a:lvl3pPr lvl="2" algn="ctr" rtl="0">
              <a:lnSpc>
                <a:spcPct val="100000"/>
              </a:lnSpc>
              <a:spcBef>
                <a:spcPts val="0"/>
              </a:spcBef>
              <a:spcAft>
                <a:spcPts val="0"/>
              </a:spcAft>
              <a:buClr>
                <a:schemeClr val="dk1"/>
              </a:buClr>
              <a:buSzPts val="1400"/>
              <a:buNone/>
              <a:defRPr>
                <a:solidFill>
                  <a:schemeClr val="dk1"/>
                </a:solidFill>
              </a:defRPr>
            </a:lvl3pPr>
            <a:lvl4pPr lvl="3" algn="ctr" rtl="0">
              <a:lnSpc>
                <a:spcPct val="100000"/>
              </a:lnSpc>
              <a:spcBef>
                <a:spcPts val="0"/>
              </a:spcBef>
              <a:spcAft>
                <a:spcPts val="0"/>
              </a:spcAft>
              <a:buClr>
                <a:schemeClr val="dk1"/>
              </a:buClr>
              <a:buSzPts val="1400"/>
              <a:buNone/>
              <a:defRPr>
                <a:solidFill>
                  <a:schemeClr val="dk1"/>
                </a:solidFill>
              </a:defRPr>
            </a:lvl4pPr>
            <a:lvl5pPr lvl="4" algn="ctr" rtl="0">
              <a:lnSpc>
                <a:spcPct val="100000"/>
              </a:lnSpc>
              <a:spcBef>
                <a:spcPts val="0"/>
              </a:spcBef>
              <a:spcAft>
                <a:spcPts val="0"/>
              </a:spcAft>
              <a:buClr>
                <a:schemeClr val="dk1"/>
              </a:buClr>
              <a:buSzPts val="1400"/>
              <a:buNone/>
              <a:defRPr>
                <a:solidFill>
                  <a:schemeClr val="dk1"/>
                </a:solidFill>
              </a:defRPr>
            </a:lvl5pPr>
            <a:lvl6pPr lvl="5" algn="ctr" rtl="0">
              <a:lnSpc>
                <a:spcPct val="100000"/>
              </a:lnSpc>
              <a:spcBef>
                <a:spcPts val="0"/>
              </a:spcBef>
              <a:spcAft>
                <a:spcPts val="0"/>
              </a:spcAft>
              <a:buClr>
                <a:schemeClr val="dk1"/>
              </a:buClr>
              <a:buSzPts val="1400"/>
              <a:buNone/>
              <a:defRPr>
                <a:solidFill>
                  <a:schemeClr val="dk1"/>
                </a:solidFill>
              </a:defRPr>
            </a:lvl6pPr>
            <a:lvl7pPr lvl="6" algn="ctr" rtl="0">
              <a:lnSpc>
                <a:spcPct val="100000"/>
              </a:lnSpc>
              <a:spcBef>
                <a:spcPts val="0"/>
              </a:spcBef>
              <a:spcAft>
                <a:spcPts val="0"/>
              </a:spcAft>
              <a:buClr>
                <a:schemeClr val="dk1"/>
              </a:buClr>
              <a:buSzPts val="1400"/>
              <a:buNone/>
              <a:defRPr>
                <a:solidFill>
                  <a:schemeClr val="dk1"/>
                </a:solidFill>
              </a:defRPr>
            </a:lvl7pPr>
            <a:lvl8pPr lvl="7" algn="ctr" rtl="0">
              <a:lnSpc>
                <a:spcPct val="100000"/>
              </a:lnSpc>
              <a:spcBef>
                <a:spcPts val="0"/>
              </a:spcBef>
              <a:spcAft>
                <a:spcPts val="0"/>
              </a:spcAft>
              <a:buClr>
                <a:schemeClr val="dk1"/>
              </a:buClr>
              <a:buSzPts val="1400"/>
              <a:buNone/>
              <a:defRPr>
                <a:solidFill>
                  <a:schemeClr val="dk1"/>
                </a:solidFill>
              </a:defRPr>
            </a:lvl8pPr>
            <a:lvl9pPr lvl="8" algn="ctr" rtl="0">
              <a:lnSpc>
                <a:spcPct val="100000"/>
              </a:lnSpc>
              <a:spcBef>
                <a:spcPts val="0"/>
              </a:spcBef>
              <a:spcAft>
                <a:spcPts val="0"/>
              </a:spcAft>
              <a:buClr>
                <a:schemeClr val="dk1"/>
              </a:buClr>
              <a:buSzPts val="1400"/>
              <a:buNone/>
              <a:defRPr>
                <a:solidFill>
                  <a:schemeClr val="dk1"/>
                </a:solidFill>
              </a:defRPr>
            </a:lvl9pPr>
          </a:lstStyle>
          <a:p>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Quote">
  <p:cSld name="BLANK_5">
    <p:bg>
      <p:bgPr>
        <a:solidFill>
          <a:schemeClr val="lt2"/>
        </a:solidFill>
        <a:effectLst/>
      </p:bgPr>
    </p:bg>
    <p:spTree>
      <p:nvGrpSpPr>
        <p:cNvPr id="1" name="Shape 71"/>
        <p:cNvGrpSpPr/>
        <p:nvPr/>
      </p:nvGrpSpPr>
      <p:grpSpPr>
        <a:xfrm>
          <a:off x="0" y="0"/>
          <a:ext cx="0" cy="0"/>
          <a:chOff x="0" y="0"/>
          <a:chExt cx="0" cy="0"/>
        </a:xfrm>
      </p:grpSpPr>
      <p:sp>
        <p:nvSpPr>
          <p:cNvPr id="72" name="Google Shape;72;p14"/>
          <p:cNvSpPr/>
          <p:nvPr/>
        </p:nvSpPr>
        <p:spPr>
          <a:xfrm>
            <a:off x="-9600" y="-8850"/>
            <a:ext cx="9163200" cy="5161200"/>
          </a:xfrm>
          <a:prstGeom prst="frame">
            <a:avLst>
              <a:gd name="adj1" fmla="val 6080"/>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73" name="Google Shape;73;p14"/>
          <p:cNvSpPr txBox="1">
            <a:spLocks noGrp="1"/>
          </p:cNvSpPr>
          <p:nvPr>
            <p:ph type="title"/>
          </p:nvPr>
        </p:nvSpPr>
        <p:spPr>
          <a:xfrm>
            <a:off x="2049450" y="3571798"/>
            <a:ext cx="5045100" cy="461100"/>
          </a:xfrm>
          <a:prstGeom prst="rect">
            <a:avLst/>
          </a:prstGeom>
        </p:spPr>
        <p:txBody>
          <a:bodyPr spcFirstLastPara="1" wrap="square" lIns="91425" tIns="91425" rIns="91425" bIns="91425" anchor="t" anchorCtr="0">
            <a:noAutofit/>
          </a:bodyPr>
          <a:lstStyle>
            <a:lvl1pPr lvl="0" algn="ctr" rtl="0">
              <a:spcBef>
                <a:spcPts val="0"/>
              </a:spcBef>
              <a:spcAft>
                <a:spcPts val="0"/>
              </a:spcAft>
              <a:buSzPts val="3200"/>
              <a:buNone/>
              <a:defRPr sz="2200"/>
            </a:lvl1pPr>
            <a:lvl2pPr lvl="1" rtl="0">
              <a:spcBef>
                <a:spcPts val="0"/>
              </a:spcBef>
              <a:spcAft>
                <a:spcPts val="0"/>
              </a:spcAft>
              <a:buSzPts val="3200"/>
              <a:buNone/>
              <a:defRPr/>
            </a:lvl2pPr>
            <a:lvl3pPr lvl="2" rtl="0">
              <a:spcBef>
                <a:spcPts val="0"/>
              </a:spcBef>
              <a:spcAft>
                <a:spcPts val="0"/>
              </a:spcAft>
              <a:buSzPts val="3200"/>
              <a:buNone/>
              <a:defRPr/>
            </a:lvl3pPr>
            <a:lvl4pPr lvl="3" rtl="0">
              <a:spcBef>
                <a:spcPts val="0"/>
              </a:spcBef>
              <a:spcAft>
                <a:spcPts val="0"/>
              </a:spcAft>
              <a:buSzPts val="3200"/>
              <a:buNone/>
              <a:defRPr/>
            </a:lvl4pPr>
            <a:lvl5pPr lvl="4" rtl="0">
              <a:spcBef>
                <a:spcPts val="0"/>
              </a:spcBef>
              <a:spcAft>
                <a:spcPts val="0"/>
              </a:spcAft>
              <a:buSzPts val="3200"/>
              <a:buNone/>
              <a:defRPr/>
            </a:lvl5pPr>
            <a:lvl6pPr lvl="5" rtl="0">
              <a:spcBef>
                <a:spcPts val="0"/>
              </a:spcBef>
              <a:spcAft>
                <a:spcPts val="0"/>
              </a:spcAft>
              <a:buSzPts val="3200"/>
              <a:buNone/>
              <a:defRPr/>
            </a:lvl6pPr>
            <a:lvl7pPr lvl="6" rtl="0">
              <a:spcBef>
                <a:spcPts val="0"/>
              </a:spcBef>
              <a:spcAft>
                <a:spcPts val="0"/>
              </a:spcAft>
              <a:buSzPts val="3200"/>
              <a:buNone/>
              <a:defRPr/>
            </a:lvl7pPr>
            <a:lvl8pPr lvl="7" rtl="0">
              <a:spcBef>
                <a:spcPts val="0"/>
              </a:spcBef>
              <a:spcAft>
                <a:spcPts val="0"/>
              </a:spcAft>
              <a:buSzPts val="3200"/>
              <a:buNone/>
              <a:defRPr/>
            </a:lvl8pPr>
            <a:lvl9pPr lvl="8" rtl="0">
              <a:spcBef>
                <a:spcPts val="0"/>
              </a:spcBef>
              <a:spcAft>
                <a:spcPts val="0"/>
              </a:spcAft>
              <a:buSzPts val="3200"/>
              <a:buNone/>
              <a:defRPr/>
            </a:lvl9pPr>
          </a:lstStyle>
          <a:p>
            <a:endParaRPr/>
          </a:p>
        </p:txBody>
      </p:sp>
      <p:sp>
        <p:nvSpPr>
          <p:cNvPr id="74" name="Google Shape;74;p14"/>
          <p:cNvSpPr txBox="1">
            <a:spLocks noGrp="1"/>
          </p:cNvSpPr>
          <p:nvPr>
            <p:ph type="subTitle" idx="1"/>
          </p:nvPr>
        </p:nvSpPr>
        <p:spPr>
          <a:xfrm>
            <a:off x="2049450" y="1396292"/>
            <a:ext cx="5045100" cy="1985100"/>
          </a:xfrm>
          <a:prstGeom prst="rect">
            <a:avLst/>
          </a:prstGeom>
        </p:spPr>
        <p:txBody>
          <a:bodyPr spcFirstLastPara="1" wrap="square" lIns="91425" tIns="91425" rIns="91425" bIns="91425" anchor="t" anchorCtr="0">
            <a:noAutofit/>
          </a:bodyPr>
          <a:lstStyle>
            <a:lvl1pPr lvl="0" algn="ctr" rtl="0">
              <a:spcBef>
                <a:spcPts val="0"/>
              </a:spcBef>
              <a:spcAft>
                <a:spcPts val="0"/>
              </a:spcAft>
              <a:buClr>
                <a:schemeClr val="dk1"/>
              </a:buClr>
              <a:buSzPts val="1400"/>
              <a:buNone/>
              <a:defRPr sz="2600">
                <a:solidFill>
                  <a:schemeClr val="dk1"/>
                </a:solidFill>
              </a:defRPr>
            </a:lvl1pPr>
            <a:lvl2pPr lvl="1" algn="ctr" rtl="0">
              <a:lnSpc>
                <a:spcPct val="100000"/>
              </a:lnSpc>
              <a:spcBef>
                <a:spcPts val="0"/>
              </a:spcBef>
              <a:spcAft>
                <a:spcPts val="0"/>
              </a:spcAft>
              <a:buClr>
                <a:schemeClr val="dk1"/>
              </a:buClr>
              <a:buSzPts val="1400"/>
              <a:buNone/>
              <a:defRPr>
                <a:solidFill>
                  <a:schemeClr val="dk1"/>
                </a:solidFill>
              </a:defRPr>
            </a:lvl2pPr>
            <a:lvl3pPr lvl="2" algn="ctr" rtl="0">
              <a:lnSpc>
                <a:spcPct val="100000"/>
              </a:lnSpc>
              <a:spcBef>
                <a:spcPts val="0"/>
              </a:spcBef>
              <a:spcAft>
                <a:spcPts val="0"/>
              </a:spcAft>
              <a:buClr>
                <a:schemeClr val="dk1"/>
              </a:buClr>
              <a:buSzPts val="1400"/>
              <a:buNone/>
              <a:defRPr>
                <a:solidFill>
                  <a:schemeClr val="dk1"/>
                </a:solidFill>
              </a:defRPr>
            </a:lvl3pPr>
            <a:lvl4pPr lvl="3" algn="ctr" rtl="0">
              <a:lnSpc>
                <a:spcPct val="100000"/>
              </a:lnSpc>
              <a:spcBef>
                <a:spcPts val="0"/>
              </a:spcBef>
              <a:spcAft>
                <a:spcPts val="0"/>
              </a:spcAft>
              <a:buClr>
                <a:schemeClr val="dk1"/>
              </a:buClr>
              <a:buSzPts val="1400"/>
              <a:buNone/>
              <a:defRPr>
                <a:solidFill>
                  <a:schemeClr val="dk1"/>
                </a:solidFill>
              </a:defRPr>
            </a:lvl4pPr>
            <a:lvl5pPr lvl="4" algn="ctr" rtl="0">
              <a:lnSpc>
                <a:spcPct val="100000"/>
              </a:lnSpc>
              <a:spcBef>
                <a:spcPts val="0"/>
              </a:spcBef>
              <a:spcAft>
                <a:spcPts val="0"/>
              </a:spcAft>
              <a:buClr>
                <a:schemeClr val="dk1"/>
              </a:buClr>
              <a:buSzPts val="1400"/>
              <a:buNone/>
              <a:defRPr>
                <a:solidFill>
                  <a:schemeClr val="dk1"/>
                </a:solidFill>
              </a:defRPr>
            </a:lvl5pPr>
            <a:lvl6pPr lvl="5" algn="ctr" rtl="0">
              <a:lnSpc>
                <a:spcPct val="100000"/>
              </a:lnSpc>
              <a:spcBef>
                <a:spcPts val="0"/>
              </a:spcBef>
              <a:spcAft>
                <a:spcPts val="0"/>
              </a:spcAft>
              <a:buClr>
                <a:schemeClr val="dk1"/>
              </a:buClr>
              <a:buSzPts val="1400"/>
              <a:buNone/>
              <a:defRPr>
                <a:solidFill>
                  <a:schemeClr val="dk1"/>
                </a:solidFill>
              </a:defRPr>
            </a:lvl6pPr>
            <a:lvl7pPr lvl="6" algn="ctr" rtl="0">
              <a:lnSpc>
                <a:spcPct val="100000"/>
              </a:lnSpc>
              <a:spcBef>
                <a:spcPts val="0"/>
              </a:spcBef>
              <a:spcAft>
                <a:spcPts val="0"/>
              </a:spcAft>
              <a:buClr>
                <a:schemeClr val="dk1"/>
              </a:buClr>
              <a:buSzPts val="1400"/>
              <a:buNone/>
              <a:defRPr>
                <a:solidFill>
                  <a:schemeClr val="dk1"/>
                </a:solidFill>
              </a:defRPr>
            </a:lvl7pPr>
            <a:lvl8pPr lvl="7" algn="ctr" rtl="0">
              <a:lnSpc>
                <a:spcPct val="100000"/>
              </a:lnSpc>
              <a:spcBef>
                <a:spcPts val="0"/>
              </a:spcBef>
              <a:spcAft>
                <a:spcPts val="0"/>
              </a:spcAft>
              <a:buClr>
                <a:schemeClr val="dk1"/>
              </a:buClr>
              <a:buSzPts val="1400"/>
              <a:buNone/>
              <a:defRPr>
                <a:solidFill>
                  <a:schemeClr val="dk1"/>
                </a:solidFill>
              </a:defRPr>
            </a:lvl8pPr>
            <a:lvl9pPr lvl="8" algn="ctr" rtl="0">
              <a:lnSpc>
                <a:spcPct val="100000"/>
              </a:lnSpc>
              <a:spcBef>
                <a:spcPts val="0"/>
              </a:spcBef>
              <a:spcAft>
                <a:spcPts val="0"/>
              </a:spcAft>
              <a:buClr>
                <a:schemeClr val="dk1"/>
              </a:buClr>
              <a:buSzPts val="1400"/>
              <a:buNone/>
              <a:defRPr>
                <a:solidFill>
                  <a:schemeClr val="dk1"/>
                </a:solidFill>
              </a:defRPr>
            </a:lvl9pPr>
          </a:lstStyle>
          <a:p>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Title and three columns 2">
  <p:cSld name="BLANK_14">
    <p:bg>
      <p:bgPr>
        <a:solidFill>
          <a:schemeClr val="dk2"/>
        </a:solidFill>
        <a:effectLst/>
      </p:bgPr>
    </p:bg>
    <p:spTree>
      <p:nvGrpSpPr>
        <p:cNvPr id="1" name="Shape 100"/>
        <p:cNvGrpSpPr/>
        <p:nvPr/>
      </p:nvGrpSpPr>
      <p:grpSpPr>
        <a:xfrm>
          <a:off x="0" y="0"/>
          <a:ext cx="0" cy="0"/>
          <a:chOff x="0" y="0"/>
          <a:chExt cx="0" cy="0"/>
        </a:xfrm>
      </p:grpSpPr>
      <p:sp>
        <p:nvSpPr>
          <p:cNvPr id="101" name="Google Shape;101;p18"/>
          <p:cNvSpPr/>
          <p:nvPr/>
        </p:nvSpPr>
        <p:spPr>
          <a:xfrm>
            <a:off x="-9600" y="-8850"/>
            <a:ext cx="9163200" cy="5161200"/>
          </a:xfrm>
          <a:prstGeom prst="frame">
            <a:avLst>
              <a:gd name="adj1" fmla="val 6080"/>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102" name="Google Shape;102;p18"/>
          <p:cNvSpPr txBox="1">
            <a:spLocks noGrp="1"/>
          </p:cNvSpPr>
          <p:nvPr>
            <p:ph type="title"/>
          </p:nvPr>
        </p:nvSpPr>
        <p:spPr>
          <a:xfrm>
            <a:off x="720000" y="467687"/>
            <a:ext cx="77040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SzPts val="3200"/>
              <a:buNone/>
              <a:defRPr/>
            </a:lvl1pPr>
            <a:lvl2pPr lvl="1" algn="ctr" rtl="0">
              <a:spcBef>
                <a:spcPts val="0"/>
              </a:spcBef>
              <a:spcAft>
                <a:spcPts val="0"/>
              </a:spcAft>
              <a:buSzPts val="3200"/>
              <a:buNone/>
              <a:defRPr/>
            </a:lvl2pPr>
            <a:lvl3pPr lvl="2" algn="ctr" rtl="0">
              <a:spcBef>
                <a:spcPts val="0"/>
              </a:spcBef>
              <a:spcAft>
                <a:spcPts val="0"/>
              </a:spcAft>
              <a:buSzPts val="3200"/>
              <a:buNone/>
              <a:defRPr/>
            </a:lvl3pPr>
            <a:lvl4pPr lvl="3" algn="ctr" rtl="0">
              <a:spcBef>
                <a:spcPts val="0"/>
              </a:spcBef>
              <a:spcAft>
                <a:spcPts val="0"/>
              </a:spcAft>
              <a:buSzPts val="3200"/>
              <a:buNone/>
              <a:defRPr/>
            </a:lvl4pPr>
            <a:lvl5pPr lvl="4" algn="ctr" rtl="0">
              <a:spcBef>
                <a:spcPts val="0"/>
              </a:spcBef>
              <a:spcAft>
                <a:spcPts val="0"/>
              </a:spcAft>
              <a:buSzPts val="3200"/>
              <a:buNone/>
              <a:defRPr/>
            </a:lvl5pPr>
            <a:lvl6pPr lvl="5" algn="ctr" rtl="0">
              <a:spcBef>
                <a:spcPts val="0"/>
              </a:spcBef>
              <a:spcAft>
                <a:spcPts val="0"/>
              </a:spcAft>
              <a:buSzPts val="3200"/>
              <a:buNone/>
              <a:defRPr/>
            </a:lvl6pPr>
            <a:lvl7pPr lvl="6" algn="ctr" rtl="0">
              <a:spcBef>
                <a:spcPts val="0"/>
              </a:spcBef>
              <a:spcAft>
                <a:spcPts val="0"/>
              </a:spcAft>
              <a:buSzPts val="3200"/>
              <a:buNone/>
              <a:defRPr/>
            </a:lvl7pPr>
            <a:lvl8pPr lvl="7" algn="ctr" rtl="0">
              <a:spcBef>
                <a:spcPts val="0"/>
              </a:spcBef>
              <a:spcAft>
                <a:spcPts val="0"/>
              </a:spcAft>
              <a:buSzPts val="3200"/>
              <a:buNone/>
              <a:defRPr/>
            </a:lvl8pPr>
            <a:lvl9pPr lvl="8" algn="ctr" rtl="0">
              <a:spcBef>
                <a:spcPts val="0"/>
              </a:spcBef>
              <a:spcAft>
                <a:spcPts val="0"/>
              </a:spcAft>
              <a:buSzPts val="3200"/>
              <a:buNone/>
              <a:defRPr/>
            </a:lvl9pPr>
          </a:lstStyle>
          <a:p>
            <a:endParaRPr/>
          </a:p>
        </p:txBody>
      </p:sp>
      <p:sp>
        <p:nvSpPr>
          <p:cNvPr id="103" name="Google Shape;103;p18"/>
          <p:cNvSpPr txBox="1">
            <a:spLocks noGrp="1"/>
          </p:cNvSpPr>
          <p:nvPr>
            <p:ph type="subTitle" idx="1"/>
          </p:nvPr>
        </p:nvSpPr>
        <p:spPr>
          <a:xfrm>
            <a:off x="771600" y="2505105"/>
            <a:ext cx="2447400" cy="815100"/>
          </a:xfrm>
          <a:prstGeom prst="rect">
            <a:avLst/>
          </a:prstGeom>
        </p:spPr>
        <p:txBody>
          <a:bodyPr spcFirstLastPara="1" wrap="square" lIns="91425" tIns="91425" rIns="91425" bIns="91425" anchor="b" anchorCtr="0">
            <a:noAutofit/>
          </a:bodyPr>
          <a:lstStyle>
            <a:lvl1pPr lvl="0" algn="ctr" rtl="0">
              <a:lnSpc>
                <a:spcPct val="100000"/>
              </a:lnSpc>
              <a:spcBef>
                <a:spcPts val="0"/>
              </a:spcBef>
              <a:spcAft>
                <a:spcPts val="0"/>
              </a:spcAft>
              <a:buSzPts val="2000"/>
              <a:buNone/>
              <a:defRPr sz="2200">
                <a:latin typeface="Alike"/>
                <a:ea typeface="Alike"/>
                <a:cs typeface="Alike"/>
                <a:sym typeface="Alike"/>
              </a:defRPr>
            </a:lvl1pPr>
            <a:lvl2pPr lvl="1" algn="ctr" rtl="0">
              <a:lnSpc>
                <a:spcPct val="100000"/>
              </a:lnSpc>
              <a:spcBef>
                <a:spcPts val="0"/>
              </a:spcBef>
              <a:spcAft>
                <a:spcPts val="0"/>
              </a:spcAft>
              <a:buSzPts val="2000"/>
              <a:buNone/>
              <a:defRPr sz="2000" b="1"/>
            </a:lvl2pPr>
            <a:lvl3pPr lvl="2" algn="ctr" rtl="0">
              <a:lnSpc>
                <a:spcPct val="100000"/>
              </a:lnSpc>
              <a:spcBef>
                <a:spcPts val="0"/>
              </a:spcBef>
              <a:spcAft>
                <a:spcPts val="0"/>
              </a:spcAft>
              <a:buSzPts val="2000"/>
              <a:buNone/>
              <a:defRPr sz="2000" b="1"/>
            </a:lvl3pPr>
            <a:lvl4pPr lvl="3" algn="ctr" rtl="0">
              <a:lnSpc>
                <a:spcPct val="100000"/>
              </a:lnSpc>
              <a:spcBef>
                <a:spcPts val="0"/>
              </a:spcBef>
              <a:spcAft>
                <a:spcPts val="0"/>
              </a:spcAft>
              <a:buSzPts val="2000"/>
              <a:buNone/>
              <a:defRPr sz="2000" b="1"/>
            </a:lvl4pPr>
            <a:lvl5pPr lvl="4" algn="ctr" rtl="0">
              <a:lnSpc>
                <a:spcPct val="100000"/>
              </a:lnSpc>
              <a:spcBef>
                <a:spcPts val="0"/>
              </a:spcBef>
              <a:spcAft>
                <a:spcPts val="0"/>
              </a:spcAft>
              <a:buSzPts val="2000"/>
              <a:buNone/>
              <a:defRPr sz="2000" b="1"/>
            </a:lvl5pPr>
            <a:lvl6pPr lvl="5" algn="ctr" rtl="0">
              <a:lnSpc>
                <a:spcPct val="100000"/>
              </a:lnSpc>
              <a:spcBef>
                <a:spcPts val="0"/>
              </a:spcBef>
              <a:spcAft>
                <a:spcPts val="0"/>
              </a:spcAft>
              <a:buSzPts val="2000"/>
              <a:buNone/>
              <a:defRPr sz="2000" b="1"/>
            </a:lvl6pPr>
            <a:lvl7pPr lvl="6" algn="ctr" rtl="0">
              <a:lnSpc>
                <a:spcPct val="100000"/>
              </a:lnSpc>
              <a:spcBef>
                <a:spcPts val="0"/>
              </a:spcBef>
              <a:spcAft>
                <a:spcPts val="0"/>
              </a:spcAft>
              <a:buSzPts val="2000"/>
              <a:buNone/>
              <a:defRPr sz="2000" b="1"/>
            </a:lvl7pPr>
            <a:lvl8pPr lvl="7" algn="ctr" rtl="0">
              <a:lnSpc>
                <a:spcPct val="100000"/>
              </a:lnSpc>
              <a:spcBef>
                <a:spcPts val="0"/>
              </a:spcBef>
              <a:spcAft>
                <a:spcPts val="0"/>
              </a:spcAft>
              <a:buSzPts val="2000"/>
              <a:buNone/>
              <a:defRPr sz="2000" b="1"/>
            </a:lvl8pPr>
            <a:lvl9pPr lvl="8" algn="ctr" rtl="0">
              <a:lnSpc>
                <a:spcPct val="100000"/>
              </a:lnSpc>
              <a:spcBef>
                <a:spcPts val="0"/>
              </a:spcBef>
              <a:spcAft>
                <a:spcPts val="0"/>
              </a:spcAft>
              <a:buSzPts val="2000"/>
              <a:buNone/>
              <a:defRPr sz="2000" b="1"/>
            </a:lvl9pPr>
          </a:lstStyle>
          <a:p>
            <a:endParaRPr/>
          </a:p>
        </p:txBody>
      </p:sp>
      <p:sp>
        <p:nvSpPr>
          <p:cNvPr id="104" name="Google Shape;104;p18"/>
          <p:cNvSpPr txBox="1">
            <a:spLocks noGrp="1"/>
          </p:cNvSpPr>
          <p:nvPr>
            <p:ph type="subTitle" idx="2"/>
          </p:nvPr>
        </p:nvSpPr>
        <p:spPr>
          <a:xfrm>
            <a:off x="771600" y="3216285"/>
            <a:ext cx="2447400" cy="1334100"/>
          </a:xfrm>
          <a:prstGeom prst="rect">
            <a:avLst/>
          </a:prstGeom>
        </p:spPr>
        <p:txBody>
          <a:bodyPr spcFirstLastPara="1" wrap="square" lIns="91425" tIns="91425" rIns="91425" bIns="91425" anchor="t" anchorCtr="0">
            <a:noAutofit/>
          </a:bodyPr>
          <a:lstStyle>
            <a:lvl1pPr lvl="0" algn="ctr" rtl="0">
              <a:lnSpc>
                <a:spcPct val="115000"/>
              </a:lnSpc>
              <a:spcBef>
                <a:spcPts val="0"/>
              </a:spcBef>
              <a:spcAft>
                <a:spcPts val="0"/>
              </a:spcAft>
              <a:buSzPts val="1400"/>
              <a:buNone/>
              <a:defRPr/>
            </a:lvl1pPr>
            <a:lvl2pPr lvl="1" algn="ctr" rtl="0">
              <a:lnSpc>
                <a:spcPct val="115000"/>
              </a:lnSpc>
              <a:spcBef>
                <a:spcPts val="0"/>
              </a:spcBef>
              <a:spcAft>
                <a:spcPts val="0"/>
              </a:spcAft>
              <a:buSzPts val="1400"/>
              <a:buNone/>
              <a:defRPr/>
            </a:lvl2pPr>
            <a:lvl3pPr lvl="2" algn="ctr" rtl="0">
              <a:lnSpc>
                <a:spcPct val="115000"/>
              </a:lnSpc>
              <a:spcBef>
                <a:spcPts val="0"/>
              </a:spcBef>
              <a:spcAft>
                <a:spcPts val="0"/>
              </a:spcAft>
              <a:buSzPts val="1400"/>
              <a:buNone/>
              <a:defRPr/>
            </a:lvl3pPr>
            <a:lvl4pPr lvl="3" algn="ctr" rtl="0">
              <a:lnSpc>
                <a:spcPct val="115000"/>
              </a:lnSpc>
              <a:spcBef>
                <a:spcPts val="0"/>
              </a:spcBef>
              <a:spcAft>
                <a:spcPts val="0"/>
              </a:spcAft>
              <a:buSzPts val="1400"/>
              <a:buNone/>
              <a:defRPr/>
            </a:lvl4pPr>
            <a:lvl5pPr lvl="4" algn="ctr" rtl="0">
              <a:lnSpc>
                <a:spcPct val="115000"/>
              </a:lnSpc>
              <a:spcBef>
                <a:spcPts val="0"/>
              </a:spcBef>
              <a:spcAft>
                <a:spcPts val="0"/>
              </a:spcAft>
              <a:buSzPts val="1400"/>
              <a:buNone/>
              <a:defRPr/>
            </a:lvl5pPr>
            <a:lvl6pPr lvl="5" algn="ctr" rtl="0">
              <a:lnSpc>
                <a:spcPct val="115000"/>
              </a:lnSpc>
              <a:spcBef>
                <a:spcPts val="0"/>
              </a:spcBef>
              <a:spcAft>
                <a:spcPts val="0"/>
              </a:spcAft>
              <a:buSzPts val="1400"/>
              <a:buNone/>
              <a:defRPr/>
            </a:lvl6pPr>
            <a:lvl7pPr lvl="6" algn="ctr" rtl="0">
              <a:lnSpc>
                <a:spcPct val="115000"/>
              </a:lnSpc>
              <a:spcBef>
                <a:spcPts val="0"/>
              </a:spcBef>
              <a:spcAft>
                <a:spcPts val="0"/>
              </a:spcAft>
              <a:buSzPts val="1400"/>
              <a:buNone/>
              <a:defRPr/>
            </a:lvl7pPr>
            <a:lvl8pPr lvl="7" algn="ctr" rtl="0">
              <a:lnSpc>
                <a:spcPct val="115000"/>
              </a:lnSpc>
              <a:spcBef>
                <a:spcPts val="0"/>
              </a:spcBef>
              <a:spcAft>
                <a:spcPts val="0"/>
              </a:spcAft>
              <a:buSzPts val="1400"/>
              <a:buNone/>
              <a:defRPr/>
            </a:lvl8pPr>
            <a:lvl9pPr lvl="8" algn="ctr" rtl="0">
              <a:lnSpc>
                <a:spcPct val="115000"/>
              </a:lnSpc>
              <a:spcBef>
                <a:spcPts val="0"/>
              </a:spcBef>
              <a:spcAft>
                <a:spcPts val="0"/>
              </a:spcAft>
              <a:buSzPts val="1400"/>
              <a:buNone/>
              <a:defRPr/>
            </a:lvl9pPr>
          </a:lstStyle>
          <a:p>
            <a:endParaRPr/>
          </a:p>
        </p:txBody>
      </p:sp>
      <p:sp>
        <p:nvSpPr>
          <p:cNvPr id="105" name="Google Shape;105;p18"/>
          <p:cNvSpPr txBox="1">
            <a:spLocks noGrp="1"/>
          </p:cNvSpPr>
          <p:nvPr>
            <p:ph type="subTitle" idx="3"/>
          </p:nvPr>
        </p:nvSpPr>
        <p:spPr>
          <a:xfrm>
            <a:off x="3348306" y="2505105"/>
            <a:ext cx="2447400" cy="815100"/>
          </a:xfrm>
          <a:prstGeom prst="rect">
            <a:avLst/>
          </a:prstGeom>
        </p:spPr>
        <p:txBody>
          <a:bodyPr spcFirstLastPara="1" wrap="square" lIns="91425" tIns="91425" rIns="91425" bIns="91425" anchor="b" anchorCtr="0">
            <a:noAutofit/>
          </a:bodyPr>
          <a:lstStyle>
            <a:lvl1pPr lvl="0" algn="ctr" rtl="0">
              <a:lnSpc>
                <a:spcPct val="100000"/>
              </a:lnSpc>
              <a:spcBef>
                <a:spcPts val="0"/>
              </a:spcBef>
              <a:spcAft>
                <a:spcPts val="0"/>
              </a:spcAft>
              <a:buSzPts val="2000"/>
              <a:buNone/>
              <a:defRPr sz="2200">
                <a:latin typeface="Alike"/>
                <a:ea typeface="Alike"/>
                <a:cs typeface="Alike"/>
                <a:sym typeface="Alike"/>
              </a:defRPr>
            </a:lvl1pPr>
            <a:lvl2pPr lvl="1" algn="ctr" rtl="0">
              <a:lnSpc>
                <a:spcPct val="100000"/>
              </a:lnSpc>
              <a:spcBef>
                <a:spcPts val="0"/>
              </a:spcBef>
              <a:spcAft>
                <a:spcPts val="0"/>
              </a:spcAft>
              <a:buSzPts val="2000"/>
              <a:buNone/>
              <a:defRPr sz="2000" b="1"/>
            </a:lvl2pPr>
            <a:lvl3pPr lvl="2" algn="ctr" rtl="0">
              <a:lnSpc>
                <a:spcPct val="100000"/>
              </a:lnSpc>
              <a:spcBef>
                <a:spcPts val="0"/>
              </a:spcBef>
              <a:spcAft>
                <a:spcPts val="0"/>
              </a:spcAft>
              <a:buSzPts val="2000"/>
              <a:buNone/>
              <a:defRPr sz="2000" b="1"/>
            </a:lvl3pPr>
            <a:lvl4pPr lvl="3" algn="ctr" rtl="0">
              <a:lnSpc>
                <a:spcPct val="100000"/>
              </a:lnSpc>
              <a:spcBef>
                <a:spcPts val="0"/>
              </a:spcBef>
              <a:spcAft>
                <a:spcPts val="0"/>
              </a:spcAft>
              <a:buSzPts val="2000"/>
              <a:buNone/>
              <a:defRPr sz="2000" b="1"/>
            </a:lvl4pPr>
            <a:lvl5pPr lvl="4" algn="ctr" rtl="0">
              <a:lnSpc>
                <a:spcPct val="100000"/>
              </a:lnSpc>
              <a:spcBef>
                <a:spcPts val="0"/>
              </a:spcBef>
              <a:spcAft>
                <a:spcPts val="0"/>
              </a:spcAft>
              <a:buSzPts val="2000"/>
              <a:buNone/>
              <a:defRPr sz="2000" b="1"/>
            </a:lvl5pPr>
            <a:lvl6pPr lvl="5" algn="ctr" rtl="0">
              <a:lnSpc>
                <a:spcPct val="100000"/>
              </a:lnSpc>
              <a:spcBef>
                <a:spcPts val="0"/>
              </a:spcBef>
              <a:spcAft>
                <a:spcPts val="0"/>
              </a:spcAft>
              <a:buSzPts val="2000"/>
              <a:buNone/>
              <a:defRPr sz="2000" b="1"/>
            </a:lvl6pPr>
            <a:lvl7pPr lvl="6" algn="ctr" rtl="0">
              <a:lnSpc>
                <a:spcPct val="100000"/>
              </a:lnSpc>
              <a:spcBef>
                <a:spcPts val="0"/>
              </a:spcBef>
              <a:spcAft>
                <a:spcPts val="0"/>
              </a:spcAft>
              <a:buSzPts val="2000"/>
              <a:buNone/>
              <a:defRPr sz="2000" b="1"/>
            </a:lvl7pPr>
            <a:lvl8pPr lvl="7" algn="ctr" rtl="0">
              <a:lnSpc>
                <a:spcPct val="100000"/>
              </a:lnSpc>
              <a:spcBef>
                <a:spcPts val="0"/>
              </a:spcBef>
              <a:spcAft>
                <a:spcPts val="0"/>
              </a:spcAft>
              <a:buSzPts val="2000"/>
              <a:buNone/>
              <a:defRPr sz="2000" b="1"/>
            </a:lvl8pPr>
            <a:lvl9pPr lvl="8" algn="ctr" rtl="0">
              <a:lnSpc>
                <a:spcPct val="100000"/>
              </a:lnSpc>
              <a:spcBef>
                <a:spcPts val="0"/>
              </a:spcBef>
              <a:spcAft>
                <a:spcPts val="0"/>
              </a:spcAft>
              <a:buSzPts val="2000"/>
              <a:buNone/>
              <a:defRPr sz="2000" b="1"/>
            </a:lvl9pPr>
          </a:lstStyle>
          <a:p>
            <a:endParaRPr/>
          </a:p>
        </p:txBody>
      </p:sp>
      <p:sp>
        <p:nvSpPr>
          <p:cNvPr id="106" name="Google Shape;106;p18"/>
          <p:cNvSpPr txBox="1">
            <a:spLocks noGrp="1"/>
          </p:cNvSpPr>
          <p:nvPr>
            <p:ph type="subTitle" idx="4"/>
          </p:nvPr>
        </p:nvSpPr>
        <p:spPr>
          <a:xfrm>
            <a:off x="3348306" y="3216285"/>
            <a:ext cx="2447400" cy="1334100"/>
          </a:xfrm>
          <a:prstGeom prst="rect">
            <a:avLst/>
          </a:prstGeom>
        </p:spPr>
        <p:txBody>
          <a:bodyPr spcFirstLastPara="1" wrap="square" lIns="91425" tIns="91425" rIns="91425" bIns="91425" anchor="t" anchorCtr="0">
            <a:noAutofit/>
          </a:bodyPr>
          <a:lstStyle>
            <a:lvl1pPr lvl="0" algn="ctr" rtl="0">
              <a:lnSpc>
                <a:spcPct val="115000"/>
              </a:lnSpc>
              <a:spcBef>
                <a:spcPts val="0"/>
              </a:spcBef>
              <a:spcAft>
                <a:spcPts val="0"/>
              </a:spcAft>
              <a:buSzPts val="1400"/>
              <a:buNone/>
              <a:defRPr/>
            </a:lvl1pPr>
            <a:lvl2pPr lvl="1" algn="ctr" rtl="0">
              <a:lnSpc>
                <a:spcPct val="115000"/>
              </a:lnSpc>
              <a:spcBef>
                <a:spcPts val="0"/>
              </a:spcBef>
              <a:spcAft>
                <a:spcPts val="0"/>
              </a:spcAft>
              <a:buSzPts val="1400"/>
              <a:buNone/>
              <a:defRPr/>
            </a:lvl2pPr>
            <a:lvl3pPr lvl="2" algn="ctr" rtl="0">
              <a:lnSpc>
                <a:spcPct val="115000"/>
              </a:lnSpc>
              <a:spcBef>
                <a:spcPts val="0"/>
              </a:spcBef>
              <a:spcAft>
                <a:spcPts val="0"/>
              </a:spcAft>
              <a:buSzPts val="1400"/>
              <a:buNone/>
              <a:defRPr/>
            </a:lvl3pPr>
            <a:lvl4pPr lvl="3" algn="ctr" rtl="0">
              <a:lnSpc>
                <a:spcPct val="115000"/>
              </a:lnSpc>
              <a:spcBef>
                <a:spcPts val="0"/>
              </a:spcBef>
              <a:spcAft>
                <a:spcPts val="0"/>
              </a:spcAft>
              <a:buSzPts val="1400"/>
              <a:buNone/>
              <a:defRPr/>
            </a:lvl4pPr>
            <a:lvl5pPr lvl="4" algn="ctr" rtl="0">
              <a:lnSpc>
                <a:spcPct val="115000"/>
              </a:lnSpc>
              <a:spcBef>
                <a:spcPts val="0"/>
              </a:spcBef>
              <a:spcAft>
                <a:spcPts val="0"/>
              </a:spcAft>
              <a:buSzPts val="1400"/>
              <a:buNone/>
              <a:defRPr/>
            </a:lvl5pPr>
            <a:lvl6pPr lvl="5" algn="ctr" rtl="0">
              <a:lnSpc>
                <a:spcPct val="115000"/>
              </a:lnSpc>
              <a:spcBef>
                <a:spcPts val="0"/>
              </a:spcBef>
              <a:spcAft>
                <a:spcPts val="0"/>
              </a:spcAft>
              <a:buSzPts val="1400"/>
              <a:buNone/>
              <a:defRPr/>
            </a:lvl6pPr>
            <a:lvl7pPr lvl="6" algn="ctr" rtl="0">
              <a:lnSpc>
                <a:spcPct val="115000"/>
              </a:lnSpc>
              <a:spcBef>
                <a:spcPts val="0"/>
              </a:spcBef>
              <a:spcAft>
                <a:spcPts val="0"/>
              </a:spcAft>
              <a:buSzPts val="1400"/>
              <a:buNone/>
              <a:defRPr/>
            </a:lvl7pPr>
            <a:lvl8pPr lvl="7" algn="ctr" rtl="0">
              <a:lnSpc>
                <a:spcPct val="115000"/>
              </a:lnSpc>
              <a:spcBef>
                <a:spcPts val="0"/>
              </a:spcBef>
              <a:spcAft>
                <a:spcPts val="0"/>
              </a:spcAft>
              <a:buSzPts val="1400"/>
              <a:buNone/>
              <a:defRPr/>
            </a:lvl8pPr>
            <a:lvl9pPr lvl="8" algn="ctr" rtl="0">
              <a:lnSpc>
                <a:spcPct val="115000"/>
              </a:lnSpc>
              <a:spcBef>
                <a:spcPts val="0"/>
              </a:spcBef>
              <a:spcAft>
                <a:spcPts val="0"/>
              </a:spcAft>
              <a:buSzPts val="1400"/>
              <a:buNone/>
              <a:defRPr/>
            </a:lvl9pPr>
          </a:lstStyle>
          <a:p>
            <a:endParaRPr/>
          </a:p>
        </p:txBody>
      </p:sp>
      <p:sp>
        <p:nvSpPr>
          <p:cNvPr id="107" name="Google Shape;107;p18"/>
          <p:cNvSpPr txBox="1">
            <a:spLocks noGrp="1"/>
          </p:cNvSpPr>
          <p:nvPr>
            <p:ph type="subTitle" idx="5"/>
          </p:nvPr>
        </p:nvSpPr>
        <p:spPr>
          <a:xfrm>
            <a:off x="5925002" y="2505105"/>
            <a:ext cx="2447400" cy="815100"/>
          </a:xfrm>
          <a:prstGeom prst="rect">
            <a:avLst/>
          </a:prstGeom>
        </p:spPr>
        <p:txBody>
          <a:bodyPr spcFirstLastPara="1" wrap="square" lIns="91425" tIns="91425" rIns="91425" bIns="91425" anchor="b" anchorCtr="0">
            <a:noAutofit/>
          </a:bodyPr>
          <a:lstStyle>
            <a:lvl1pPr lvl="0" algn="ctr" rtl="0">
              <a:lnSpc>
                <a:spcPct val="100000"/>
              </a:lnSpc>
              <a:spcBef>
                <a:spcPts val="0"/>
              </a:spcBef>
              <a:spcAft>
                <a:spcPts val="0"/>
              </a:spcAft>
              <a:buSzPts val="2000"/>
              <a:buNone/>
              <a:defRPr sz="2200">
                <a:latin typeface="Alike"/>
                <a:ea typeface="Alike"/>
                <a:cs typeface="Alike"/>
                <a:sym typeface="Alike"/>
              </a:defRPr>
            </a:lvl1pPr>
            <a:lvl2pPr lvl="1" algn="ctr" rtl="0">
              <a:lnSpc>
                <a:spcPct val="100000"/>
              </a:lnSpc>
              <a:spcBef>
                <a:spcPts val="0"/>
              </a:spcBef>
              <a:spcAft>
                <a:spcPts val="0"/>
              </a:spcAft>
              <a:buSzPts val="2000"/>
              <a:buNone/>
              <a:defRPr sz="2000" b="1"/>
            </a:lvl2pPr>
            <a:lvl3pPr lvl="2" algn="ctr" rtl="0">
              <a:lnSpc>
                <a:spcPct val="100000"/>
              </a:lnSpc>
              <a:spcBef>
                <a:spcPts val="0"/>
              </a:spcBef>
              <a:spcAft>
                <a:spcPts val="0"/>
              </a:spcAft>
              <a:buSzPts val="2000"/>
              <a:buNone/>
              <a:defRPr sz="2000" b="1"/>
            </a:lvl3pPr>
            <a:lvl4pPr lvl="3" algn="ctr" rtl="0">
              <a:lnSpc>
                <a:spcPct val="100000"/>
              </a:lnSpc>
              <a:spcBef>
                <a:spcPts val="0"/>
              </a:spcBef>
              <a:spcAft>
                <a:spcPts val="0"/>
              </a:spcAft>
              <a:buSzPts val="2000"/>
              <a:buNone/>
              <a:defRPr sz="2000" b="1"/>
            </a:lvl4pPr>
            <a:lvl5pPr lvl="4" algn="ctr" rtl="0">
              <a:lnSpc>
                <a:spcPct val="100000"/>
              </a:lnSpc>
              <a:spcBef>
                <a:spcPts val="0"/>
              </a:spcBef>
              <a:spcAft>
                <a:spcPts val="0"/>
              </a:spcAft>
              <a:buSzPts val="2000"/>
              <a:buNone/>
              <a:defRPr sz="2000" b="1"/>
            </a:lvl5pPr>
            <a:lvl6pPr lvl="5" algn="ctr" rtl="0">
              <a:lnSpc>
                <a:spcPct val="100000"/>
              </a:lnSpc>
              <a:spcBef>
                <a:spcPts val="0"/>
              </a:spcBef>
              <a:spcAft>
                <a:spcPts val="0"/>
              </a:spcAft>
              <a:buSzPts val="2000"/>
              <a:buNone/>
              <a:defRPr sz="2000" b="1"/>
            </a:lvl6pPr>
            <a:lvl7pPr lvl="6" algn="ctr" rtl="0">
              <a:lnSpc>
                <a:spcPct val="100000"/>
              </a:lnSpc>
              <a:spcBef>
                <a:spcPts val="0"/>
              </a:spcBef>
              <a:spcAft>
                <a:spcPts val="0"/>
              </a:spcAft>
              <a:buSzPts val="2000"/>
              <a:buNone/>
              <a:defRPr sz="2000" b="1"/>
            </a:lvl7pPr>
            <a:lvl8pPr lvl="7" algn="ctr" rtl="0">
              <a:lnSpc>
                <a:spcPct val="100000"/>
              </a:lnSpc>
              <a:spcBef>
                <a:spcPts val="0"/>
              </a:spcBef>
              <a:spcAft>
                <a:spcPts val="0"/>
              </a:spcAft>
              <a:buSzPts val="2000"/>
              <a:buNone/>
              <a:defRPr sz="2000" b="1"/>
            </a:lvl8pPr>
            <a:lvl9pPr lvl="8" algn="ctr" rtl="0">
              <a:lnSpc>
                <a:spcPct val="100000"/>
              </a:lnSpc>
              <a:spcBef>
                <a:spcPts val="0"/>
              </a:spcBef>
              <a:spcAft>
                <a:spcPts val="0"/>
              </a:spcAft>
              <a:buSzPts val="2000"/>
              <a:buNone/>
              <a:defRPr sz="2000" b="1"/>
            </a:lvl9pPr>
          </a:lstStyle>
          <a:p>
            <a:endParaRPr/>
          </a:p>
        </p:txBody>
      </p:sp>
      <p:sp>
        <p:nvSpPr>
          <p:cNvPr id="108" name="Google Shape;108;p18"/>
          <p:cNvSpPr txBox="1">
            <a:spLocks noGrp="1"/>
          </p:cNvSpPr>
          <p:nvPr>
            <p:ph type="subTitle" idx="6"/>
          </p:nvPr>
        </p:nvSpPr>
        <p:spPr>
          <a:xfrm>
            <a:off x="5925002" y="3216285"/>
            <a:ext cx="2447400" cy="1334100"/>
          </a:xfrm>
          <a:prstGeom prst="rect">
            <a:avLst/>
          </a:prstGeom>
        </p:spPr>
        <p:txBody>
          <a:bodyPr spcFirstLastPara="1" wrap="square" lIns="91425" tIns="91425" rIns="91425" bIns="91425" anchor="t" anchorCtr="0">
            <a:noAutofit/>
          </a:bodyPr>
          <a:lstStyle>
            <a:lvl1pPr lvl="0" algn="ctr" rtl="0">
              <a:lnSpc>
                <a:spcPct val="115000"/>
              </a:lnSpc>
              <a:spcBef>
                <a:spcPts val="0"/>
              </a:spcBef>
              <a:spcAft>
                <a:spcPts val="0"/>
              </a:spcAft>
              <a:buSzPts val="1400"/>
              <a:buNone/>
              <a:defRPr/>
            </a:lvl1pPr>
            <a:lvl2pPr lvl="1" algn="ctr" rtl="0">
              <a:lnSpc>
                <a:spcPct val="115000"/>
              </a:lnSpc>
              <a:spcBef>
                <a:spcPts val="0"/>
              </a:spcBef>
              <a:spcAft>
                <a:spcPts val="0"/>
              </a:spcAft>
              <a:buSzPts val="1400"/>
              <a:buNone/>
              <a:defRPr/>
            </a:lvl2pPr>
            <a:lvl3pPr lvl="2" algn="ctr" rtl="0">
              <a:lnSpc>
                <a:spcPct val="115000"/>
              </a:lnSpc>
              <a:spcBef>
                <a:spcPts val="0"/>
              </a:spcBef>
              <a:spcAft>
                <a:spcPts val="0"/>
              </a:spcAft>
              <a:buSzPts val="1400"/>
              <a:buNone/>
              <a:defRPr/>
            </a:lvl3pPr>
            <a:lvl4pPr lvl="3" algn="ctr" rtl="0">
              <a:lnSpc>
                <a:spcPct val="115000"/>
              </a:lnSpc>
              <a:spcBef>
                <a:spcPts val="0"/>
              </a:spcBef>
              <a:spcAft>
                <a:spcPts val="0"/>
              </a:spcAft>
              <a:buSzPts val="1400"/>
              <a:buNone/>
              <a:defRPr/>
            </a:lvl4pPr>
            <a:lvl5pPr lvl="4" algn="ctr" rtl="0">
              <a:lnSpc>
                <a:spcPct val="115000"/>
              </a:lnSpc>
              <a:spcBef>
                <a:spcPts val="0"/>
              </a:spcBef>
              <a:spcAft>
                <a:spcPts val="0"/>
              </a:spcAft>
              <a:buSzPts val="1400"/>
              <a:buNone/>
              <a:defRPr/>
            </a:lvl5pPr>
            <a:lvl6pPr lvl="5" algn="ctr" rtl="0">
              <a:lnSpc>
                <a:spcPct val="115000"/>
              </a:lnSpc>
              <a:spcBef>
                <a:spcPts val="0"/>
              </a:spcBef>
              <a:spcAft>
                <a:spcPts val="0"/>
              </a:spcAft>
              <a:buSzPts val="1400"/>
              <a:buNone/>
              <a:defRPr/>
            </a:lvl6pPr>
            <a:lvl7pPr lvl="6" algn="ctr" rtl="0">
              <a:lnSpc>
                <a:spcPct val="115000"/>
              </a:lnSpc>
              <a:spcBef>
                <a:spcPts val="0"/>
              </a:spcBef>
              <a:spcAft>
                <a:spcPts val="0"/>
              </a:spcAft>
              <a:buSzPts val="1400"/>
              <a:buNone/>
              <a:defRPr/>
            </a:lvl7pPr>
            <a:lvl8pPr lvl="7" algn="ctr" rtl="0">
              <a:lnSpc>
                <a:spcPct val="115000"/>
              </a:lnSpc>
              <a:spcBef>
                <a:spcPts val="0"/>
              </a:spcBef>
              <a:spcAft>
                <a:spcPts val="0"/>
              </a:spcAft>
              <a:buSzPts val="1400"/>
              <a:buNone/>
              <a:defRPr/>
            </a:lvl8pPr>
            <a:lvl9pPr lvl="8" algn="ctr" rtl="0">
              <a:lnSpc>
                <a:spcPct val="115000"/>
              </a:lnSpc>
              <a:spcBef>
                <a:spcPts val="0"/>
              </a:spcBef>
              <a:spcAft>
                <a:spcPts val="0"/>
              </a:spcAft>
              <a:buSzPts val="1400"/>
              <a:buNone/>
              <a:defRPr/>
            </a:lvl9pPr>
          </a:lstStyle>
          <a:p>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Background">
  <p:cSld name="BLANK_3">
    <p:bg>
      <p:bgPr>
        <a:solidFill>
          <a:schemeClr val="dk2"/>
        </a:solidFill>
        <a:effectLst/>
      </p:bgPr>
    </p:bg>
    <p:spTree>
      <p:nvGrpSpPr>
        <p:cNvPr id="1" name="Shape 171"/>
        <p:cNvGrpSpPr/>
        <p:nvPr/>
      </p:nvGrpSpPr>
      <p:grpSpPr>
        <a:xfrm>
          <a:off x="0" y="0"/>
          <a:ext cx="0" cy="0"/>
          <a:chOff x="0" y="0"/>
          <a:chExt cx="0" cy="0"/>
        </a:xfrm>
      </p:grpSpPr>
      <p:sp>
        <p:nvSpPr>
          <p:cNvPr id="172" name="Google Shape;172;p28"/>
          <p:cNvSpPr/>
          <p:nvPr/>
        </p:nvSpPr>
        <p:spPr>
          <a:xfrm>
            <a:off x="-9600" y="-8850"/>
            <a:ext cx="9163200" cy="5161200"/>
          </a:xfrm>
          <a:prstGeom prst="frame">
            <a:avLst>
              <a:gd name="adj1" fmla="val 6080"/>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cxnSp>
        <p:nvCxnSpPr>
          <p:cNvPr id="173" name="Google Shape;173;p28"/>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720000" y="467687"/>
            <a:ext cx="77040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chemeClr val="dk1"/>
              </a:buClr>
              <a:buSzPts val="3200"/>
              <a:buFont typeface="Alike"/>
              <a:buNone/>
              <a:defRPr sz="3200">
                <a:solidFill>
                  <a:schemeClr val="dk1"/>
                </a:solidFill>
                <a:latin typeface="Alike"/>
                <a:ea typeface="Alike"/>
                <a:cs typeface="Alike"/>
                <a:sym typeface="Alike"/>
              </a:defRPr>
            </a:lvl1pPr>
            <a:lvl2pPr lvl="1">
              <a:spcBef>
                <a:spcPts val="0"/>
              </a:spcBef>
              <a:spcAft>
                <a:spcPts val="0"/>
              </a:spcAft>
              <a:buClr>
                <a:schemeClr val="dk1"/>
              </a:buClr>
              <a:buSzPts val="3200"/>
              <a:buFont typeface="Alike"/>
              <a:buNone/>
              <a:defRPr sz="3200">
                <a:solidFill>
                  <a:schemeClr val="dk1"/>
                </a:solidFill>
                <a:latin typeface="Alike"/>
                <a:ea typeface="Alike"/>
                <a:cs typeface="Alike"/>
                <a:sym typeface="Alike"/>
              </a:defRPr>
            </a:lvl2pPr>
            <a:lvl3pPr lvl="2">
              <a:spcBef>
                <a:spcPts val="0"/>
              </a:spcBef>
              <a:spcAft>
                <a:spcPts val="0"/>
              </a:spcAft>
              <a:buClr>
                <a:schemeClr val="dk1"/>
              </a:buClr>
              <a:buSzPts val="3200"/>
              <a:buFont typeface="Alike"/>
              <a:buNone/>
              <a:defRPr sz="3200">
                <a:solidFill>
                  <a:schemeClr val="dk1"/>
                </a:solidFill>
                <a:latin typeface="Alike"/>
                <a:ea typeface="Alike"/>
                <a:cs typeface="Alike"/>
                <a:sym typeface="Alike"/>
              </a:defRPr>
            </a:lvl3pPr>
            <a:lvl4pPr lvl="3">
              <a:spcBef>
                <a:spcPts val="0"/>
              </a:spcBef>
              <a:spcAft>
                <a:spcPts val="0"/>
              </a:spcAft>
              <a:buClr>
                <a:schemeClr val="dk1"/>
              </a:buClr>
              <a:buSzPts val="3200"/>
              <a:buFont typeface="Alike"/>
              <a:buNone/>
              <a:defRPr sz="3200">
                <a:solidFill>
                  <a:schemeClr val="dk1"/>
                </a:solidFill>
                <a:latin typeface="Alike"/>
                <a:ea typeface="Alike"/>
                <a:cs typeface="Alike"/>
                <a:sym typeface="Alike"/>
              </a:defRPr>
            </a:lvl4pPr>
            <a:lvl5pPr lvl="4">
              <a:spcBef>
                <a:spcPts val="0"/>
              </a:spcBef>
              <a:spcAft>
                <a:spcPts val="0"/>
              </a:spcAft>
              <a:buClr>
                <a:schemeClr val="dk1"/>
              </a:buClr>
              <a:buSzPts val="3200"/>
              <a:buFont typeface="Alike"/>
              <a:buNone/>
              <a:defRPr sz="3200">
                <a:solidFill>
                  <a:schemeClr val="dk1"/>
                </a:solidFill>
                <a:latin typeface="Alike"/>
                <a:ea typeface="Alike"/>
                <a:cs typeface="Alike"/>
                <a:sym typeface="Alike"/>
              </a:defRPr>
            </a:lvl5pPr>
            <a:lvl6pPr lvl="5">
              <a:spcBef>
                <a:spcPts val="0"/>
              </a:spcBef>
              <a:spcAft>
                <a:spcPts val="0"/>
              </a:spcAft>
              <a:buClr>
                <a:schemeClr val="dk1"/>
              </a:buClr>
              <a:buSzPts val="3200"/>
              <a:buFont typeface="Alike"/>
              <a:buNone/>
              <a:defRPr sz="3200">
                <a:solidFill>
                  <a:schemeClr val="dk1"/>
                </a:solidFill>
                <a:latin typeface="Alike"/>
                <a:ea typeface="Alike"/>
                <a:cs typeface="Alike"/>
                <a:sym typeface="Alike"/>
              </a:defRPr>
            </a:lvl6pPr>
            <a:lvl7pPr lvl="6">
              <a:spcBef>
                <a:spcPts val="0"/>
              </a:spcBef>
              <a:spcAft>
                <a:spcPts val="0"/>
              </a:spcAft>
              <a:buClr>
                <a:schemeClr val="dk1"/>
              </a:buClr>
              <a:buSzPts val="3200"/>
              <a:buFont typeface="Alike"/>
              <a:buNone/>
              <a:defRPr sz="3200">
                <a:solidFill>
                  <a:schemeClr val="dk1"/>
                </a:solidFill>
                <a:latin typeface="Alike"/>
                <a:ea typeface="Alike"/>
                <a:cs typeface="Alike"/>
                <a:sym typeface="Alike"/>
              </a:defRPr>
            </a:lvl7pPr>
            <a:lvl8pPr lvl="7">
              <a:spcBef>
                <a:spcPts val="0"/>
              </a:spcBef>
              <a:spcAft>
                <a:spcPts val="0"/>
              </a:spcAft>
              <a:buClr>
                <a:schemeClr val="dk1"/>
              </a:buClr>
              <a:buSzPts val="3200"/>
              <a:buFont typeface="Alike"/>
              <a:buNone/>
              <a:defRPr sz="3200">
                <a:solidFill>
                  <a:schemeClr val="dk1"/>
                </a:solidFill>
                <a:latin typeface="Alike"/>
                <a:ea typeface="Alike"/>
                <a:cs typeface="Alike"/>
                <a:sym typeface="Alike"/>
              </a:defRPr>
            </a:lvl8pPr>
            <a:lvl9pPr lvl="8">
              <a:spcBef>
                <a:spcPts val="0"/>
              </a:spcBef>
              <a:spcAft>
                <a:spcPts val="0"/>
              </a:spcAft>
              <a:buClr>
                <a:schemeClr val="dk1"/>
              </a:buClr>
              <a:buSzPts val="3200"/>
              <a:buFont typeface="Alike"/>
              <a:buNone/>
              <a:defRPr sz="3200">
                <a:solidFill>
                  <a:schemeClr val="dk1"/>
                </a:solidFill>
                <a:latin typeface="Alike"/>
                <a:ea typeface="Alike"/>
                <a:cs typeface="Alike"/>
                <a:sym typeface="Alike"/>
              </a:defRPr>
            </a:lvl9pPr>
          </a:lstStyle>
          <a:p>
            <a:endParaRPr/>
          </a:p>
        </p:txBody>
      </p:sp>
      <p:sp>
        <p:nvSpPr>
          <p:cNvPr id="7" name="Google Shape;7;p1"/>
          <p:cNvSpPr txBox="1">
            <a:spLocks noGrp="1"/>
          </p:cNvSpPr>
          <p:nvPr>
            <p:ph type="body" idx="1"/>
          </p:nvPr>
        </p:nvSpPr>
        <p:spPr>
          <a:xfrm>
            <a:off x="720000" y="1186468"/>
            <a:ext cx="7704000" cy="3416400"/>
          </a:xfrm>
          <a:prstGeom prst="rect">
            <a:avLst/>
          </a:prstGeom>
          <a:noFill/>
          <a:ln>
            <a:noFill/>
          </a:ln>
        </p:spPr>
        <p:txBody>
          <a:bodyPr spcFirstLastPara="1" wrap="square" lIns="91425" tIns="91425" rIns="91425" bIns="91425" anchor="t" anchorCtr="0">
            <a:noAutofit/>
          </a:bodyPr>
          <a:lstStyle>
            <a:lvl1pPr marL="457200" lvl="0" indent="-317500">
              <a:lnSpc>
                <a:spcPct val="115000"/>
              </a:lnSpc>
              <a:spcBef>
                <a:spcPts val="0"/>
              </a:spcBef>
              <a:spcAft>
                <a:spcPts val="0"/>
              </a:spcAft>
              <a:buClr>
                <a:schemeClr val="dk1"/>
              </a:buClr>
              <a:buSzPts val="1400"/>
              <a:buFont typeface="Albert Sans"/>
              <a:buChar char="●"/>
              <a:defRPr>
                <a:solidFill>
                  <a:schemeClr val="dk1"/>
                </a:solidFill>
                <a:latin typeface="Albert Sans"/>
                <a:ea typeface="Albert Sans"/>
                <a:cs typeface="Albert Sans"/>
                <a:sym typeface="Albert Sans"/>
              </a:defRPr>
            </a:lvl1pPr>
            <a:lvl2pPr marL="914400" lvl="1" indent="-317500">
              <a:lnSpc>
                <a:spcPct val="115000"/>
              </a:lnSpc>
              <a:spcBef>
                <a:spcPts val="0"/>
              </a:spcBef>
              <a:spcAft>
                <a:spcPts val="0"/>
              </a:spcAft>
              <a:buClr>
                <a:schemeClr val="dk1"/>
              </a:buClr>
              <a:buSzPts val="1400"/>
              <a:buFont typeface="Albert Sans"/>
              <a:buChar char="○"/>
              <a:defRPr>
                <a:solidFill>
                  <a:schemeClr val="dk1"/>
                </a:solidFill>
                <a:latin typeface="Albert Sans"/>
                <a:ea typeface="Albert Sans"/>
                <a:cs typeface="Albert Sans"/>
                <a:sym typeface="Albert Sans"/>
              </a:defRPr>
            </a:lvl2pPr>
            <a:lvl3pPr marL="1371600" lvl="2" indent="-317500">
              <a:lnSpc>
                <a:spcPct val="115000"/>
              </a:lnSpc>
              <a:spcBef>
                <a:spcPts val="0"/>
              </a:spcBef>
              <a:spcAft>
                <a:spcPts val="0"/>
              </a:spcAft>
              <a:buClr>
                <a:schemeClr val="dk1"/>
              </a:buClr>
              <a:buSzPts val="1400"/>
              <a:buFont typeface="Albert Sans"/>
              <a:buChar char="■"/>
              <a:defRPr>
                <a:solidFill>
                  <a:schemeClr val="dk1"/>
                </a:solidFill>
                <a:latin typeface="Albert Sans"/>
                <a:ea typeface="Albert Sans"/>
                <a:cs typeface="Albert Sans"/>
                <a:sym typeface="Albert Sans"/>
              </a:defRPr>
            </a:lvl3pPr>
            <a:lvl4pPr marL="1828800" lvl="3" indent="-317500">
              <a:lnSpc>
                <a:spcPct val="115000"/>
              </a:lnSpc>
              <a:spcBef>
                <a:spcPts val="0"/>
              </a:spcBef>
              <a:spcAft>
                <a:spcPts val="0"/>
              </a:spcAft>
              <a:buClr>
                <a:schemeClr val="dk1"/>
              </a:buClr>
              <a:buSzPts val="1400"/>
              <a:buFont typeface="Albert Sans"/>
              <a:buChar char="●"/>
              <a:defRPr>
                <a:solidFill>
                  <a:schemeClr val="dk1"/>
                </a:solidFill>
                <a:latin typeface="Albert Sans"/>
                <a:ea typeface="Albert Sans"/>
                <a:cs typeface="Albert Sans"/>
                <a:sym typeface="Albert Sans"/>
              </a:defRPr>
            </a:lvl4pPr>
            <a:lvl5pPr marL="2286000" lvl="4" indent="-317500">
              <a:lnSpc>
                <a:spcPct val="115000"/>
              </a:lnSpc>
              <a:spcBef>
                <a:spcPts val="0"/>
              </a:spcBef>
              <a:spcAft>
                <a:spcPts val="0"/>
              </a:spcAft>
              <a:buClr>
                <a:schemeClr val="dk1"/>
              </a:buClr>
              <a:buSzPts val="1400"/>
              <a:buFont typeface="Albert Sans"/>
              <a:buChar char="○"/>
              <a:defRPr>
                <a:solidFill>
                  <a:schemeClr val="dk1"/>
                </a:solidFill>
                <a:latin typeface="Albert Sans"/>
                <a:ea typeface="Albert Sans"/>
                <a:cs typeface="Albert Sans"/>
                <a:sym typeface="Albert Sans"/>
              </a:defRPr>
            </a:lvl5pPr>
            <a:lvl6pPr marL="2743200" lvl="5" indent="-317500">
              <a:lnSpc>
                <a:spcPct val="115000"/>
              </a:lnSpc>
              <a:spcBef>
                <a:spcPts val="0"/>
              </a:spcBef>
              <a:spcAft>
                <a:spcPts val="0"/>
              </a:spcAft>
              <a:buClr>
                <a:schemeClr val="dk1"/>
              </a:buClr>
              <a:buSzPts val="1400"/>
              <a:buFont typeface="Albert Sans"/>
              <a:buChar char="■"/>
              <a:defRPr>
                <a:solidFill>
                  <a:schemeClr val="dk1"/>
                </a:solidFill>
                <a:latin typeface="Albert Sans"/>
                <a:ea typeface="Albert Sans"/>
                <a:cs typeface="Albert Sans"/>
                <a:sym typeface="Albert Sans"/>
              </a:defRPr>
            </a:lvl6pPr>
            <a:lvl7pPr marL="3200400" lvl="6" indent="-317500">
              <a:lnSpc>
                <a:spcPct val="115000"/>
              </a:lnSpc>
              <a:spcBef>
                <a:spcPts val="0"/>
              </a:spcBef>
              <a:spcAft>
                <a:spcPts val="0"/>
              </a:spcAft>
              <a:buClr>
                <a:schemeClr val="dk1"/>
              </a:buClr>
              <a:buSzPts val="1400"/>
              <a:buFont typeface="Albert Sans"/>
              <a:buChar char="●"/>
              <a:defRPr>
                <a:solidFill>
                  <a:schemeClr val="dk1"/>
                </a:solidFill>
                <a:latin typeface="Albert Sans"/>
                <a:ea typeface="Albert Sans"/>
                <a:cs typeface="Albert Sans"/>
                <a:sym typeface="Albert Sans"/>
              </a:defRPr>
            </a:lvl7pPr>
            <a:lvl8pPr marL="3657600" lvl="7" indent="-317500">
              <a:lnSpc>
                <a:spcPct val="115000"/>
              </a:lnSpc>
              <a:spcBef>
                <a:spcPts val="0"/>
              </a:spcBef>
              <a:spcAft>
                <a:spcPts val="0"/>
              </a:spcAft>
              <a:buClr>
                <a:schemeClr val="dk1"/>
              </a:buClr>
              <a:buSzPts val="1400"/>
              <a:buFont typeface="Albert Sans"/>
              <a:buChar char="○"/>
              <a:defRPr>
                <a:solidFill>
                  <a:schemeClr val="dk1"/>
                </a:solidFill>
                <a:latin typeface="Albert Sans"/>
                <a:ea typeface="Albert Sans"/>
                <a:cs typeface="Albert Sans"/>
                <a:sym typeface="Albert Sans"/>
              </a:defRPr>
            </a:lvl8pPr>
            <a:lvl9pPr marL="4114800" lvl="8" indent="-317500">
              <a:lnSpc>
                <a:spcPct val="115000"/>
              </a:lnSpc>
              <a:spcBef>
                <a:spcPts val="0"/>
              </a:spcBef>
              <a:spcAft>
                <a:spcPts val="0"/>
              </a:spcAft>
              <a:buClr>
                <a:schemeClr val="dk1"/>
              </a:buClr>
              <a:buSzPts val="1400"/>
              <a:buFont typeface="Albert Sans"/>
              <a:buChar char="■"/>
              <a:defRPr>
                <a:solidFill>
                  <a:schemeClr val="dk1"/>
                </a:solidFill>
                <a:latin typeface="Albert Sans"/>
                <a:ea typeface="Albert Sans"/>
                <a:cs typeface="Albert Sans"/>
                <a:sym typeface="Albert Sans"/>
              </a:defRPr>
            </a:lvl9pPr>
          </a:lstStyle>
          <a:p>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1pPr>
      <a:lvl2pPr marR="0" lvl="1"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2pPr>
      <a:lvl3pPr marR="0" lvl="2"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3pPr>
      <a:lvl4pPr marR="0" lvl="3"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4pPr>
      <a:lvl5pPr marR="0" lvl="4"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5pPr>
      <a:lvl6pPr marR="0" lvl="5"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6pPr>
      <a:lvl7pPr marR="0" lvl="6"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7pPr>
      <a:lvl8pPr marR="0" lvl="7"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8pPr>
      <a:lvl9pPr marR="0" lvl="8"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1pPr>
      <a:lvl2pPr marR="0" lvl="1"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2pPr>
      <a:lvl3pPr marR="0" lvl="2"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3pPr>
      <a:lvl4pPr marR="0" lvl="3"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4pPr>
      <a:lvl5pPr marR="0" lvl="4"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5pPr>
      <a:lvl6pPr marR="0" lvl="5"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6pPr>
      <a:lvl7pPr marR="0" lvl="6"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7pPr>
      <a:lvl8pPr marR="0" lvl="7"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8pPr>
      <a:lvl9pPr marR="0" lvl="8"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1pPr>
      <a:lvl2pPr marR="0" lvl="1"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2pPr>
      <a:lvl3pPr marR="0" lvl="2"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3pPr>
      <a:lvl4pPr marR="0" lvl="3"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4pPr>
      <a:lvl5pPr marR="0" lvl="4"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5pPr>
      <a:lvl6pPr marR="0" lvl="5"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6pPr>
      <a:lvl7pPr marR="0" lvl="6"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7pPr>
      <a:lvl8pPr marR="0" lvl="7"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8pPr>
      <a:lvl9pPr marR="0" lvl="8" algn="l" rtl="0">
        <a:lnSpc>
          <a:spcPct val="100000"/>
        </a:lnSpc>
        <a:spcBef>
          <a:spcPts val="0"/>
        </a:spcBef>
        <a:spcAft>
          <a:spcPts val="0"/>
        </a:spcAft>
        <a:buClr>
          <a:srgbClr val="000000"/>
        </a:buClr>
        <a:buFont typeface="Arial" panose="020B0604020202020204"/>
        <a:defRPr sz="1400" b="0" i="0" u="none" strike="noStrike" cap="none">
          <a:solidFill>
            <a:srgbClr val="000000"/>
          </a:solidFill>
          <a:latin typeface="Arial" panose="020B0604020202020204"/>
          <a:ea typeface="Arial" panose="020B0604020202020204"/>
          <a:cs typeface="Arial" panose="020B0604020202020204"/>
          <a:sym typeface="Arial" panose="020B0604020202020204"/>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6.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185"/>
        <p:cNvGrpSpPr/>
        <p:nvPr/>
      </p:nvGrpSpPr>
      <p:grpSpPr>
        <a:xfrm>
          <a:off x="0" y="0"/>
          <a:ext cx="0" cy="0"/>
          <a:chOff x="0" y="0"/>
          <a:chExt cx="0" cy="0"/>
        </a:xfrm>
      </p:grpSpPr>
      <p:sp>
        <p:nvSpPr>
          <p:cNvPr id="186" name="Google Shape;186;p33"/>
          <p:cNvSpPr txBox="1">
            <a:spLocks noGrp="1"/>
          </p:cNvSpPr>
          <p:nvPr>
            <p:ph type="ctrTitle"/>
          </p:nvPr>
        </p:nvSpPr>
        <p:spPr>
          <a:xfrm>
            <a:off x="608371" y="1047148"/>
            <a:ext cx="7927257" cy="1856100"/>
          </a:xfrm>
          <a:prstGeom prst="rect">
            <a:avLst/>
          </a:prstGeom>
        </p:spPr>
        <p:txBody>
          <a:bodyPr spcFirstLastPara="1" wrap="square" lIns="91425" tIns="91425" rIns="91425" bIns="91425" anchor="b" anchorCtr="0">
            <a:noAutofit/>
          </a:bodyPr>
          <a:lstStyle/>
          <a:p>
            <a:pPr marL="1085850" marR="914400" indent="-171450" rtl="1">
              <a:lnSpc>
                <a:spcPct val="107000"/>
              </a:lnSpc>
              <a:spcAft>
                <a:spcPts val="800"/>
              </a:spcAft>
            </a:pPr>
            <a:r>
              <a:rPr lang="ar-LB" sz="3600" b="1" dirty="0">
                <a:latin typeface="Calibri" panose="020F0502020204030204" pitchFamily="34" charset="0"/>
                <a:ea typeface="Calibri" panose="020F0502020204030204" pitchFamily="34" charset="0"/>
                <a:cs typeface="Arial" panose="020B0604020202020204" pitchFamily="34" charset="0"/>
              </a:rPr>
              <a:t>رقمنة مؤسسات التعليم التقني والتدريب المهني لتتوائم مع المتغيرات الحالية</a:t>
            </a:r>
            <a:endParaRPr lang="en-US" sz="1800" dirty="0">
              <a:effectLst/>
              <a:latin typeface="Calibri" panose="020F0502020204030204" pitchFamily="34" charset="0"/>
              <a:ea typeface="Calibri" panose="020F0502020204030204" pitchFamily="34" charset="0"/>
              <a:cs typeface="Arial" panose="020B0604020202020204" pitchFamily="34" charset="0"/>
            </a:endParaRPr>
          </a:p>
        </p:txBody>
      </p:sp>
      <p:sp>
        <p:nvSpPr>
          <p:cNvPr id="187" name="Google Shape;187;p33"/>
          <p:cNvSpPr txBox="1">
            <a:spLocks noGrp="1"/>
          </p:cNvSpPr>
          <p:nvPr>
            <p:ph type="subTitle" idx="1"/>
          </p:nvPr>
        </p:nvSpPr>
        <p:spPr>
          <a:xfrm>
            <a:off x="1198799" y="3571665"/>
            <a:ext cx="6746400" cy="405300"/>
          </a:xfrm>
          <a:prstGeom prst="rect">
            <a:avLst/>
          </a:prstGeom>
        </p:spPr>
        <p:txBody>
          <a:bodyPr spcFirstLastPara="1" wrap="square" lIns="91425" tIns="91425" rIns="91425" bIns="91425" anchor="ctr" anchorCtr="0">
            <a:noAutofit/>
          </a:bodyPr>
          <a:lstStyle/>
          <a:p>
            <a:pPr marL="0" rtl="1">
              <a:spcAft>
                <a:spcPts val="800"/>
              </a:spcAft>
            </a:pPr>
            <a:r>
              <a:rPr lang="ar-LB" b="1" dirty="0">
                <a:latin typeface="Calibri" panose="020F0502020204030204" pitchFamily="34" charset="0"/>
                <a:ea typeface="Calibri" panose="020F0502020204030204" pitchFamily="34" charset="0"/>
                <a:cs typeface="Arial" panose="020B0604020202020204" pitchFamily="34" charset="0"/>
              </a:rPr>
              <a:t>اعداد</a:t>
            </a:r>
            <a:endParaRPr lang="en-US" dirty="0">
              <a:latin typeface="Calibri" panose="020F0502020204030204" pitchFamily="34" charset="0"/>
              <a:ea typeface="Calibri" panose="020F0502020204030204" pitchFamily="34" charset="0"/>
              <a:cs typeface="Arial" panose="020B0604020202020204" pitchFamily="34" charset="0"/>
            </a:endParaRPr>
          </a:p>
          <a:p>
            <a:pPr marL="0" rtl="1">
              <a:spcAft>
                <a:spcPts val="800"/>
              </a:spcAft>
            </a:pPr>
            <a:r>
              <a:rPr lang="ar-LB" b="1" dirty="0">
                <a:latin typeface="Calibri" panose="020F0502020204030204" pitchFamily="34" charset="0"/>
                <a:ea typeface="Calibri" panose="020F0502020204030204" pitchFamily="34" charset="0"/>
                <a:cs typeface="Arial" panose="020B0604020202020204" pitchFamily="34" charset="0"/>
              </a:rPr>
              <a:t>الدكتور حسين شلهوب</a:t>
            </a:r>
            <a:endParaRPr lang="en-US" dirty="0">
              <a:effectLst/>
              <a:latin typeface="Calibri" panose="020F0502020204030204" pitchFamily="34" charset="0"/>
              <a:ea typeface="Calibri" panose="020F0502020204030204" pitchFamily="34" charset="0"/>
              <a:cs typeface="Arial" panose="020B0604020202020204" pitchFamily="34" charset="0"/>
            </a:endParaRPr>
          </a:p>
        </p:txBody>
      </p:sp>
      <p:cxnSp>
        <p:nvCxnSpPr>
          <p:cNvPr id="188" name="Google Shape;188;p33"/>
          <p:cNvCxnSpPr/>
          <p:nvPr/>
        </p:nvCxnSpPr>
        <p:spPr>
          <a:xfrm>
            <a:off x="2306250" y="3246232"/>
            <a:ext cx="4531500" cy="0"/>
          </a:xfrm>
          <a:prstGeom prst="straightConnector1">
            <a:avLst/>
          </a:prstGeom>
          <a:noFill/>
          <a:ln w="19050" cap="flat" cmpd="sng">
            <a:solidFill>
              <a:schemeClr val="dk1"/>
            </a:solidFill>
            <a:prstDash val="solid"/>
            <a:round/>
            <a:headEnd type="none" w="med" len="med"/>
            <a:tailEnd type="none" w="med" len="med"/>
          </a:ln>
        </p:spPr>
      </p:cxnSp>
      <p:cxnSp>
        <p:nvCxnSpPr>
          <p:cNvPr id="189" name="Google Shape;189;p33"/>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600783" y="818970"/>
            <a:ext cx="7942433" cy="3475823"/>
          </a:xfrm>
          <a:prstGeom prst="rect">
            <a:avLst/>
          </a:prstGeom>
          <a:noFill/>
        </p:spPr>
        <p:txBody>
          <a:bodyPr wrap="square" rtlCol="0">
            <a:spAutoFit/>
          </a:bodyPr>
          <a:lstStyle/>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1 - </a:t>
            </a:r>
            <a:r>
              <a:rPr lang="ar-LB" sz="1800" u="sng" kern="1200" dirty="0">
                <a:solidFill>
                  <a:prstClr val="black"/>
                </a:solidFill>
                <a:latin typeface="+mj-lt"/>
                <a:ea typeface="+mn-ea"/>
                <a:cs typeface="Arial" panose="020B0604020202020204" pitchFamily="34" charset="0"/>
              </a:rPr>
              <a:t>أشكال التحول الرقمي:</a:t>
            </a:r>
            <a:r>
              <a:rPr lang="ar-LB" sz="1800" kern="1200" dirty="0">
                <a:solidFill>
                  <a:prstClr val="black"/>
                </a:solidFill>
                <a:latin typeface="+mj-lt"/>
                <a:ea typeface="+mn-ea"/>
                <a:cs typeface="Arial" panose="020B0604020202020204" pitchFamily="34" charset="0"/>
              </a:rPr>
              <a:t> </a:t>
            </a:r>
            <a:endParaRPr lang="en-US" sz="1800" kern="1200" dirty="0">
              <a:solidFill>
                <a:prstClr val="black"/>
              </a:solidFill>
              <a:latin typeface="+mj-lt"/>
              <a:ea typeface="+mn-ea"/>
              <a:cs typeface="+mn-cs"/>
            </a:endParaRPr>
          </a:p>
          <a:p>
            <a:pPr marL="1141730" lvl="1" indent="-22733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تطبيقات الهواتف الذكية</a:t>
            </a:r>
            <a:endParaRPr lang="en-US" sz="1800" kern="1200" dirty="0">
              <a:solidFill>
                <a:prstClr val="black"/>
              </a:solidFill>
              <a:latin typeface="+mj-lt"/>
              <a:ea typeface="+mn-ea"/>
              <a:cs typeface="+mn-cs"/>
            </a:endParaRPr>
          </a:p>
          <a:p>
            <a:pPr marL="1141730" lvl="1" indent="-22733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الحوسبة السحابية</a:t>
            </a:r>
            <a:endParaRPr lang="en-US" sz="1800" kern="1200" dirty="0">
              <a:solidFill>
                <a:prstClr val="black"/>
              </a:solidFill>
              <a:latin typeface="+mj-lt"/>
              <a:ea typeface="+mn-ea"/>
              <a:cs typeface="+mn-cs"/>
            </a:endParaRPr>
          </a:p>
          <a:p>
            <a:pPr marL="1141730" lvl="1" indent="-22733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انترنت الاشياء</a:t>
            </a:r>
            <a:endParaRPr lang="en-US" sz="1800" kern="1200" dirty="0">
              <a:solidFill>
                <a:prstClr val="black"/>
              </a:solidFill>
              <a:latin typeface="+mj-lt"/>
              <a:ea typeface="+mn-ea"/>
              <a:cs typeface="+mn-cs"/>
            </a:endParaRPr>
          </a:p>
          <a:p>
            <a:pPr marL="1141730" lvl="1" indent="-22733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الذكاء الاصطناعي</a:t>
            </a:r>
            <a:endParaRPr lang="en-US" sz="1800" kern="1200" dirty="0">
              <a:solidFill>
                <a:prstClr val="black"/>
              </a:solidFill>
              <a:latin typeface="+mj-lt"/>
              <a:ea typeface="+mn-ea"/>
              <a:cs typeface="+mn-cs"/>
            </a:endParaRPr>
          </a:p>
          <a:p>
            <a:pPr marL="1141730" lvl="1" indent="-22733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ذكاء التدريب على الآلات</a:t>
            </a:r>
          </a:p>
          <a:p>
            <a:pPr marL="685800" lvl="1" indent="-228600" algn="r" rtl="1">
              <a:lnSpc>
                <a:spcPct val="90000"/>
              </a:lnSpc>
              <a:spcBef>
                <a:spcPts val="500"/>
              </a:spcBef>
              <a:buClrTx/>
              <a:buFont typeface="Arial" panose="020B0604020202020204" pitchFamily="34" charset="0"/>
              <a:buChar char="•"/>
            </a:pPr>
            <a:endParaRPr lang="en-US" sz="1800" kern="1200" dirty="0">
              <a:solidFill>
                <a:prstClr val="black"/>
              </a:solidFill>
              <a:latin typeface="+mj-lt"/>
              <a:ea typeface="+mn-ea"/>
              <a:cs typeface="+mn-cs"/>
            </a:endParaRPr>
          </a:p>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2 – </a:t>
            </a:r>
            <a:r>
              <a:rPr lang="ar-LB" sz="1800" u="sng" kern="1200" dirty="0">
                <a:solidFill>
                  <a:prstClr val="black"/>
                </a:solidFill>
                <a:latin typeface="+mj-lt"/>
                <a:ea typeface="+mn-ea"/>
                <a:cs typeface="Arial" panose="020B0604020202020204" pitchFamily="34" charset="0"/>
              </a:rPr>
              <a:t>مستويات التحول الرقمي المهني:</a:t>
            </a:r>
            <a:r>
              <a:rPr lang="ar-LB" sz="1800" kern="1200" dirty="0">
                <a:solidFill>
                  <a:prstClr val="black"/>
                </a:solidFill>
                <a:latin typeface="+mj-lt"/>
                <a:ea typeface="+mn-ea"/>
                <a:cs typeface="Arial" panose="020B0604020202020204" pitchFamily="34" charset="0"/>
              </a:rPr>
              <a:t> يمكن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ن ينفذ على ثلاث مستويات وهي: </a:t>
            </a:r>
            <a:endParaRPr lang="en-US" sz="1800" kern="1200" dirty="0">
              <a:solidFill>
                <a:prstClr val="black"/>
              </a:solidFill>
              <a:latin typeface="+mj-lt"/>
              <a:ea typeface="+mn-ea"/>
              <a:cs typeface="+mn-cs"/>
            </a:endParaRPr>
          </a:p>
          <a:p>
            <a:pPr marL="1141730"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مستوى القيادة</a:t>
            </a:r>
            <a:endParaRPr lang="en-US" sz="1800" kern="1200" dirty="0">
              <a:solidFill>
                <a:prstClr val="black"/>
              </a:solidFill>
              <a:latin typeface="+mj-lt"/>
              <a:ea typeface="+mn-ea"/>
              <a:cs typeface="+mn-cs"/>
            </a:endParaRPr>
          </a:p>
          <a:p>
            <a:pPr marL="1141730"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مستوى الاستراتيجية</a:t>
            </a:r>
          </a:p>
          <a:p>
            <a:pPr marL="1141730"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مستوى الثقافة</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27"/>
        <p:cNvGrpSpPr/>
        <p:nvPr/>
      </p:nvGrpSpPr>
      <p:grpSpPr>
        <a:xfrm>
          <a:off x="0" y="0"/>
          <a:ext cx="0" cy="0"/>
          <a:chOff x="0" y="0"/>
          <a:chExt cx="0" cy="0"/>
        </a:xfrm>
      </p:grpSpPr>
      <p:sp>
        <p:nvSpPr>
          <p:cNvPr id="228" name="Google Shape;228;p36"/>
          <p:cNvSpPr txBox="1">
            <a:spLocks noGrp="1"/>
          </p:cNvSpPr>
          <p:nvPr>
            <p:ph type="title"/>
          </p:nvPr>
        </p:nvSpPr>
        <p:spPr>
          <a:xfrm>
            <a:off x="1502400" y="2247899"/>
            <a:ext cx="6139200" cy="978000"/>
          </a:xfrm>
          <a:prstGeom prst="rect">
            <a:avLst/>
          </a:prstGeom>
        </p:spPr>
        <p:txBody>
          <a:bodyPr spcFirstLastPara="1" wrap="square" lIns="91425" tIns="91425" rIns="91425" bIns="91425" anchor="ctr" anchorCtr="0">
            <a:noAutofit/>
          </a:bodyPr>
          <a:lstStyle/>
          <a:p>
            <a:pPr marL="0" lvl="0" indent="0"/>
            <a:r>
              <a:rPr lang="ar-LB" sz="6000" b="1" kern="1200" dirty="0">
                <a:solidFill>
                  <a:prstClr val="black"/>
                </a:solidFill>
                <a:latin typeface="Calibri Light" panose="020F0302020204030204"/>
                <a:cs typeface="Times New Roman" panose="02020603050405020304" pitchFamily="18" charset="0"/>
              </a:rPr>
              <a:t>رابعاً</a:t>
            </a:r>
          </a:p>
        </p:txBody>
      </p:sp>
      <p:sp>
        <p:nvSpPr>
          <p:cNvPr id="229" name="Google Shape;229;p36"/>
          <p:cNvSpPr txBox="1">
            <a:spLocks noGrp="1"/>
          </p:cNvSpPr>
          <p:nvPr>
            <p:ph type="title" idx="2"/>
          </p:nvPr>
        </p:nvSpPr>
        <p:spPr>
          <a:xfrm>
            <a:off x="3856200" y="952212"/>
            <a:ext cx="1431600" cy="1108500"/>
          </a:xfrm>
          <a:prstGeom prst="rect">
            <a:avLst/>
          </a:prstGeom>
        </p:spPr>
        <p:txBody>
          <a:bodyPr spcFirstLastPara="1" wrap="square" lIns="91425" tIns="91425" rIns="91425" bIns="91425" anchor="ctr" anchorCtr="0">
            <a:noAutofit/>
          </a:bodyPr>
          <a:lstStyle/>
          <a:p>
            <a:pPr marL="0" lvl="0" indent="0" algn="ctr" rtl="0">
              <a:spcBef>
                <a:spcPts val="0"/>
              </a:spcBef>
              <a:spcAft>
                <a:spcPts val="0"/>
              </a:spcAft>
              <a:buNone/>
            </a:pPr>
            <a:r>
              <a:rPr lang="en-GB" dirty="0"/>
              <a:t>0</a:t>
            </a:r>
            <a:r>
              <a:rPr lang="ar-LB" dirty="0"/>
              <a:t>4</a:t>
            </a:r>
            <a:endParaRPr dirty="0"/>
          </a:p>
        </p:txBody>
      </p:sp>
      <p:sp>
        <p:nvSpPr>
          <p:cNvPr id="230" name="Google Shape;230;p36"/>
          <p:cNvSpPr txBox="1">
            <a:spLocks noGrp="1"/>
          </p:cNvSpPr>
          <p:nvPr>
            <p:ph type="subTitle" idx="1"/>
          </p:nvPr>
        </p:nvSpPr>
        <p:spPr>
          <a:xfrm>
            <a:off x="1502400" y="3429175"/>
            <a:ext cx="6139200" cy="402300"/>
          </a:xfrm>
          <a:prstGeom prst="rect">
            <a:avLst/>
          </a:prstGeom>
        </p:spPr>
        <p:txBody>
          <a:bodyPr spcFirstLastPara="1" wrap="square" lIns="91425" tIns="91425" rIns="91425" bIns="91425" anchor="ctr" anchorCtr="0">
            <a:noAutofit/>
          </a:bodyPr>
          <a:lstStyle/>
          <a:p>
            <a:pPr marL="0" lvl="0" indent="0">
              <a:lnSpc>
                <a:spcPct val="115000"/>
              </a:lnSpc>
              <a:buClr>
                <a:srgbClr val="161616"/>
              </a:buClr>
              <a:buSzPts val="1400"/>
            </a:pPr>
            <a:r>
              <a:rPr lang="ar-LB" sz="2400" dirty="0">
                <a:solidFill>
                  <a:srgbClr val="161616"/>
                </a:solidFill>
                <a:cs typeface="Times New Roman" panose="02020603050405020304" pitchFamily="18" charset="0"/>
              </a:rPr>
              <a:t>الحوكمة والنظام للتعليم المهني والتقني الرقمي</a:t>
            </a:r>
          </a:p>
        </p:txBody>
      </p:sp>
      <p:cxnSp>
        <p:nvCxnSpPr>
          <p:cNvPr id="231" name="Google Shape;231;p36"/>
          <p:cNvCxnSpPr/>
          <p:nvPr/>
        </p:nvCxnSpPr>
        <p:spPr>
          <a:xfrm>
            <a:off x="2306250" y="3259501"/>
            <a:ext cx="4531500" cy="0"/>
          </a:xfrm>
          <a:prstGeom prst="straightConnector1">
            <a:avLst/>
          </a:prstGeom>
          <a:noFill/>
          <a:ln w="19050" cap="flat" cmpd="sng">
            <a:solidFill>
              <a:schemeClr val="dk1"/>
            </a:solidFill>
            <a:prstDash val="solid"/>
            <a:round/>
            <a:headEnd type="none" w="med" len="med"/>
            <a:tailEnd type="none" w="med" len="med"/>
          </a:ln>
        </p:spPr>
      </p:cxnSp>
      <p:cxnSp>
        <p:nvCxnSpPr>
          <p:cNvPr id="232" name="Google Shape;232;p36"/>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600783" y="1190677"/>
            <a:ext cx="7942433" cy="2720745"/>
          </a:xfrm>
          <a:prstGeom prst="rect">
            <a:avLst/>
          </a:prstGeom>
          <a:noFill/>
        </p:spPr>
        <p:txBody>
          <a:bodyPr wrap="square" rtlCol="0">
            <a:spAutoFit/>
          </a:bodyPr>
          <a:lstStyle/>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1 – </a:t>
            </a:r>
            <a:r>
              <a:rPr lang="ar-EG" sz="1800" u="sng" kern="1200" dirty="0">
                <a:solidFill>
                  <a:prstClr val="black"/>
                </a:solidFill>
                <a:latin typeface="+mj-lt"/>
                <a:ea typeface="+mn-ea"/>
                <a:cs typeface="Arial" panose="020B0604020202020204" pitchFamily="34" charset="0"/>
              </a:rPr>
              <a:t>إ</a:t>
            </a:r>
            <a:r>
              <a:rPr lang="ar-LB" sz="1800" u="sng" kern="1200" dirty="0">
                <a:solidFill>
                  <a:prstClr val="black"/>
                </a:solidFill>
                <a:latin typeface="+mj-lt"/>
                <a:ea typeface="+mn-ea"/>
                <a:cs typeface="Arial" panose="020B0604020202020204" pitchFamily="34" charset="0"/>
              </a:rPr>
              <a:t>نشاء اللجنة العليا </a:t>
            </a:r>
            <a:r>
              <a:rPr lang="ar-EG" sz="1800" u="sng" kern="1200" dirty="0">
                <a:solidFill>
                  <a:prstClr val="black"/>
                </a:solidFill>
                <a:latin typeface="+mj-lt"/>
                <a:ea typeface="+mn-ea"/>
                <a:cs typeface="Arial" panose="020B0604020202020204" pitchFamily="34" charset="0"/>
              </a:rPr>
              <a:t>لإ</a:t>
            </a:r>
            <a:r>
              <a:rPr lang="ar-LB" sz="1800" u="sng" kern="1200" dirty="0">
                <a:solidFill>
                  <a:prstClr val="black"/>
                </a:solidFill>
                <a:latin typeface="+mj-lt"/>
                <a:ea typeface="+mn-ea"/>
                <a:cs typeface="Arial" panose="020B0604020202020204" pitchFamily="34" charset="0"/>
              </a:rPr>
              <a:t>دارة التعليم المهني الرقمي : </a:t>
            </a:r>
            <a:r>
              <a:rPr lang="ar-LB" sz="1800" kern="1200" dirty="0">
                <a:solidFill>
                  <a:prstClr val="black"/>
                </a:solidFill>
                <a:latin typeface="+mj-lt"/>
                <a:ea typeface="+mn-ea"/>
                <a:cs typeface="Arial" panose="020B0604020202020204" pitchFamily="34" charset="0"/>
              </a:rPr>
              <a:t>على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ن تضم هذه اللجنة عدد من الوزارات المعنية كوزارة العمل ووزارة التنمية الادارية ووزارة التعليم المهني والتقني وغيرها ،</a:t>
            </a:r>
            <a:r>
              <a:rPr lang="ar-EG" sz="1800" kern="1200" dirty="0">
                <a:solidFill>
                  <a:prstClr val="black"/>
                </a:solidFill>
                <a:latin typeface="+mj-lt"/>
                <a:ea typeface="+mn-ea"/>
                <a:cs typeface="Arial" panose="020B0604020202020204" pitchFamily="34" charset="0"/>
              </a:rPr>
              <a:t>إ</a:t>
            </a:r>
            <a:r>
              <a:rPr lang="ar-LB" sz="1800" kern="1200" dirty="0">
                <a:solidFill>
                  <a:prstClr val="black"/>
                </a:solidFill>
                <a:latin typeface="+mj-lt"/>
                <a:ea typeface="+mn-ea"/>
                <a:cs typeface="Arial" panose="020B0604020202020204" pitchFamily="34" charset="0"/>
              </a:rPr>
              <a:t>ضافة الى مؤسسات سوق العمل ومراكز المعلوماتية والمؤسسات المعنية بالمعرفة الرقمية .</a:t>
            </a: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2 -</a:t>
            </a:r>
            <a:r>
              <a:rPr lang="ar-LB" sz="1800" u="sng" kern="1200" dirty="0">
                <a:solidFill>
                  <a:prstClr val="black"/>
                </a:solidFill>
                <a:latin typeface="+mj-lt"/>
                <a:ea typeface="+mn-ea"/>
                <a:cs typeface="Arial" panose="020B0604020202020204" pitchFamily="34" charset="0"/>
              </a:rPr>
              <a:t> مهارات وكفايات المدير في المؤسسة المهنية الرقمية:</a:t>
            </a:r>
            <a:r>
              <a:rPr lang="ar-LB" sz="1800" kern="1200" dirty="0">
                <a:solidFill>
                  <a:prstClr val="black"/>
                </a:solidFill>
                <a:latin typeface="+mj-lt"/>
                <a:ea typeface="+mn-ea"/>
                <a:cs typeface="Arial" panose="020B0604020202020204" pitchFamily="34" charset="0"/>
              </a:rPr>
              <a:t> </a:t>
            </a:r>
            <a:endParaRPr lang="en-US" sz="1800" kern="1200" dirty="0">
              <a:solidFill>
                <a:prstClr val="black"/>
              </a:solidFill>
              <a:latin typeface="+mj-lt"/>
              <a:ea typeface="+mn-ea"/>
              <a:cs typeface="+mn-cs"/>
            </a:endParaRPr>
          </a:p>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من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هم المهارات والكفا</a:t>
            </a:r>
            <a:r>
              <a:rPr lang="ar-EG" sz="1800" kern="1200" dirty="0">
                <a:solidFill>
                  <a:prstClr val="black"/>
                </a:solidFill>
                <a:latin typeface="+mj-lt"/>
                <a:ea typeface="+mn-ea"/>
                <a:cs typeface="Arial" panose="020B0604020202020204" pitchFamily="34" charset="0"/>
              </a:rPr>
              <a:t>ء</a:t>
            </a:r>
            <a:r>
              <a:rPr lang="ar-LB" sz="1800" kern="1200" dirty="0">
                <a:solidFill>
                  <a:prstClr val="black"/>
                </a:solidFill>
                <a:latin typeface="+mj-lt"/>
                <a:ea typeface="+mn-ea"/>
                <a:cs typeface="Arial" panose="020B0604020202020204" pitchFamily="34" charset="0"/>
              </a:rPr>
              <a:t>ات الجديدة للمديرين في المؤسسة المهنية الرقمية هي: </a:t>
            </a:r>
            <a:endParaRPr lang="en-US" sz="1800" kern="1200" dirty="0">
              <a:solidFill>
                <a:prstClr val="black"/>
              </a:solidFill>
              <a:latin typeface="+mj-lt"/>
              <a:ea typeface="+mn-ea"/>
              <a:cs typeface="+mn-cs"/>
            </a:endParaRPr>
          </a:p>
          <a:p>
            <a:pPr marL="1085850" lvl="1" indent="-230505"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متابعة تنفيذ قرارات اللجنة الرقمية العليا وتأدية عمله بشكل صحيح .</a:t>
            </a:r>
            <a:endParaRPr lang="en-US" sz="1800" kern="1200" dirty="0">
              <a:solidFill>
                <a:prstClr val="black"/>
              </a:solidFill>
              <a:latin typeface="+mj-lt"/>
              <a:ea typeface="+mn-ea"/>
              <a:cs typeface="+mn-cs"/>
            </a:endParaRPr>
          </a:p>
          <a:p>
            <a:pPr marL="1085850" lvl="1" indent="-230505"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القدرة على استخدام تكنولوجيا المعلومات والتواصل والاتصال .</a:t>
            </a:r>
            <a:endParaRPr lang="en-US" sz="1800" kern="1200" dirty="0">
              <a:solidFill>
                <a:prstClr val="black"/>
              </a:solidFill>
              <a:latin typeface="+mj-lt"/>
              <a:ea typeface="+mn-ea"/>
              <a:cs typeface="+mn-cs"/>
            </a:endParaRPr>
          </a:p>
          <a:p>
            <a:pPr marL="1085850" lvl="1" indent="-230505"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الحفاظ على المناهج وملاءمة اساليب التدريس .</a:t>
            </a:r>
            <a:endParaRPr lang="en-US" sz="1800" kern="1200" dirty="0">
              <a:solidFill>
                <a:prstClr val="black"/>
              </a:solidFill>
              <a:latin typeface="+mj-lt"/>
              <a:ea typeface="+mn-ea"/>
              <a:cs typeface="+mn-cs"/>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1087950" y="821887"/>
            <a:ext cx="6968100" cy="3910301"/>
          </a:xfrm>
          <a:prstGeom prst="rect">
            <a:avLst/>
          </a:prstGeom>
          <a:noFill/>
        </p:spPr>
        <p:txBody>
          <a:bodyPr wrap="square" rtlCol="0">
            <a:spAutoFit/>
          </a:bodyPr>
          <a:lstStyle/>
          <a:p>
            <a:pPr marL="457200" lvl="1" indent="-457200" algn="r" rtl="1">
              <a:lnSpc>
                <a:spcPct val="90000"/>
              </a:lnSpc>
              <a:spcBef>
                <a:spcPts val="500"/>
              </a:spcBef>
              <a:buClrTx/>
            </a:pPr>
            <a:r>
              <a:rPr lang="ar-LB" sz="1800" kern="1200" dirty="0">
                <a:solidFill>
                  <a:prstClr val="black"/>
                </a:solidFill>
                <a:latin typeface="Calibri" panose="020F0502020204030204"/>
                <a:ea typeface="+mn-ea"/>
                <a:cs typeface="Arial" panose="020B0604020202020204" pitchFamily="34" charset="0"/>
              </a:rPr>
              <a:t>3– </a:t>
            </a:r>
            <a:r>
              <a:rPr lang="ar-LB" sz="1800" u="sng" kern="1200" dirty="0">
                <a:solidFill>
                  <a:prstClr val="black"/>
                </a:solidFill>
                <a:latin typeface="Calibri" panose="020F0502020204030204"/>
                <a:ea typeface="+mn-ea"/>
                <a:cs typeface="Arial" panose="020B0604020202020204" pitchFamily="34" charset="0"/>
              </a:rPr>
              <a:t>مواصفات المدرب في مؤسسة التعليم المهني والتقني:</a:t>
            </a:r>
          </a:p>
          <a:p>
            <a:pPr marL="457200" lvl="1" algn="r" rtl="1">
              <a:lnSpc>
                <a:spcPct val="90000"/>
              </a:lnSpc>
              <a:spcBef>
                <a:spcPts val="500"/>
              </a:spcBef>
              <a:buClrTx/>
            </a:pPr>
            <a:r>
              <a:rPr lang="ar-LB" sz="1800" kern="1200" dirty="0">
                <a:solidFill>
                  <a:prstClr val="black"/>
                </a:solidFill>
                <a:latin typeface="Calibri" panose="020F0502020204030204"/>
                <a:ea typeface="+mn-ea"/>
                <a:cs typeface="Arial" panose="020B0604020202020204" pitchFamily="34" charset="0"/>
              </a:rPr>
              <a:t>أ - مفهوم المدرب الرقمي : </a:t>
            </a:r>
            <a:endParaRPr lang="en-US" sz="1800" kern="1200" dirty="0">
              <a:solidFill>
                <a:prstClr val="black"/>
              </a:solidFill>
              <a:latin typeface="Calibri" panose="020F0502020204030204"/>
              <a:ea typeface="+mn-ea"/>
              <a:cs typeface="+mn-cs"/>
            </a:endParaRPr>
          </a:p>
          <a:p>
            <a:pPr marL="457200" lvl="1" algn="r" rtl="1">
              <a:lnSpc>
                <a:spcPct val="90000"/>
              </a:lnSpc>
              <a:spcBef>
                <a:spcPts val="500"/>
              </a:spcBef>
              <a:buClrTx/>
            </a:pPr>
            <a:r>
              <a:rPr lang="ar-LB" sz="1800" kern="1200" dirty="0">
                <a:solidFill>
                  <a:prstClr val="black"/>
                </a:solidFill>
                <a:latin typeface="Calibri" panose="020F0502020204030204"/>
                <a:ea typeface="+mn-ea"/>
                <a:cs typeface="Arial" panose="020B0604020202020204" pitchFamily="34" charset="0"/>
              </a:rPr>
              <a:t>يعرف المدرب الرقمي ب</a:t>
            </a:r>
            <a:r>
              <a:rPr lang="ar-EG" sz="1800" kern="1200" dirty="0">
                <a:solidFill>
                  <a:prstClr val="black"/>
                </a:solidFill>
                <a:latin typeface="Calibri" panose="020F0502020204030204"/>
                <a:ea typeface="+mn-ea"/>
                <a:cs typeface="Arial" panose="020B0604020202020204" pitchFamily="34" charset="0"/>
              </a:rPr>
              <a:t>أ</a:t>
            </a:r>
            <a:r>
              <a:rPr lang="ar-LB" sz="1800" kern="1200" dirty="0">
                <a:solidFill>
                  <a:prstClr val="black"/>
                </a:solidFill>
                <a:latin typeface="Calibri" panose="020F0502020204030204"/>
                <a:ea typeface="+mn-ea"/>
                <a:cs typeface="Arial" panose="020B0604020202020204" pitchFamily="34" charset="0"/>
              </a:rPr>
              <a:t>نه المدرب الذي يستخدم التكنولوجيا وا</a:t>
            </a:r>
            <a:r>
              <a:rPr lang="ar-EG" sz="1800" kern="1200" dirty="0">
                <a:solidFill>
                  <a:prstClr val="black"/>
                </a:solidFill>
                <a:latin typeface="Calibri" panose="020F0502020204030204"/>
                <a:ea typeface="+mn-ea"/>
                <a:cs typeface="Arial" panose="020B0604020202020204" pitchFamily="34" charset="0"/>
              </a:rPr>
              <a:t>لأ</a:t>
            </a:r>
            <a:r>
              <a:rPr lang="ar-LB" sz="1800" kern="1200" dirty="0">
                <a:solidFill>
                  <a:prstClr val="black"/>
                </a:solidFill>
                <a:latin typeface="Calibri" panose="020F0502020204030204"/>
                <a:ea typeface="+mn-ea"/>
                <a:cs typeface="Arial" panose="020B0604020202020204" pitchFamily="34" charset="0"/>
              </a:rPr>
              <a:t>دوات الرقمية في عملية التدريب وتسهيل التعلم الالكتروني</a:t>
            </a:r>
          </a:p>
          <a:p>
            <a:pPr marL="457200" lvl="1" algn="r" rtl="1">
              <a:lnSpc>
                <a:spcPct val="90000"/>
              </a:lnSpc>
              <a:spcBef>
                <a:spcPts val="500"/>
              </a:spcBef>
              <a:buClrTx/>
            </a:pPr>
            <a:endParaRPr lang="ar-LB" sz="1800" kern="1200" dirty="0">
              <a:solidFill>
                <a:prstClr val="black"/>
              </a:solidFill>
              <a:latin typeface="Calibri" panose="020F0502020204030204"/>
              <a:ea typeface="+mn-ea"/>
              <a:cs typeface="Arial" panose="020B0604020202020204" pitchFamily="34" charset="0"/>
            </a:endParaRPr>
          </a:p>
          <a:p>
            <a:pPr marL="457200" lvl="1" algn="r" rtl="1">
              <a:lnSpc>
                <a:spcPct val="90000"/>
              </a:lnSpc>
              <a:spcBef>
                <a:spcPts val="500"/>
              </a:spcBef>
              <a:buClrTx/>
            </a:pPr>
            <a:r>
              <a:rPr lang="ar-LB" sz="1800" kern="1200" dirty="0">
                <a:solidFill>
                  <a:prstClr val="black"/>
                </a:solidFill>
                <a:latin typeface="Calibri" panose="020F0502020204030204"/>
                <a:ea typeface="+mn-ea"/>
                <a:cs typeface="Arial" panose="020B0604020202020204" pitchFamily="34" charset="0"/>
              </a:rPr>
              <a:t>ب – تصنيف مهارات المدرب :</a:t>
            </a:r>
          </a:p>
          <a:p>
            <a:pPr marL="742950" lvl="1" indent="-285750" algn="r" rtl="1">
              <a:lnSpc>
                <a:spcPct val="90000"/>
              </a:lnSpc>
              <a:spcBef>
                <a:spcPts val="500"/>
              </a:spcBef>
              <a:buClrTx/>
              <a:buFont typeface="Courier New" panose="02070309020205020404" pitchFamily="49" charset="0"/>
              <a:buChar char="o"/>
            </a:pPr>
            <a:r>
              <a:rPr lang="ar-LB" sz="1800" kern="1200" dirty="0">
                <a:solidFill>
                  <a:prstClr val="black"/>
                </a:solidFill>
                <a:latin typeface="Calibri" panose="020F0502020204030204"/>
                <a:ea typeface="+mn-ea"/>
                <a:cs typeface="Arial" panose="020B0604020202020204" pitchFamily="34" charset="0"/>
              </a:rPr>
              <a:t> </a:t>
            </a:r>
            <a:r>
              <a:rPr lang="ar-LB" sz="1800" b="1" kern="1200" dirty="0">
                <a:solidFill>
                  <a:prstClr val="black"/>
                </a:solidFill>
                <a:latin typeface="Calibri" panose="020F0502020204030204"/>
                <a:ea typeface="+mn-ea"/>
                <a:cs typeface="Arial" panose="020B0604020202020204" pitchFamily="34" charset="0"/>
              </a:rPr>
              <a:t>الفئة الاولى </a:t>
            </a:r>
            <a:r>
              <a:rPr lang="ar-LB" sz="1800" kern="1200" dirty="0">
                <a:solidFill>
                  <a:prstClr val="black"/>
                </a:solidFill>
                <a:latin typeface="Calibri" panose="020F0502020204030204"/>
                <a:ea typeface="+mn-ea"/>
                <a:cs typeface="Arial" panose="020B0604020202020204" pitchFamily="34" charset="0"/>
              </a:rPr>
              <a:t>: مهارات استخدام التكنولوجيا : </a:t>
            </a:r>
          </a:p>
          <a:p>
            <a:pPr marL="1144905" lvl="1" indent="1654175" algn="r" rtl="1">
              <a:lnSpc>
                <a:spcPct val="150000"/>
              </a:lnSpc>
              <a:spcBef>
                <a:spcPts val="500"/>
              </a:spcBef>
              <a:buClrTx/>
            </a:pPr>
            <a:r>
              <a:rPr lang="ar-LB" sz="1800" kern="1200" dirty="0">
                <a:solidFill>
                  <a:prstClr val="black"/>
                </a:solidFill>
                <a:latin typeface="Calibri" panose="020F0502020204030204"/>
                <a:ea typeface="+mn-ea"/>
                <a:cs typeface="Arial" panose="020B0604020202020204" pitchFamily="34" charset="0"/>
              </a:rPr>
              <a:t>- استخدام </a:t>
            </a:r>
            <a:r>
              <a:rPr lang="ar-EG" sz="1800" kern="1200" dirty="0">
                <a:solidFill>
                  <a:prstClr val="black"/>
                </a:solidFill>
                <a:latin typeface="Calibri" panose="020F0502020204030204"/>
                <a:ea typeface="+mn-ea"/>
                <a:cs typeface="Arial" panose="020B0604020202020204" pitchFamily="34" charset="0"/>
              </a:rPr>
              <a:t>أ</a:t>
            </a:r>
            <a:r>
              <a:rPr lang="ar-LB" sz="1800" kern="1200" dirty="0">
                <a:solidFill>
                  <a:prstClr val="black"/>
                </a:solidFill>
                <a:latin typeface="Calibri" panose="020F0502020204030204"/>
                <a:ea typeface="+mn-ea"/>
                <a:cs typeface="Arial" panose="020B0604020202020204" pitchFamily="34" charset="0"/>
              </a:rPr>
              <a:t>جهزة الحاسوب المختلفة </a:t>
            </a:r>
          </a:p>
          <a:p>
            <a:pPr marL="1144905" lvl="1" indent="1654175" algn="r" rtl="1">
              <a:lnSpc>
                <a:spcPct val="150000"/>
              </a:lnSpc>
              <a:spcBef>
                <a:spcPts val="500"/>
              </a:spcBef>
              <a:buClrTx/>
            </a:pPr>
            <a:r>
              <a:rPr lang="ar-LB" sz="1800" kern="1200" dirty="0">
                <a:solidFill>
                  <a:prstClr val="black"/>
                </a:solidFill>
                <a:latin typeface="Calibri" panose="020F0502020204030204"/>
                <a:ea typeface="+mn-ea"/>
                <a:cs typeface="Arial" panose="020B0604020202020204" pitchFamily="34" charset="0"/>
              </a:rPr>
              <a:t>- البرمجيات</a:t>
            </a:r>
          </a:p>
          <a:p>
            <a:pPr marL="1144905" lvl="1" indent="1654175" algn="r" rtl="1">
              <a:lnSpc>
                <a:spcPct val="150000"/>
              </a:lnSpc>
              <a:spcBef>
                <a:spcPts val="500"/>
              </a:spcBef>
              <a:buClrTx/>
            </a:pPr>
            <a:r>
              <a:rPr lang="ar-LB" sz="1800" kern="1200" dirty="0">
                <a:solidFill>
                  <a:prstClr val="black"/>
                </a:solidFill>
                <a:latin typeface="Calibri" panose="020F0502020204030204"/>
                <a:ea typeface="+mn-ea"/>
                <a:cs typeface="Arial" panose="020B0604020202020204" pitchFamily="34" charset="0"/>
              </a:rPr>
              <a:t>- الانترنت</a:t>
            </a:r>
          </a:p>
          <a:p>
            <a:pPr marL="457200" lvl="1" algn="r" rtl="1">
              <a:lnSpc>
                <a:spcPct val="90000"/>
              </a:lnSpc>
              <a:spcBef>
                <a:spcPts val="500"/>
              </a:spcBef>
              <a:buClrTx/>
            </a:pPr>
            <a:endParaRPr lang="ar-LB" sz="1800" kern="1200" dirty="0">
              <a:solidFill>
                <a:prstClr val="black"/>
              </a:solidFill>
              <a:latin typeface="Calibri" panose="020F0502020204030204"/>
              <a:ea typeface="+mn-ea"/>
              <a:cs typeface="Arial" panose="020B0604020202020204" pitchFamily="34"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1087950" y="569671"/>
            <a:ext cx="6968100" cy="3974421"/>
          </a:xfrm>
          <a:prstGeom prst="rect">
            <a:avLst/>
          </a:prstGeom>
          <a:noFill/>
        </p:spPr>
        <p:txBody>
          <a:bodyPr wrap="square" rtlCol="0">
            <a:spAutoFit/>
          </a:bodyPr>
          <a:lstStyle/>
          <a:p>
            <a:pPr marL="285750" lvl="1" indent="-285750" algn="r" rtl="1">
              <a:lnSpc>
                <a:spcPct val="90000"/>
              </a:lnSpc>
              <a:spcBef>
                <a:spcPts val="500"/>
              </a:spcBef>
              <a:buClrTx/>
              <a:buFont typeface="Courier New" panose="02070309020205020404" pitchFamily="49" charset="0"/>
              <a:buChar char="o"/>
            </a:pPr>
            <a:r>
              <a:rPr lang="ar-LB" sz="1800" b="1" kern="1200" dirty="0">
                <a:solidFill>
                  <a:prstClr val="black"/>
                </a:solidFill>
                <a:latin typeface="+mj-lt"/>
                <a:ea typeface="+mn-ea"/>
                <a:cs typeface="Arial" panose="020B0604020202020204" pitchFamily="34" charset="0"/>
              </a:rPr>
              <a:t>الفئة الثانية </a:t>
            </a:r>
            <a:r>
              <a:rPr lang="ar-LB" sz="1800" kern="1200" dirty="0">
                <a:solidFill>
                  <a:prstClr val="black"/>
                </a:solidFill>
                <a:latin typeface="+mj-lt"/>
                <a:ea typeface="+mn-ea"/>
                <a:cs typeface="Arial" panose="020B0604020202020204" pitchFamily="34" charset="0"/>
              </a:rPr>
              <a:t>: مهارات التدريب الرقمي : </a:t>
            </a:r>
          </a:p>
          <a:p>
            <a:pPr marL="3375025" lvl="1" indent="-687705" algn="r" rtl="1">
              <a:lnSpc>
                <a:spcPct val="150000"/>
              </a:lnSpc>
              <a:spcBef>
                <a:spcPts val="500"/>
              </a:spcBef>
              <a:buClrTx/>
              <a:tabLst>
                <a:tab pos="2860675" algn="l"/>
              </a:tabLst>
            </a:pPr>
            <a:r>
              <a:rPr lang="ar-LB" sz="1800" kern="1200" dirty="0">
                <a:solidFill>
                  <a:prstClr val="black"/>
                </a:solidFill>
                <a:latin typeface="+mj-lt"/>
                <a:ea typeface="+mn-ea"/>
                <a:cs typeface="Arial" panose="020B0604020202020204" pitchFamily="34" charset="0"/>
              </a:rPr>
              <a:t>- تصميم المحتوى التعليمي</a:t>
            </a:r>
          </a:p>
          <a:p>
            <a:pPr marL="3375025" lvl="1" indent="-687705" algn="r" rtl="1">
              <a:lnSpc>
                <a:spcPct val="150000"/>
              </a:lnSpc>
              <a:spcBef>
                <a:spcPts val="500"/>
              </a:spcBef>
              <a:buClrTx/>
              <a:tabLst>
                <a:tab pos="2860675" algn="l"/>
              </a:tabLst>
            </a:pPr>
            <a:r>
              <a:rPr lang="ar-LB" sz="1800" kern="1200" dirty="0">
                <a:solidFill>
                  <a:prstClr val="black"/>
                </a:solidFill>
                <a:latin typeface="+mj-lt"/>
                <a:ea typeface="+mn-ea"/>
                <a:cs typeface="Arial" panose="020B0604020202020204" pitchFamily="34" charset="0"/>
              </a:rPr>
              <a:t>- استخدام ا</a:t>
            </a:r>
            <a:r>
              <a:rPr lang="ar-EG" sz="1800" kern="1200" dirty="0">
                <a:solidFill>
                  <a:prstClr val="black"/>
                </a:solidFill>
                <a:latin typeface="+mj-lt"/>
                <a:ea typeface="+mn-ea"/>
                <a:cs typeface="Arial" panose="020B0604020202020204" pitchFamily="34" charset="0"/>
              </a:rPr>
              <a:t>لأ</a:t>
            </a:r>
            <a:r>
              <a:rPr lang="ar-LB" sz="1800" kern="1200" dirty="0">
                <a:solidFill>
                  <a:prstClr val="black"/>
                </a:solidFill>
                <a:latin typeface="+mj-lt"/>
                <a:ea typeface="+mn-ea"/>
                <a:cs typeface="Arial" panose="020B0604020202020204" pitchFamily="34" charset="0"/>
              </a:rPr>
              <a:t>دوات الرقمية ودمج التكنولوجيا في التدريب</a:t>
            </a:r>
          </a:p>
          <a:p>
            <a:pPr marL="3375025" lvl="1" indent="-687705" algn="r" rtl="1">
              <a:lnSpc>
                <a:spcPct val="150000"/>
              </a:lnSpc>
              <a:spcBef>
                <a:spcPts val="500"/>
              </a:spcBef>
              <a:buClrTx/>
              <a:tabLst>
                <a:tab pos="2860675" algn="l"/>
              </a:tabLst>
            </a:pPr>
            <a:r>
              <a:rPr lang="ar-LB" sz="1800" kern="1200" dirty="0">
                <a:solidFill>
                  <a:prstClr val="black"/>
                </a:solidFill>
                <a:latin typeface="+mj-lt"/>
                <a:ea typeface="+mn-ea"/>
                <a:cs typeface="Arial" panose="020B0604020202020204" pitchFamily="34" charset="0"/>
              </a:rPr>
              <a:t>- مواكبة التطورات في مجال التكنولوجيا والتدريب </a:t>
            </a: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r>
              <a:rPr lang="ar-LB" sz="1800" b="1" kern="1200" dirty="0">
                <a:solidFill>
                  <a:prstClr val="black"/>
                </a:solidFill>
                <a:latin typeface="+mj-lt"/>
                <a:ea typeface="+mn-ea"/>
                <a:cs typeface="Arial" panose="020B0604020202020204" pitchFamily="34" charset="0"/>
              </a:rPr>
              <a:t>ج – </a:t>
            </a:r>
            <a:r>
              <a:rPr lang="ar-LB" sz="1800" kern="1200" dirty="0">
                <a:solidFill>
                  <a:prstClr val="black"/>
                </a:solidFill>
                <a:latin typeface="+mj-lt"/>
                <a:ea typeface="+mn-ea"/>
                <a:cs typeface="Arial" panose="020B0604020202020204" pitchFamily="34" charset="0"/>
              </a:rPr>
              <a:t>التحديات: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هم التحديات التي تواجه المدرب الرقمي هي:</a:t>
            </a:r>
            <a:endParaRPr lang="en-US" sz="1800" kern="1200" dirty="0">
              <a:solidFill>
                <a:prstClr val="black"/>
              </a:solidFill>
              <a:latin typeface="+mj-lt"/>
              <a:ea typeface="+mn-ea"/>
              <a:cs typeface="+mn-cs"/>
            </a:endParaRPr>
          </a:p>
          <a:p>
            <a:pPr marL="1196975"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التكيف مع التكنولوجيا</a:t>
            </a:r>
          </a:p>
          <a:p>
            <a:pPr marL="1196975"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البنية التحية</a:t>
            </a:r>
          </a:p>
          <a:p>
            <a:pPr marL="1196975"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مهارات الطلاب</a:t>
            </a:r>
          </a:p>
          <a:p>
            <a:pPr marL="1196975"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الدعم الفني</a:t>
            </a:r>
          </a:p>
          <a:p>
            <a:pPr marL="1196975"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التكامل في المناهج</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600783" y="606361"/>
            <a:ext cx="7942433" cy="4537139"/>
          </a:xfrm>
          <a:prstGeom prst="rect">
            <a:avLst/>
          </a:prstGeom>
          <a:noFill/>
        </p:spPr>
        <p:txBody>
          <a:bodyPr wrap="square" rtlCol="0">
            <a:spAutoFit/>
          </a:bodyPr>
          <a:lstStyle/>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4 – </a:t>
            </a:r>
            <a:r>
              <a:rPr lang="ar-LB" sz="1800" u="sng" kern="1200" dirty="0">
                <a:solidFill>
                  <a:prstClr val="black"/>
                </a:solidFill>
                <a:latin typeface="+mj-lt"/>
                <a:ea typeface="+mn-ea"/>
                <a:cs typeface="Arial" panose="020B0604020202020204" pitchFamily="34" charset="0"/>
              </a:rPr>
              <a:t>التجهيزات التكنولوجي</a:t>
            </a:r>
            <a:r>
              <a:rPr lang="ar-EG" sz="1800" u="sng" kern="1200" dirty="0">
                <a:solidFill>
                  <a:prstClr val="black"/>
                </a:solidFill>
                <a:latin typeface="+mj-lt"/>
                <a:ea typeface="+mn-ea"/>
                <a:cs typeface="Arial" panose="020B0604020202020204" pitchFamily="34" charset="0"/>
              </a:rPr>
              <a:t>ة</a:t>
            </a:r>
            <a:r>
              <a:rPr lang="ar-LB" sz="1800" u="sng" kern="1200" dirty="0">
                <a:solidFill>
                  <a:prstClr val="black"/>
                </a:solidFill>
                <a:latin typeface="+mj-lt"/>
                <a:ea typeface="+mn-ea"/>
                <a:cs typeface="Arial" panose="020B0604020202020204" pitchFamily="34" charset="0"/>
              </a:rPr>
              <a:t> الرقمية الواجب توفرها في عملية تحويل المؤسسات المهنية الى مؤسسات تعليم مهني وتقني رقمية: </a:t>
            </a:r>
          </a:p>
          <a:p>
            <a:pPr marL="457200" lvl="1" algn="r" rtl="1">
              <a:lnSpc>
                <a:spcPct val="150000"/>
              </a:lnSpc>
              <a:spcBef>
                <a:spcPts val="500"/>
              </a:spcBef>
              <a:buClrTx/>
            </a:pPr>
            <a:r>
              <a:rPr lang="ar-LB" sz="1800" b="1" kern="1200" dirty="0">
                <a:solidFill>
                  <a:prstClr val="black"/>
                </a:solidFill>
                <a:latin typeface="+mj-lt"/>
                <a:ea typeface="+mn-ea"/>
                <a:cs typeface="Arial" panose="020B0604020202020204" pitchFamily="34" charset="0"/>
              </a:rPr>
              <a:t>أ – البنى ا</a:t>
            </a:r>
            <a:r>
              <a:rPr lang="ar-EG" sz="1800" b="1" kern="1200" dirty="0">
                <a:solidFill>
                  <a:prstClr val="black"/>
                </a:solidFill>
                <a:latin typeface="+mj-lt"/>
                <a:ea typeface="+mn-ea"/>
                <a:cs typeface="Arial" panose="020B0604020202020204" pitchFamily="34" charset="0"/>
              </a:rPr>
              <a:t>لأ</a:t>
            </a:r>
            <a:r>
              <a:rPr lang="ar-LB" sz="1800" b="1" kern="1200" dirty="0">
                <a:solidFill>
                  <a:prstClr val="black"/>
                </a:solidFill>
                <a:latin typeface="+mj-lt"/>
                <a:ea typeface="+mn-ea"/>
                <a:cs typeface="Arial" panose="020B0604020202020204" pitchFamily="34" charset="0"/>
              </a:rPr>
              <a:t>ساسية للمؤسسة المهنية الرقمية: </a:t>
            </a:r>
            <a:endParaRPr lang="en-US" sz="1800" b="1" kern="1200" dirty="0">
              <a:solidFill>
                <a:prstClr val="black"/>
              </a:solidFill>
              <a:latin typeface="+mj-lt"/>
              <a:ea typeface="+mn-ea"/>
              <a:cs typeface="+mn-cs"/>
            </a:endParaRPr>
          </a:p>
          <a:p>
            <a:pPr marL="1025525" lvl="1" indent="-222250" algn="r" rtl="1">
              <a:lnSpc>
                <a:spcPct val="15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تحضير القاعات ذات الاحجام الكبيرة للمحاضرات والمختبرات وغيرها </a:t>
            </a:r>
            <a:endParaRPr lang="en-US" sz="1800" kern="1200" dirty="0">
              <a:solidFill>
                <a:prstClr val="black"/>
              </a:solidFill>
              <a:latin typeface="+mj-lt"/>
              <a:ea typeface="+mn-ea"/>
              <a:cs typeface="+mn-cs"/>
            </a:endParaRPr>
          </a:p>
          <a:p>
            <a:pPr marL="1025525" lvl="1" indent="-22225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تأمين الشاشات العملاقة </a:t>
            </a:r>
            <a:endParaRPr lang="en-US" sz="1800" kern="1200" dirty="0">
              <a:solidFill>
                <a:prstClr val="black"/>
              </a:solidFill>
              <a:latin typeface="+mj-lt"/>
              <a:ea typeface="+mn-ea"/>
              <a:cs typeface="+mn-cs"/>
            </a:endParaRPr>
          </a:p>
          <a:p>
            <a:pPr marL="1025525" lvl="1" indent="-22225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تأمين دائم وسريع للانترنت </a:t>
            </a:r>
            <a:endParaRPr lang="en-US" sz="1800" kern="1200" dirty="0">
              <a:solidFill>
                <a:prstClr val="black"/>
              </a:solidFill>
              <a:latin typeface="+mj-lt"/>
              <a:ea typeface="+mn-ea"/>
              <a:cs typeface="+mn-cs"/>
            </a:endParaRP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r>
              <a:rPr lang="ar-LB" sz="1800" b="1" kern="1200" dirty="0">
                <a:solidFill>
                  <a:prstClr val="black"/>
                </a:solidFill>
                <a:latin typeface="+mj-lt"/>
                <a:ea typeface="+mn-ea"/>
                <a:cs typeface="Arial" panose="020B0604020202020204" pitchFamily="34" charset="0"/>
              </a:rPr>
              <a:t>ب – التجهيزات التكنولوجية: </a:t>
            </a:r>
            <a:endParaRPr lang="en-US" sz="1800" b="1" kern="1200" dirty="0">
              <a:solidFill>
                <a:prstClr val="black"/>
              </a:solidFill>
              <a:latin typeface="+mj-lt"/>
              <a:ea typeface="+mn-ea"/>
              <a:cs typeface="+mn-cs"/>
            </a:endParaRPr>
          </a:p>
          <a:p>
            <a:pPr marL="1025525" lvl="1" indent="-222250" algn="r" rtl="1">
              <a:lnSpc>
                <a:spcPct val="15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 الحواسيب الرقمية التي تحمل المعلومات المبينة بقيم مقيدة </a:t>
            </a:r>
            <a:endParaRPr lang="en-US" sz="1800" kern="1200" dirty="0">
              <a:solidFill>
                <a:prstClr val="black"/>
              </a:solidFill>
              <a:latin typeface="+mj-lt"/>
              <a:ea typeface="+mn-ea"/>
              <a:cs typeface="+mn-cs"/>
            </a:endParaRPr>
          </a:p>
          <a:p>
            <a:pPr marL="1025525" lvl="1" indent="-22225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تلفزيونات رقمية للاستعمال في البث بالاشارة </a:t>
            </a:r>
            <a:endParaRPr lang="en-US" sz="1800" kern="1200" dirty="0">
              <a:solidFill>
                <a:prstClr val="black"/>
              </a:solidFill>
              <a:latin typeface="+mj-lt"/>
              <a:ea typeface="+mn-ea"/>
              <a:cs typeface="+mn-cs"/>
            </a:endParaRPr>
          </a:p>
          <a:p>
            <a:pPr marL="1025525" lvl="1" indent="-22225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المعدات الرقمية الضرورية لكل مهنة من المهن حسب برامج التدريب المعتمد .</a:t>
            </a:r>
            <a:endParaRPr lang="en-US" sz="1800" kern="1200" dirty="0">
              <a:solidFill>
                <a:prstClr val="black"/>
              </a:solidFill>
              <a:latin typeface="+mj-lt"/>
              <a:ea typeface="+mn-ea"/>
              <a:cs typeface="+mn-cs"/>
            </a:endParaRP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endParaRPr lang="en-US" sz="1800" kern="1200" dirty="0">
              <a:solidFill>
                <a:prstClr val="black"/>
              </a:solidFill>
              <a:latin typeface="+mj-lt"/>
              <a:ea typeface="+mn-ea"/>
              <a:cs typeface="+mn-cs"/>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27"/>
        <p:cNvGrpSpPr/>
        <p:nvPr/>
      </p:nvGrpSpPr>
      <p:grpSpPr>
        <a:xfrm>
          <a:off x="0" y="0"/>
          <a:ext cx="0" cy="0"/>
          <a:chOff x="0" y="0"/>
          <a:chExt cx="0" cy="0"/>
        </a:xfrm>
      </p:grpSpPr>
      <p:sp>
        <p:nvSpPr>
          <p:cNvPr id="228" name="Google Shape;228;p36"/>
          <p:cNvSpPr txBox="1">
            <a:spLocks noGrp="1"/>
          </p:cNvSpPr>
          <p:nvPr>
            <p:ph type="title"/>
          </p:nvPr>
        </p:nvSpPr>
        <p:spPr>
          <a:xfrm>
            <a:off x="1502400" y="2247899"/>
            <a:ext cx="6139200" cy="978000"/>
          </a:xfrm>
          <a:prstGeom prst="rect">
            <a:avLst/>
          </a:prstGeom>
        </p:spPr>
        <p:txBody>
          <a:bodyPr spcFirstLastPara="1" wrap="square" lIns="91425" tIns="91425" rIns="91425" bIns="91425" anchor="ctr" anchorCtr="0">
            <a:noAutofit/>
          </a:bodyPr>
          <a:lstStyle/>
          <a:p>
            <a:pPr marL="0" lvl="0" indent="0"/>
            <a:r>
              <a:rPr lang="ar-LB" sz="6000" b="1" kern="1200" dirty="0">
                <a:solidFill>
                  <a:prstClr val="black"/>
                </a:solidFill>
                <a:latin typeface="Calibri Light" panose="020F0302020204030204"/>
                <a:cs typeface="Times New Roman" panose="02020603050405020304" pitchFamily="18" charset="0"/>
              </a:rPr>
              <a:t>خامساً</a:t>
            </a:r>
          </a:p>
        </p:txBody>
      </p:sp>
      <p:sp>
        <p:nvSpPr>
          <p:cNvPr id="229" name="Google Shape;229;p36"/>
          <p:cNvSpPr txBox="1">
            <a:spLocks noGrp="1"/>
          </p:cNvSpPr>
          <p:nvPr>
            <p:ph type="title" idx="2"/>
          </p:nvPr>
        </p:nvSpPr>
        <p:spPr>
          <a:xfrm>
            <a:off x="3856200" y="952212"/>
            <a:ext cx="1431600" cy="1108500"/>
          </a:xfrm>
          <a:prstGeom prst="rect">
            <a:avLst/>
          </a:prstGeom>
        </p:spPr>
        <p:txBody>
          <a:bodyPr spcFirstLastPara="1" wrap="square" lIns="91425" tIns="91425" rIns="91425" bIns="91425" anchor="ctr" anchorCtr="0">
            <a:noAutofit/>
          </a:bodyPr>
          <a:lstStyle/>
          <a:p>
            <a:pPr marL="0" lvl="0" indent="0" algn="ctr" rtl="0">
              <a:spcBef>
                <a:spcPts val="0"/>
              </a:spcBef>
              <a:spcAft>
                <a:spcPts val="0"/>
              </a:spcAft>
              <a:buNone/>
            </a:pPr>
            <a:r>
              <a:rPr lang="en-GB" dirty="0"/>
              <a:t>0</a:t>
            </a:r>
            <a:r>
              <a:rPr lang="ar-LB" dirty="0"/>
              <a:t>5</a:t>
            </a:r>
            <a:endParaRPr dirty="0"/>
          </a:p>
        </p:txBody>
      </p:sp>
      <p:sp>
        <p:nvSpPr>
          <p:cNvPr id="230" name="Google Shape;230;p36"/>
          <p:cNvSpPr txBox="1">
            <a:spLocks noGrp="1"/>
          </p:cNvSpPr>
          <p:nvPr>
            <p:ph type="subTitle" idx="1"/>
          </p:nvPr>
        </p:nvSpPr>
        <p:spPr>
          <a:xfrm>
            <a:off x="1502400" y="3429175"/>
            <a:ext cx="6139200" cy="402300"/>
          </a:xfrm>
          <a:prstGeom prst="rect">
            <a:avLst/>
          </a:prstGeom>
        </p:spPr>
        <p:txBody>
          <a:bodyPr spcFirstLastPara="1" wrap="square" lIns="91425" tIns="91425" rIns="91425" bIns="91425" anchor="ctr" anchorCtr="0">
            <a:noAutofit/>
          </a:bodyPr>
          <a:lstStyle/>
          <a:p>
            <a:pPr marL="0" lvl="0" indent="0">
              <a:lnSpc>
                <a:spcPct val="115000"/>
              </a:lnSpc>
              <a:buClr>
                <a:srgbClr val="161616"/>
              </a:buClr>
              <a:buSzPts val="1400"/>
            </a:pPr>
            <a:r>
              <a:rPr lang="ar-LB" sz="2400" dirty="0">
                <a:solidFill>
                  <a:srgbClr val="161616"/>
                </a:solidFill>
                <a:cs typeface="Times New Roman" panose="02020603050405020304" pitchFamily="18" charset="0"/>
              </a:rPr>
              <a:t>مراحل التحول الرقمي في مؤسسات التدريب المهني والتقني</a:t>
            </a:r>
          </a:p>
        </p:txBody>
      </p:sp>
      <p:cxnSp>
        <p:nvCxnSpPr>
          <p:cNvPr id="231" name="Google Shape;231;p36"/>
          <p:cNvCxnSpPr/>
          <p:nvPr/>
        </p:nvCxnSpPr>
        <p:spPr>
          <a:xfrm>
            <a:off x="2306250" y="3259501"/>
            <a:ext cx="4531500" cy="0"/>
          </a:xfrm>
          <a:prstGeom prst="straightConnector1">
            <a:avLst/>
          </a:prstGeom>
          <a:noFill/>
          <a:ln w="19050" cap="flat" cmpd="sng">
            <a:solidFill>
              <a:schemeClr val="dk1"/>
            </a:solidFill>
            <a:prstDash val="solid"/>
            <a:round/>
            <a:headEnd type="none" w="med" len="med"/>
            <a:tailEnd type="none" w="med" len="med"/>
          </a:ln>
        </p:spPr>
      </p:cxnSp>
      <p:cxnSp>
        <p:nvCxnSpPr>
          <p:cNvPr id="232" name="Google Shape;232;p36"/>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1087950" y="624301"/>
            <a:ext cx="6968100" cy="3726661"/>
          </a:xfrm>
          <a:prstGeom prst="rect">
            <a:avLst/>
          </a:prstGeom>
          <a:noFill/>
        </p:spPr>
        <p:txBody>
          <a:bodyPr wrap="square" rtlCol="0">
            <a:spAutoFit/>
          </a:bodyPr>
          <a:lstStyle/>
          <a:p>
            <a:pPr lvl="1" algn="r" rtl="1">
              <a:lnSpc>
                <a:spcPct val="150000"/>
              </a:lnSpc>
              <a:spcBef>
                <a:spcPts val="500"/>
              </a:spcBef>
              <a:buClrTx/>
            </a:pPr>
            <a:r>
              <a:rPr lang="ar-EG" sz="1800" b="1" kern="1200" dirty="0">
                <a:solidFill>
                  <a:prstClr val="black"/>
                </a:solidFill>
                <a:latin typeface="+mj-lt"/>
                <a:ea typeface="+mn-ea"/>
                <a:cs typeface="Arial" panose="020B0604020202020204" pitchFamily="34" charset="0"/>
              </a:rPr>
              <a:t>أ</a:t>
            </a:r>
            <a:r>
              <a:rPr lang="ar-LB" sz="1800" b="1" kern="1200" dirty="0">
                <a:solidFill>
                  <a:prstClr val="black"/>
                </a:solidFill>
                <a:latin typeface="+mj-lt"/>
                <a:ea typeface="+mn-ea"/>
                <a:cs typeface="Arial" panose="020B0604020202020204" pitchFamily="34" charset="0"/>
              </a:rPr>
              <a:t>هم الخطوات التي يمكن اتباعها هي: </a:t>
            </a:r>
            <a:endParaRPr lang="en-US" sz="1800" b="1" kern="1200" dirty="0">
              <a:solidFill>
                <a:prstClr val="black"/>
              </a:solidFill>
              <a:latin typeface="+mj-lt"/>
              <a:ea typeface="+mn-ea"/>
              <a:cs typeface="+mn-cs"/>
            </a:endParaRPr>
          </a:p>
          <a:p>
            <a:pPr marL="630555" lvl="1" indent="-117475" algn="r" rtl="1">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تدريب وتطوير مهارات العاملين عن طريق تحديد الاحتياجات الحالية والمستقبلية لهم في النواحي التكنولوجية الرقمية </a:t>
            </a:r>
          </a:p>
          <a:p>
            <a:pPr marL="630555" lvl="1" indent="-117475" algn="r" rtl="1">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ضرورة </a:t>
            </a:r>
            <a:r>
              <a:rPr lang="ar-EG" sz="1800" kern="1200" dirty="0">
                <a:solidFill>
                  <a:prstClr val="black"/>
                </a:solidFill>
                <a:latin typeface="+mj-lt"/>
                <a:ea typeface="+mn-ea"/>
                <a:cs typeface="Arial" panose="020B0604020202020204" pitchFamily="34" charset="0"/>
              </a:rPr>
              <a:t>إ</a:t>
            </a:r>
            <a:r>
              <a:rPr lang="ar-LB" sz="1800" kern="1200" dirty="0">
                <a:solidFill>
                  <a:prstClr val="black"/>
                </a:solidFill>
                <a:latin typeface="+mj-lt"/>
                <a:ea typeface="+mn-ea"/>
                <a:cs typeface="Arial" panose="020B0604020202020204" pitchFamily="34" charset="0"/>
              </a:rPr>
              <a:t>عداد وتنفيذ برامج تدريبية متنوعة للمدربين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ثناء العمل لتنمية قدراتهم على استخدام التكنولوجيا الرقمية في العمليات التدريبية .</a:t>
            </a:r>
          </a:p>
          <a:p>
            <a:pPr marL="630555" lvl="1" indent="-117475" algn="r" rtl="1">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القيام بالتدريب التحولي للعاملين بما يتلاءم مع المهام الرقمية لمؤسسة التدريب .</a:t>
            </a:r>
            <a:endParaRPr lang="en-US" sz="1800" kern="1200" dirty="0">
              <a:solidFill>
                <a:prstClr val="black"/>
              </a:solidFill>
              <a:latin typeface="+mj-lt"/>
              <a:ea typeface="+mn-ea"/>
              <a:cs typeface="+mn-cs"/>
            </a:endParaRPr>
          </a:p>
          <a:p>
            <a:pPr marL="630555" lvl="1" indent="-117475" algn="r" rtl="1">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 توفير خطة لدى الادارات لاستقطاب الكفاءات الرقمية لتعزيز القدرات اللازمة لتفعيل التحول الرقمي.</a:t>
            </a:r>
          </a:p>
          <a:p>
            <a:pPr marL="630555" lvl="1" indent="-117475" algn="r" rtl="1">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الاهتمام بتنمية المدربين من خلال التوظيف والتعيين والتدريب</a:t>
            </a:r>
          </a:p>
          <a:p>
            <a:pPr marL="630555" lvl="1" indent="-117475" algn="r" rtl="1">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توفير الحوافز التشجيعية للعاملين في مجال العمل الرقمي الالكتروني .</a:t>
            </a:r>
            <a:endParaRPr lang="en-US" sz="1800" kern="1200" dirty="0">
              <a:solidFill>
                <a:prstClr val="black"/>
              </a:solidFill>
              <a:latin typeface="+mj-lt"/>
              <a:ea typeface="+mn-ea"/>
              <a:cs typeface="+mn-cs"/>
            </a:endParaRPr>
          </a:p>
          <a:p>
            <a:pPr marL="630555" lvl="1" indent="-117475" algn="r" rtl="1">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الربط بين المؤسسة التدريبية وبين مختلف مؤسسات العمل .</a:t>
            </a:r>
            <a:endParaRPr lang="en-US" sz="1800" kern="1200" dirty="0">
              <a:solidFill>
                <a:prstClr val="black"/>
              </a:solidFill>
              <a:latin typeface="+mj-lt"/>
              <a:ea typeface="+mn-ea"/>
              <a:cs typeface="+mn-cs"/>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27"/>
        <p:cNvGrpSpPr/>
        <p:nvPr/>
      </p:nvGrpSpPr>
      <p:grpSpPr>
        <a:xfrm>
          <a:off x="0" y="0"/>
          <a:ext cx="0" cy="0"/>
          <a:chOff x="0" y="0"/>
          <a:chExt cx="0" cy="0"/>
        </a:xfrm>
      </p:grpSpPr>
      <p:sp>
        <p:nvSpPr>
          <p:cNvPr id="228" name="Google Shape;228;p36"/>
          <p:cNvSpPr txBox="1">
            <a:spLocks noGrp="1"/>
          </p:cNvSpPr>
          <p:nvPr>
            <p:ph type="title"/>
          </p:nvPr>
        </p:nvSpPr>
        <p:spPr>
          <a:xfrm>
            <a:off x="1502400" y="2247899"/>
            <a:ext cx="6139200" cy="978000"/>
          </a:xfrm>
          <a:prstGeom prst="rect">
            <a:avLst/>
          </a:prstGeom>
        </p:spPr>
        <p:txBody>
          <a:bodyPr spcFirstLastPara="1" wrap="square" lIns="91425" tIns="91425" rIns="91425" bIns="91425" anchor="ctr" anchorCtr="0">
            <a:noAutofit/>
          </a:bodyPr>
          <a:lstStyle/>
          <a:p>
            <a:pPr marL="0" lvl="0" indent="0"/>
            <a:r>
              <a:rPr lang="ar-LB" sz="6000" b="1" kern="1200" dirty="0">
                <a:solidFill>
                  <a:prstClr val="black"/>
                </a:solidFill>
                <a:latin typeface="Calibri Light" panose="020F0302020204030204"/>
                <a:cs typeface="Times New Roman" panose="02020603050405020304" pitchFamily="18" charset="0"/>
              </a:rPr>
              <a:t>سادساً</a:t>
            </a:r>
          </a:p>
        </p:txBody>
      </p:sp>
      <p:sp>
        <p:nvSpPr>
          <p:cNvPr id="229" name="Google Shape;229;p36"/>
          <p:cNvSpPr txBox="1">
            <a:spLocks noGrp="1"/>
          </p:cNvSpPr>
          <p:nvPr>
            <p:ph type="title" idx="2"/>
          </p:nvPr>
        </p:nvSpPr>
        <p:spPr>
          <a:xfrm>
            <a:off x="3856200" y="952212"/>
            <a:ext cx="1431600" cy="1108500"/>
          </a:xfrm>
          <a:prstGeom prst="rect">
            <a:avLst/>
          </a:prstGeom>
        </p:spPr>
        <p:txBody>
          <a:bodyPr spcFirstLastPara="1" wrap="square" lIns="91425" tIns="91425" rIns="91425" bIns="91425" anchor="ctr" anchorCtr="0">
            <a:noAutofit/>
          </a:bodyPr>
          <a:lstStyle/>
          <a:p>
            <a:pPr marL="0" lvl="0" indent="0" algn="ctr" rtl="0">
              <a:spcBef>
                <a:spcPts val="0"/>
              </a:spcBef>
              <a:spcAft>
                <a:spcPts val="0"/>
              </a:spcAft>
              <a:buNone/>
            </a:pPr>
            <a:r>
              <a:rPr lang="en-GB" dirty="0"/>
              <a:t>0</a:t>
            </a:r>
            <a:r>
              <a:rPr lang="ar-LB" dirty="0"/>
              <a:t>6</a:t>
            </a:r>
            <a:endParaRPr dirty="0"/>
          </a:p>
        </p:txBody>
      </p:sp>
      <p:sp>
        <p:nvSpPr>
          <p:cNvPr id="230" name="Google Shape;230;p36"/>
          <p:cNvSpPr txBox="1">
            <a:spLocks noGrp="1"/>
          </p:cNvSpPr>
          <p:nvPr>
            <p:ph type="subTitle" idx="1"/>
          </p:nvPr>
        </p:nvSpPr>
        <p:spPr>
          <a:xfrm>
            <a:off x="1502400" y="3429175"/>
            <a:ext cx="6139200" cy="402300"/>
          </a:xfrm>
          <a:prstGeom prst="rect">
            <a:avLst/>
          </a:prstGeom>
        </p:spPr>
        <p:txBody>
          <a:bodyPr spcFirstLastPara="1" wrap="square" lIns="91425" tIns="91425" rIns="91425" bIns="91425" anchor="ctr" anchorCtr="0">
            <a:noAutofit/>
          </a:bodyPr>
          <a:lstStyle/>
          <a:p>
            <a:pPr marL="0" lvl="0" indent="0">
              <a:lnSpc>
                <a:spcPct val="115000"/>
              </a:lnSpc>
              <a:buClr>
                <a:srgbClr val="161616"/>
              </a:buClr>
              <a:buSzPts val="1400"/>
            </a:pPr>
            <a:r>
              <a:rPr lang="ar-LB" sz="2400" dirty="0">
                <a:solidFill>
                  <a:srgbClr val="161616"/>
                </a:solidFill>
                <a:cs typeface="Times New Roman" panose="02020603050405020304" pitchFamily="18" charset="0"/>
              </a:rPr>
              <a:t>معوقات التحول الرقمي في المؤسسات المهنية والتقنية</a:t>
            </a:r>
          </a:p>
        </p:txBody>
      </p:sp>
      <p:cxnSp>
        <p:nvCxnSpPr>
          <p:cNvPr id="231" name="Google Shape;231;p36"/>
          <p:cNvCxnSpPr/>
          <p:nvPr/>
        </p:nvCxnSpPr>
        <p:spPr>
          <a:xfrm>
            <a:off x="2306250" y="3259501"/>
            <a:ext cx="4531500" cy="0"/>
          </a:xfrm>
          <a:prstGeom prst="straightConnector1">
            <a:avLst/>
          </a:prstGeom>
          <a:noFill/>
          <a:ln w="19050" cap="flat" cmpd="sng">
            <a:solidFill>
              <a:schemeClr val="dk1"/>
            </a:solidFill>
            <a:prstDash val="solid"/>
            <a:round/>
            <a:headEnd type="none" w="med" len="med"/>
            <a:tailEnd type="none" w="med" len="med"/>
          </a:ln>
        </p:spPr>
      </p:cxnSp>
      <p:cxnSp>
        <p:nvCxnSpPr>
          <p:cNvPr id="232" name="Google Shape;232;p36"/>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1087950" y="794838"/>
            <a:ext cx="6968100" cy="3385542"/>
          </a:xfrm>
          <a:prstGeom prst="rect">
            <a:avLst/>
          </a:prstGeom>
          <a:noFill/>
        </p:spPr>
        <p:txBody>
          <a:bodyPr wrap="square" rtlCol="0">
            <a:spAutoFit/>
          </a:bodyPr>
          <a:lstStyle/>
          <a:p>
            <a:pPr lvl="1" algn="r" rtl="1">
              <a:lnSpc>
                <a:spcPct val="150000"/>
              </a:lnSpc>
              <a:spcBef>
                <a:spcPts val="500"/>
              </a:spcBef>
              <a:buClrTx/>
            </a:pPr>
            <a:r>
              <a:rPr lang="ar-EG" sz="1800" b="1" kern="1200" dirty="0">
                <a:solidFill>
                  <a:prstClr val="black"/>
                </a:solidFill>
                <a:latin typeface="+mj-lt"/>
                <a:ea typeface="+mn-ea"/>
                <a:cs typeface="Arial" panose="020B0604020202020204" pitchFamily="34" charset="0"/>
              </a:rPr>
              <a:t>أ</a:t>
            </a:r>
            <a:r>
              <a:rPr lang="ar-LB" sz="1800" b="1" kern="1200" dirty="0">
                <a:solidFill>
                  <a:prstClr val="black"/>
                </a:solidFill>
                <a:latin typeface="+mj-lt"/>
                <a:ea typeface="+mn-ea"/>
                <a:cs typeface="Arial" panose="020B0604020202020204" pitchFamily="34" charset="0"/>
              </a:rPr>
              <a:t>هم المعوقات:</a:t>
            </a:r>
          </a:p>
          <a:p>
            <a:pPr marL="741680" lvl="1" indent="-111125"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تدني مستوى البنية التحتية للمؤسسات التدريبية </a:t>
            </a:r>
          </a:p>
          <a:p>
            <a:pPr marL="741680" lvl="1" indent="-111125"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تدني وجود الآلات والمعدات الحديثة التي </a:t>
            </a:r>
            <a:r>
              <a:rPr lang="ar-EG" sz="1800" kern="1200" dirty="0">
                <a:solidFill>
                  <a:prstClr val="black"/>
                </a:solidFill>
                <a:latin typeface="+mj-lt"/>
                <a:ea typeface="+mn-ea"/>
                <a:cs typeface="Arial" panose="020B0604020202020204" pitchFamily="34" charset="0"/>
              </a:rPr>
              <a:t>تدعم</a:t>
            </a:r>
            <a:r>
              <a:rPr lang="ar-LB" sz="1800" kern="1200" dirty="0">
                <a:solidFill>
                  <a:prstClr val="black"/>
                </a:solidFill>
                <a:latin typeface="+mj-lt"/>
                <a:ea typeface="+mn-ea"/>
                <a:cs typeface="Arial" panose="020B0604020202020204" pitchFamily="34" charset="0"/>
              </a:rPr>
              <a:t> التحويل الرقمي المهني.</a:t>
            </a:r>
            <a:endParaRPr lang="en-US" sz="1800" kern="1200" dirty="0">
              <a:solidFill>
                <a:prstClr val="black"/>
              </a:solidFill>
              <a:latin typeface="+mj-lt"/>
              <a:ea typeface="+mn-ea"/>
              <a:cs typeface="+mn-cs"/>
            </a:endParaRPr>
          </a:p>
          <a:p>
            <a:pPr marL="741680" lvl="1" indent="-111125"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 افتقار ال</a:t>
            </a:r>
            <a:r>
              <a:rPr lang="ar-EG" sz="1800" kern="1200" dirty="0">
                <a:solidFill>
                  <a:prstClr val="black"/>
                </a:solidFill>
                <a:latin typeface="+mj-lt"/>
                <a:ea typeface="+mn-ea"/>
                <a:cs typeface="Arial" panose="020B0604020202020204" pitchFamily="34" charset="0"/>
              </a:rPr>
              <a:t>إ</a:t>
            </a:r>
            <a:r>
              <a:rPr lang="ar-LB" sz="1800" kern="1200" dirty="0">
                <a:solidFill>
                  <a:prstClr val="black"/>
                </a:solidFill>
                <a:latin typeface="+mj-lt"/>
                <a:ea typeface="+mn-ea"/>
                <a:cs typeface="Arial" panose="020B0604020202020204" pitchFamily="34" charset="0"/>
              </a:rPr>
              <a:t>دارات الى عدم رؤية استراتيجية واضحة وبنية شاملة لادارة عملية التحويل الرقمي المهني.</a:t>
            </a:r>
            <a:endParaRPr lang="en-US" sz="1800" kern="1200" dirty="0">
              <a:solidFill>
                <a:prstClr val="black"/>
              </a:solidFill>
              <a:latin typeface="+mj-lt"/>
              <a:ea typeface="+mn-ea"/>
              <a:cs typeface="+mn-cs"/>
            </a:endParaRPr>
          </a:p>
          <a:p>
            <a:pPr marL="741680" lvl="1" indent="-111125"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تضخم الجهاز الاداري بمؤسسات التدريب وجمود التشريعات والقوانين واللوائح التنظيمية للعمل.</a:t>
            </a:r>
          </a:p>
          <a:p>
            <a:pPr marL="741680" lvl="1" indent="-111125"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مقاومة التغيير من بعض القيادات والعاملين والتخوف من المجازفة وتجربة النماذج الجديدة لأنظمة التحول الرقمي وصعوبة قيادة تكنولوجيا المعلومات.</a:t>
            </a:r>
          </a:p>
          <a:p>
            <a:pPr marL="741680" lvl="1" indent="-111125"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عدم استقطاب كوادر بشرية مؤهلة ذ</a:t>
            </a:r>
            <a:r>
              <a:rPr lang="ar-EG" sz="1800" kern="1200" dirty="0">
                <a:solidFill>
                  <a:prstClr val="black"/>
                </a:solidFill>
                <a:latin typeface="+mj-lt"/>
                <a:ea typeface="+mn-ea"/>
                <a:cs typeface="Arial" panose="020B0604020202020204" pitchFamily="34" charset="0"/>
              </a:rPr>
              <a:t>ات</a:t>
            </a:r>
            <a:r>
              <a:rPr lang="ar-LB" sz="1800" kern="1200" dirty="0">
                <a:solidFill>
                  <a:prstClr val="black"/>
                </a:solidFill>
                <a:latin typeface="+mj-lt"/>
                <a:ea typeface="+mn-ea"/>
                <a:cs typeface="Arial" panose="020B0604020202020204" pitchFamily="34" charset="0"/>
              </a:rPr>
              <a:t> خبرة في التعامل مع التكنولوجيا الحديثة لتساعد في تطبيق التحول الرقمي في ادارة المؤسسات التعليمية.</a:t>
            </a:r>
            <a:endParaRPr lang="en-US" sz="1800" kern="1200" dirty="0">
              <a:solidFill>
                <a:prstClr val="black"/>
              </a:solidFill>
              <a:latin typeface="+mj-lt"/>
              <a:ea typeface="+mn-ea"/>
              <a:cs typeface="+mn-cs"/>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03"/>
        <p:cNvGrpSpPr/>
        <p:nvPr/>
      </p:nvGrpSpPr>
      <p:grpSpPr>
        <a:xfrm>
          <a:off x="0" y="0"/>
          <a:ext cx="0" cy="0"/>
          <a:chOff x="0" y="0"/>
          <a:chExt cx="0" cy="0"/>
        </a:xfrm>
      </p:grpSpPr>
      <p:sp>
        <p:nvSpPr>
          <p:cNvPr id="204" name="Google Shape;204;p35"/>
          <p:cNvSpPr txBox="1">
            <a:spLocks noGrp="1"/>
          </p:cNvSpPr>
          <p:nvPr>
            <p:ph type="title"/>
          </p:nvPr>
        </p:nvSpPr>
        <p:spPr>
          <a:xfrm>
            <a:off x="720000" y="467687"/>
            <a:ext cx="7704000" cy="572700"/>
          </a:xfrm>
          <a:prstGeom prst="rect">
            <a:avLst/>
          </a:prstGeom>
        </p:spPr>
        <p:txBody>
          <a:bodyPr spcFirstLastPara="1" wrap="square" lIns="91425" tIns="91425" rIns="91425" bIns="91425" anchor="t" anchorCtr="0">
            <a:noAutofit/>
          </a:bodyPr>
          <a:lstStyle/>
          <a:p>
            <a:pPr lvl="0" rtl="1">
              <a:lnSpc>
                <a:spcPct val="107000"/>
              </a:lnSpc>
              <a:spcAft>
                <a:spcPts val="800"/>
              </a:spcAft>
              <a:buClr>
                <a:srgbClr val="2E2E2E"/>
              </a:buClr>
              <a:buSzPts val="3000"/>
            </a:pPr>
            <a:r>
              <a:rPr lang="ar-LB" b="1" dirty="0">
                <a:solidFill>
                  <a:srgbClr val="2E2E2E"/>
                </a:solidFill>
                <a:latin typeface="Calibri" panose="020F0502020204030204" pitchFamily="34" charset="0"/>
                <a:ea typeface="Calibri" panose="020F0502020204030204" pitchFamily="34" charset="0"/>
                <a:cs typeface="Arial" panose="020B0604020202020204" pitchFamily="34" charset="0"/>
                <a:sym typeface="GFS Didot"/>
              </a:rPr>
              <a:t>فهرس المحاضرة : </a:t>
            </a:r>
            <a:endParaRPr lang="en-US" sz="1600" b="1" dirty="0">
              <a:solidFill>
                <a:srgbClr val="2E2E2E"/>
              </a:solidFill>
              <a:latin typeface="Calibri" panose="020F0502020204030204" pitchFamily="34" charset="0"/>
              <a:ea typeface="Calibri" panose="020F0502020204030204" pitchFamily="34" charset="0"/>
              <a:cs typeface="Arial" panose="020B0604020202020204" pitchFamily="34" charset="0"/>
              <a:sym typeface="GFS Didot"/>
            </a:endParaRPr>
          </a:p>
        </p:txBody>
      </p:sp>
      <p:sp>
        <p:nvSpPr>
          <p:cNvPr id="205" name="Google Shape;205;p35"/>
          <p:cNvSpPr txBox="1">
            <a:spLocks noGrp="1"/>
          </p:cNvSpPr>
          <p:nvPr>
            <p:ph type="title" idx="2"/>
          </p:nvPr>
        </p:nvSpPr>
        <p:spPr>
          <a:xfrm>
            <a:off x="7714381" y="1545776"/>
            <a:ext cx="441477" cy="346838"/>
          </a:xfrm>
          <a:prstGeom prst="rect">
            <a:avLst/>
          </a:prstGeom>
          <a:noFill/>
        </p:spPr>
        <p:txBody>
          <a:bodyPr spcFirstLastPara="1" wrap="square" lIns="91425" tIns="91425" rIns="91425" bIns="91425" anchor="ctr" anchorCtr="0">
            <a:noAutofit/>
          </a:bodyPr>
          <a:lstStyle/>
          <a:p>
            <a:pPr marL="0" lvl="0" indent="0" algn="ctr" rtl="0">
              <a:spcBef>
                <a:spcPts val="0"/>
              </a:spcBef>
              <a:spcAft>
                <a:spcPts val="0"/>
              </a:spcAft>
              <a:buNone/>
            </a:pPr>
            <a:r>
              <a:rPr lang="en-GB" sz="2000" dirty="0"/>
              <a:t>01</a:t>
            </a:r>
            <a:endParaRPr sz="2000" dirty="0"/>
          </a:p>
        </p:txBody>
      </p:sp>
      <p:sp>
        <p:nvSpPr>
          <p:cNvPr id="206" name="Google Shape;206;p35"/>
          <p:cNvSpPr txBox="1">
            <a:spLocks noGrp="1"/>
          </p:cNvSpPr>
          <p:nvPr>
            <p:ph type="subTitle" idx="1"/>
          </p:nvPr>
        </p:nvSpPr>
        <p:spPr>
          <a:xfrm>
            <a:off x="6809069" y="2038074"/>
            <a:ext cx="2252100" cy="448800"/>
          </a:xfrm>
          <a:prstGeom prst="rect">
            <a:avLst/>
          </a:prstGeom>
        </p:spPr>
        <p:txBody>
          <a:bodyPr spcFirstLastPara="1" wrap="square" lIns="91425" tIns="91425" rIns="91425" bIns="91425" anchor="b" anchorCtr="0">
            <a:noAutofit/>
          </a:bodyPr>
          <a:lstStyle/>
          <a:p>
            <a:pPr marL="0" lvl="0" indent="0"/>
            <a:r>
              <a:rPr lang="ar-LB" sz="2000" b="1" kern="1200" dirty="0">
                <a:solidFill>
                  <a:prstClr val="black"/>
                </a:solidFill>
                <a:latin typeface="Calibri Light" panose="020F0302020204030204"/>
                <a:ea typeface="+mj-ea"/>
                <a:cs typeface="Times New Roman" panose="02020603050405020304" pitchFamily="18" charset="0"/>
              </a:rPr>
              <a:t>اولاً</a:t>
            </a:r>
            <a:endParaRPr sz="1600" dirty="0"/>
          </a:p>
        </p:txBody>
      </p:sp>
      <p:sp>
        <p:nvSpPr>
          <p:cNvPr id="207" name="Google Shape;207;p35"/>
          <p:cNvSpPr txBox="1">
            <a:spLocks noGrp="1"/>
          </p:cNvSpPr>
          <p:nvPr>
            <p:ph type="subTitle" idx="3"/>
          </p:nvPr>
        </p:nvSpPr>
        <p:spPr>
          <a:xfrm>
            <a:off x="7152967" y="2398003"/>
            <a:ext cx="1651819" cy="572700"/>
          </a:xfrm>
          <a:prstGeom prst="rect">
            <a:avLst/>
          </a:prstGeom>
        </p:spPr>
        <p:txBody>
          <a:bodyPr spcFirstLastPara="1" wrap="square" lIns="91425" tIns="91425" rIns="91425" bIns="91425" anchor="t" anchorCtr="0">
            <a:noAutofit/>
          </a:bodyPr>
          <a:lstStyle/>
          <a:p>
            <a:pPr marL="0" lvl="0" indent="0"/>
            <a:r>
              <a:rPr lang="ar-LB" dirty="0">
                <a:cs typeface="+mj-cs"/>
              </a:rPr>
              <a:t>الثورة الرقمية</a:t>
            </a:r>
            <a:endParaRPr dirty="0">
              <a:cs typeface="+mj-cs"/>
            </a:endParaRPr>
          </a:p>
        </p:txBody>
      </p:sp>
      <p:cxnSp>
        <p:nvCxnSpPr>
          <p:cNvPr id="223" name="Google Shape;223;p35"/>
          <p:cNvCxnSpPr/>
          <p:nvPr/>
        </p:nvCxnSpPr>
        <p:spPr>
          <a:xfrm>
            <a:off x="2680650" y="1167625"/>
            <a:ext cx="3782700" cy="0"/>
          </a:xfrm>
          <a:prstGeom prst="straightConnector1">
            <a:avLst/>
          </a:prstGeom>
          <a:noFill/>
          <a:ln w="19050" cap="flat" cmpd="sng">
            <a:solidFill>
              <a:schemeClr val="dk1"/>
            </a:solidFill>
            <a:prstDash val="solid"/>
            <a:round/>
            <a:headEnd type="none" w="med" len="med"/>
            <a:tailEnd type="none" w="med" len="med"/>
          </a:ln>
        </p:spPr>
      </p:cxnSp>
      <p:sp>
        <p:nvSpPr>
          <p:cNvPr id="37" name="Google Shape;205;p35"/>
          <p:cNvSpPr txBox="1">
            <a:spLocks noGrp="1"/>
          </p:cNvSpPr>
          <p:nvPr>
            <p:ph type="title" idx="2"/>
          </p:nvPr>
        </p:nvSpPr>
        <p:spPr>
          <a:xfrm>
            <a:off x="5504580" y="1545776"/>
            <a:ext cx="490639" cy="346838"/>
          </a:xfrm>
          <a:prstGeom prst="rect">
            <a:avLst/>
          </a:prstGeom>
          <a:noFill/>
        </p:spPr>
        <p:txBody>
          <a:bodyPr spcFirstLastPara="1" wrap="square" lIns="91425" tIns="91425" rIns="91425" bIns="91425" anchor="ctr" anchorCtr="0">
            <a:noAutofit/>
          </a:bodyPr>
          <a:lstStyle/>
          <a:p>
            <a:pPr marL="0" lvl="0" indent="0" algn="ctr" rtl="0">
              <a:spcBef>
                <a:spcPts val="0"/>
              </a:spcBef>
              <a:spcAft>
                <a:spcPts val="0"/>
              </a:spcAft>
              <a:buNone/>
            </a:pPr>
            <a:r>
              <a:rPr lang="en-GB" sz="2000" dirty="0"/>
              <a:t>02</a:t>
            </a:r>
            <a:endParaRPr sz="2000" dirty="0"/>
          </a:p>
        </p:txBody>
      </p:sp>
      <p:sp>
        <p:nvSpPr>
          <p:cNvPr id="38" name="Google Shape;205;p35"/>
          <p:cNvSpPr txBox="1">
            <a:spLocks noGrp="1"/>
          </p:cNvSpPr>
          <p:nvPr>
            <p:ph type="title" idx="2"/>
          </p:nvPr>
        </p:nvSpPr>
        <p:spPr>
          <a:xfrm>
            <a:off x="3294780" y="1545776"/>
            <a:ext cx="505387" cy="346838"/>
          </a:xfrm>
          <a:prstGeom prst="rect">
            <a:avLst/>
          </a:prstGeom>
          <a:noFill/>
        </p:spPr>
        <p:txBody>
          <a:bodyPr spcFirstLastPara="1" wrap="square" lIns="91425" tIns="91425" rIns="91425" bIns="91425" anchor="ctr" anchorCtr="0">
            <a:noAutofit/>
          </a:bodyPr>
          <a:lstStyle/>
          <a:p>
            <a:pPr marL="0" lvl="0" indent="0" algn="ctr" rtl="0">
              <a:spcBef>
                <a:spcPts val="0"/>
              </a:spcBef>
              <a:spcAft>
                <a:spcPts val="0"/>
              </a:spcAft>
              <a:buNone/>
            </a:pPr>
            <a:r>
              <a:rPr lang="en-GB" sz="2000" dirty="0"/>
              <a:t>03</a:t>
            </a:r>
            <a:endParaRPr sz="2000" dirty="0"/>
          </a:p>
        </p:txBody>
      </p:sp>
      <p:sp>
        <p:nvSpPr>
          <p:cNvPr id="39" name="Google Shape;205;p35"/>
          <p:cNvSpPr txBox="1">
            <a:spLocks noGrp="1"/>
          </p:cNvSpPr>
          <p:nvPr>
            <p:ph type="title" idx="2"/>
          </p:nvPr>
        </p:nvSpPr>
        <p:spPr>
          <a:xfrm>
            <a:off x="1084979" y="1545776"/>
            <a:ext cx="485724" cy="346838"/>
          </a:xfrm>
          <a:prstGeom prst="rect">
            <a:avLst/>
          </a:prstGeom>
          <a:noFill/>
        </p:spPr>
        <p:txBody>
          <a:bodyPr spcFirstLastPara="1" wrap="square" lIns="91425" tIns="91425" rIns="91425" bIns="91425" anchor="ctr" anchorCtr="0">
            <a:noAutofit/>
          </a:bodyPr>
          <a:lstStyle/>
          <a:p>
            <a:pPr marL="0" lvl="0" indent="0" algn="ctr" rtl="0">
              <a:spcBef>
                <a:spcPts val="0"/>
              </a:spcBef>
              <a:spcAft>
                <a:spcPts val="0"/>
              </a:spcAft>
              <a:buNone/>
            </a:pPr>
            <a:r>
              <a:rPr lang="en-GB" sz="2000" dirty="0"/>
              <a:t>04</a:t>
            </a:r>
            <a:endParaRPr sz="2000" dirty="0"/>
          </a:p>
        </p:txBody>
      </p:sp>
      <p:sp>
        <p:nvSpPr>
          <p:cNvPr id="40" name="Google Shape;206;p35"/>
          <p:cNvSpPr txBox="1">
            <a:spLocks noGrp="1"/>
          </p:cNvSpPr>
          <p:nvPr>
            <p:ph type="subTitle" idx="1"/>
          </p:nvPr>
        </p:nvSpPr>
        <p:spPr>
          <a:xfrm>
            <a:off x="4629761" y="2038074"/>
            <a:ext cx="2252100" cy="448800"/>
          </a:xfrm>
          <a:prstGeom prst="rect">
            <a:avLst/>
          </a:prstGeom>
        </p:spPr>
        <p:txBody>
          <a:bodyPr spcFirstLastPara="1" wrap="square" lIns="91425" tIns="91425" rIns="91425" bIns="91425" anchor="b" anchorCtr="0">
            <a:noAutofit/>
          </a:bodyPr>
          <a:lstStyle/>
          <a:p>
            <a:pPr marL="0" lvl="0" indent="0"/>
            <a:r>
              <a:rPr lang="ar-LB" sz="2000" b="1" kern="1200" dirty="0">
                <a:solidFill>
                  <a:prstClr val="black"/>
                </a:solidFill>
                <a:latin typeface="Calibri Light" panose="020F0302020204030204"/>
                <a:ea typeface="+mj-ea"/>
                <a:cs typeface="Times New Roman" panose="02020603050405020304" pitchFamily="18" charset="0"/>
              </a:rPr>
              <a:t>ثانياً</a:t>
            </a:r>
            <a:endParaRPr sz="1600" dirty="0"/>
          </a:p>
        </p:txBody>
      </p:sp>
      <p:sp>
        <p:nvSpPr>
          <p:cNvPr id="41" name="Google Shape;206;p35"/>
          <p:cNvSpPr txBox="1">
            <a:spLocks noGrp="1"/>
          </p:cNvSpPr>
          <p:nvPr>
            <p:ph type="subTitle" idx="1"/>
          </p:nvPr>
        </p:nvSpPr>
        <p:spPr>
          <a:xfrm>
            <a:off x="2389468" y="2038074"/>
            <a:ext cx="2252100" cy="448800"/>
          </a:xfrm>
          <a:prstGeom prst="rect">
            <a:avLst/>
          </a:prstGeom>
        </p:spPr>
        <p:txBody>
          <a:bodyPr spcFirstLastPara="1" wrap="square" lIns="91425" tIns="91425" rIns="91425" bIns="91425" anchor="b" anchorCtr="0">
            <a:noAutofit/>
          </a:bodyPr>
          <a:lstStyle/>
          <a:p>
            <a:pPr marL="0" lvl="0" indent="0"/>
            <a:r>
              <a:rPr lang="ar-LB" sz="2000" b="1" kern="1200" dirty="0">
                <a:solidFill>
                  <a:prstClr val="black"/>
                </a:solidFill>
                <a:latin typeface="Calibri Light" panose="020F0302020204030204"/>
                <a:ea typeface="+mj-ea"/>
                <a:cs typeface="Times New Roman" panose="02020603050405020304" pitchFamily="18" charset="0"/>
              </a:rPr>
              <a:t>ثالثاً</a:t>
            </a:r>
            <a:endParaRPr sz="1600" dirty="0"/>
          </a:p>
        </p:txBody>
      </p:sp>
      <p:sp>
        <p:nvSpPr>
          <p:cNvPr id="42" name="Google Shape;206;p35"/>
          <p:cNvSpPr txBox="1">
            <a:spLocks noGrp="1"/>
          </p:cNvSpPr>
          <p:nvPr>
            <p:ph type="subTitle" idx="1"/>
          </p:nvPr>
        </p:nvSpPr>
        <p:spPr>
          <a:xfrm>
            <a:off x="179667" y="2038221"/>
            <a:ext cx="2252100" cy="448800"/>
          </a:xfrm>
          <a:prstGeom prst="rect">
            <a:avLst/>
          </a:prstGeom>
        </p:spPr>
        <p:txBody>
          <a:bodyPr spcFirstLastPara="1" wrap="square" lIns="91425" tIns="91425" rIns="91425" bIns="91425" anchor="b" anchorCtr="0">
            <a:noAutofit/>
          </a:bodyPr>
          <a:lstStyle/>
          <a:p>
            <a:pPr marL="0" lvl="0" indent="0"/>
            <a:r>
              <a:rPr lang="ar-LB" sz="2000" b="1" kern="1200" dirty="0">
                <a:solidFill>
                  <a:prstClr val="black"/>
                </a:solidFill>
                <a:latin typeface="Calibri Light" panose="020F0302020204030204"/>
                <a:ea typeface="+mj-ea"/>
                <a:cs typeface="Times New Roman" panose="02020603050405020304" pitchFamily="18" charset="0"/>
              </a:rPr>
              <a:t>رابعاً</a:t>
            </a:r>
            <a:endParaRPr sz="1600" dirty="0"/>
          </a:p>
        </p:txBody>
      </p:sp>
      <p:sp>
        <p:nvSpPr>
          <p:cNvPr id="43" name="Google Shape;207;p35"/>
          <p:cNvSpPr txBox="1">
            <a:spLocks noGrp="1"/>
          </p:cNvSpPr>
          <p:nvPr>
            <p:ph type="subTitle" idx="3"/>
          </p:nvPr>
        </p:nvSpPr>
        <p:spPr>
          <a:xfrm>
            <a:off x="4893519" y="2398003"/>
            <a:ext cx="1651819" cy="572700"/>
          </a:xfrm>
          <a:prstGeom prst="rect">
            <a:avLst/>
          </a:prstGeom>
        </p:spPr>
        <p:txBody>
          <a:bodyPr spcFirstLastPara="1" wrap="square" lIns="91425" tIns="91425" rIns="91425" bIns="91425" anchor="t" anchorCtr="0">
            <a:noAutofit/>
          </a:bodyPr>
          <a:lstStyle/>
          <a:p>
            <a:pPr marL="0" lvl="0" indent="0"/>
            <a:r>
              <a:rPr lang="ar-LB" dirty="0">
                <a:cs typeface="+mj-cs"/>
              </a:rPr>
              <a:t>الفرق بين التدريب الرقمي والتدريب الالكتروني</a:t>
            </a:r>
            <a:endParaRPr dirty="0">
              <a:cs typeface="+mj-cs"/>
            </a:endParaRPr>
          </a:p>
        </p:txBody>
      </p:sp>
      <p:sp>
        <p:nvSpPr>
          <p:cNvPr id="44" name="Google Shape;207;p35"/>
          <p:cNvSpPr txBox="1">
            <a:spLocks noGrp="1"/>
          </p:cNvSpPr>
          <p:nvPr>
            <p:ph type="subTitle" idx="3"/>
          </p:nvPr>
        </p:nvSpPr>
        <p:spPr>
          <a:xfrm>
            <a:off x="2598902" y="2398003"/>
            <a:ext cx="1828800" cy="572700"/>
          </a:xfrm>
          <a:prstGeom prst="rect">
            <a:avLst/>
          </a:prstGeom>
        </p:spPr>
        <p:txBody>
          <a:bodyPr spcFirstLastPara="1" wrap="square" lIns="91425" tIns="91425" rIns="91425" bIns="91425" anchor="t" anchorCtr="0">
            <a:noAutofit/>
          </a:bodyPr>
          <a:lstStyle/>
          <a:p>
            <a:pPr marL="0" lvl="0" indent="0"/>
            <a:r>
              <a:rPr lang="ar-LB" dirty="0">
                <a:cs typeface="+mj-cs"/>
              </a:rPr>
              <a:t> اشكال ومستويات التدريب الرقمي في المؤسسات المهنية</a:t>
            </a:r>
            <a:endParaRPr dirty="0">
              <a:cs typeface="+mj-cs"/>
            </a:endParaRPr>
          </a:p>
        </p:txBody>
      </p:sp>
      <p:sp>
        <p:nvSpPr>
          <p:cNvPr id="45" name="Google Shape;207;p35"/>
          <p:cNvSpPr txBox="1">
            <a:spLocks noGrp="1"/>
          </p:cNvSpPr>
          <p:nvPr>
            <p:ph type="subTitle" idx="3"/>
          </p:nvPr>
        </p:nvSpPr>
        <p:spPr>
          <a:xfrm>
            <a:off x="481266" y="2398003"/>
            <a:ext cx="1651819" cy="572700"/>
          </a:xfrm>
          <a:prstGeom prst="rect">
            <a:avLst/>
          </a:prstGeom>
        </p:spPr>
        <p:txBody>
          <a:bodyPr spcFirstLastPara="1" wrap="square" lIns="91425" tIns="91425" rIns="91425" bIns="91425" anchor="t" anchorCtr="0">
            <a:noAutofit/>
          </a:bodyPr>
          <a:lstStyle/>
          <a:p>
            <a:pPr marL="0" lvl="0" indent="0"/>
            <a:r>
              <a:rPr lang="ar-LB" dirty="0">
                <a:cs typeface="+mj-cs"/>
              </a:rPr>
              <a:t>الحوكمة والنظام للتعليم المهني والتقني الرقمي</a:t>
            </a:r>
            <a:endParaRPr dirty="0">
              <a:cs typeface="+mj-cs"/>
            </a:endParaRPr>
          </a:p>
        </p:txBody>
      </p:sp>
      <p:sp>
        <p:nvSpPr>
          <p:cNvPr id="46" name="Google Shape;205;p35"/>
          <p:cNvSpPr txBox="1">
            <a:spLocks noGrp="1"/>
          </p:cNvSpPr>
          <p:nvPr>
            <p:ph type="title" idx="2"/>
          </p:nvPr>
        </p:nvSpPr>
        <p:spPr>
          <a:xfrm>
            <a:off x="7733556" y="3344542"/>
            <a:ext cx="490639" cy="346838"/>
          </a:xfrm>
          <a:prstGeom prst="rect">
            <a:avLst/>
          </a:prstGeom>
          <a:noFill/>
        </p:spPr>
        <p:txBody>
          <a:bodyPr spcFirstLastPara="1" wrap="square" lIns="91425" tIns="91425" rIns="91425" bIns="91425" anchor="ctr" anchorCtr="0">
            <a:noAutofit/>
          </a:bodyPr>
          <a:lstStyle/>
          <a:p>
            <a:pPr marL="0" lvl="0" indent="0" algn="ctr" rtl="0">
              <a:spcBef>
                <a:spcPts val="0"/>
              </a:spcBef>
              <a:spcAft>
                <a:spcPts val="0"/>
              </a:spcAft>
              <a:buNone/>
            </a:pPr>
            <a:r>
              <a:rPr lang="en-GB" sz="2000" dirty="0"/>
              <a:t>05</a:t>
            </a:r>
            <a:endParaRPr sz="2000" dirty="0"/>
          </a:p>
        </p:txBody>
      </p:sp>
      <p:sp>
        <p:nvSpPr>
          <p:cNvPr id="47" name="Google Shape;205;p35"/>
          <p:cNvSpPr txBox="1">
            <a:spLocks noGrp="1"/>
          </p:cNvSpPr>
          <p:nvPr>
            <p:ph type="title" idx="2"/>
          </p:nvPr>
        </p:nvSpPr>
        <p:spPr>
          <a:xfrm>
            <a:off x="5504580" y="3344542"/>
            <a:ext cx="490639" cy="346838"/>
          </a:xfrm>
          <a:prstGeom prst="rect">
            <a:avLst/>
          </a:prstGeom>
          <a:noFill/>
        </p:spPr>
        <p:txBody>
          <a:bodyPr spcFirstLastPara="1" wrap="square" lIns="91425" tIns="91425" rIns="91425" bIns="91425" anchor="ctr" anchorCtr="0">
            <a:noAutofit/>
          </a:bodyPr>
          <a:lstStyle/>
          <a:p>
            <a:pPr marL="0" lvl="0" indent="0" algn="ctr" rtl="0">
              <a:spcBef>
                <a:spcPts val="0"/>
              </a:spcBef>
              <a:spcAft>
                <a:spcPts val="0"/>
              </a:spcAft>
              <a:buNone/>
            </a:pPr>
            <a:r>
              <a:rPr lang="en-GB" sz="2000" dirty="0"/>
              <a:t>06</a:t>
            </a:r>
            <a:endParaRPr sz="2000" dirty="0"/>
          </a:p>
        </p:txBody>
      </p:sp>
      <p:sp>
        <p:nvSpPr>
          <p:cNvPr id="48" name="Google Shape;205;p35"/>
          <p:cNvSpPr txBox="1">
            <a:spLocks noGrp="1"/>
          </p:cNvSpPr>
          <p:nvPr>
            <p:ph type="title" idx="2"/>
          </p:nvPr>
        </p:nvSpPr>
        <p:spPr>
          <a:xfrm>
            <a:off x="3302153" y="3346510"/>
            <a:ext cx="490639" cy="346838"/>
          </a:xfrm>
          <a:prstGeom prst="rect">
            <a:avLst/>
          </a:prstGeom>
          <a:noFill/>
        </p:spPr>
        <p:txBody>
          <a:bodyPr spcFirstLastPara="1" wrap="square" lIns="91425" tIns="91425" rIns="91425" bIns="91425" anchor="ctr" anchorCtr="0">
            <a:noAutofit/>
          </a:bodyPr>
          <a:lstStyle/>
          <a:p>
            <a:pPr marL="0" lvl="0" indent="0" algn="ctr" rtl="0">
              <a:spcBef>
                <a:spcPts val="0"/>
              </a:spcBef>
              <a:spcAft>
                <a:spcPts val="0"/>
              </a:spcAft>
              <a:buNone/>
            </a:pPr>
            <a:r>
              <a:rPr lang="en-GB" sz="2000" dirty="0"/>
              <a:t>07</a:t>
            </a:r>
            <a:endParaRPr sz="2000" dirty="0"/>
          </a:p>
        </p:txBody>
      </p:sp>
      <p:sp>
        <p:nvSpPr>
          <p:cNvPr id="49" name="Google Shape;205;p35"/>
          <p:cNvSpPr txBox="1">
            <a:spLocks noGrp="1"/>
          </p:cNvSpPr>
          <p:nvPr>
            <p:ph type="title" idx="2"/>
          </p:nvPr>
        </p:nvSpPr>
        <p:spPr>
          <a:xfrm>
            <a:off x="1099726" y="3346930"/>
            <a:ext cx="490639" cy="346838"/>
          </a:xfrm>
          <a:prstGeom prst="rect">
            <a:avLst/>
          </a:prstGeom>
          <a:noFill/>
        </p:spPr>
        <p:txBody>
          <a:bodyPr spcFirstLastPara="1" wrap="square" lIns="91425" tIns="91425" rIns="91425" bIns="91425" anchor="ctr" anchorCtr="0">
            <a:noAutofit/>
          </a:bodyPr>
          <a:lstStyle/>
          <a:p>
            <a:pPr marL="0" lvl="0" indent="0" algn="ctr" rtl="0">
              <a:spcBef>
                <a:spcPts val="0"/>
              </a:spcBef>
              <a:spcAft>
                <a:spcPts val="0"/>
              </a:spcAft>
              <a:buNone/>
            </a:pPr>
            <a:r>
              <a:rPr lang="en-GB" sz="2000" dirty="0"/>
              <a:t>08</a:t>
            </a:r>
            <a:endParaRPr sz="2000" dirty="0"/>
          </a:p>
        </p:txBody>
      </p:sp>
      <p:sp>
        <p:nvSpPr>
          <p:cNvPr id="50" name="Google Shape;206;p35"/>
          <p:cNvSpPr txBox="1">
            <a:spLocks noGrp="1"/>
          </p:cNvSpPr>
          <p:nvPr>
            <p:ph type="subTitle" idx="1"/>
          </p:nvPr>
        </p:nvSpPr>
        <p:spPr>
          <a:xfrm>
            <a:off x="6852825" y="3840819"/>
            <a:ext cx="2252100" cy="448800"/>
          </a:xfrm>
          <a:prstGeom prst="rect">
            <a:avLst/>
          </a:prstGeom>
        </p:spPr>
        <p:txBody>
          <a:bodyPr spcFirstLastPara="1" wrap="square" lIns="91425" tIns="91425" rIns="91425" bIns="91425" anchor="b" anchorCtr="0">
            <a:noAutofit/>
          </a:bodyPr>
          <a:lstStyle/>
          <a:p>
            <a:pPr marL="0" lvl="0" indent="0"/>
            <a:r>
              <a:rPr lang="ar-LB" sz="2000" b="1" kern="1200" dirty="0">
                <a:solidFill>
                  <a:prstClr val="black"/>
                </a:solidFill>
                <a:latin typeface="Calibri Light" panose="020F0302020204030204"/>
                <a:ea typeface="+mj-ea"/>
                <a:cs typeface="Times New Roman" panose="02020603050405020304" pitchFamily="18" charset="0"/>
              </a:rPr>
              <a:t>خامساً</a:t>
            </a:r>
            <a:endParaRPr sz="1600" dirty="0"/>
          </a:p>
        </p:txBody>
      </p:sp>
      <p:sp>
        <p:nvSpPr>
          <p:cNvPr id="51" name="Google Shape;206;p35"/>
          <p:cNvSpPr txBox="1">
            <a:spLocks noGrp="1"/>
          </p:cNvSpPr>
          <p:nvPr>
            <p:ph type="subTitle" idx="1"/>
          </p:nvPr>
        </p:nvSpPr>
        <p:spPr>
          <a:xfrm>
            <a:off x="4593378" y="3840819"/>
            <a:ext cx="2252100" cy="448800"/>
          </a:xfrm>
          <a:prstGeom prst="rect">
            <a:avLst/>
          </a:prstGeom>
        </p:spPr>
        <p:txBody>
          <a:bodyPr spcFirstLastPara="1" wrap="square" lIns="91425" tIns="91425" rIns="91425" bIns="91425" anchor="b" anchorCtr="0">
            <a:noAutofit/>
          </a:bodyPr>
          <a:lstStyle/>
          <a:p>
            <a:pPr marL="0" lvl="0" indent="0"/>
            <a:r>
              <a:rPr lang="ar-LB" sz="2000" b="1" kern="1200" dirty="0">
                <a:solidFill>
                  <a:prstClr val="black"/>
                </a:solidFill>
                <a:latin typeface="Calibri Light" panose="020F0302020204030204"/>
                <a:ea typeface="+mj-ea"/>
                <a:cs typeface="Times New Roman" panose="02020603050405020304" pitchFamily="18" charset="0"/>
              </a:rPr>
              <a:t>سادساً</a:t>
            </a:r>
            <a:endParaRPr sz="1600" dirty="0"/>
          </a:p>
        </p:txBody>
      </p:sp>
      <p:sp>
        <p:nvSpPr>
          <p:cNvPr id="52" name="Google Shape;206;p35"/>
          <p:cNvSpPr txBox="1">
            <a:spLocks noGrp="1"/>
          </p:cNvSpPr>
          <p:nvPr>
            <p:ph type="subTitle" idx="1"/>
          </p:nvPr>
        </p:nvSpPr>
        <p:spPr>
          <a:xfrm>
            <a:off x="2421422" y="3840819"/>
            <a:ext cx="2252100" cy="448800"/>
          </a:xfrm>
          <a:prstGeom prst="rect">
            <a:avLst/>
          </a:prstGeom>
        </p:spPr>
        <p:txBody>
          <a:bodyPr spcFirstLastPara="1" wrap="square" lIns="91425" tIns="91425" rIns="91425" bIns="91425" anchor="b" anchorCtr="0">
            <a:noAutofit/>
          </a:bodyPr>
          <a:lstStyle/>
          <a:p>
            <a:pPr marL="0" lvl="0" indent="0"/>
            <a:r>
              <a:rPr lang="ar-LB" sz="2000" b="1" kern="1200" dirty="0">
                <a:solidFill>
                  <a:prstClr val="black"/>
                </a:solidFill>
                <a:latin typeface="Calibri Light" panose="020F0302020204030204"/>
                <a:ea typeface="+mj-ea"/>
                <a:cs typeface="Times New Roman" panose="02020603050405020304" pitchFamily="18" charset="0"/>
              </a:rPr>
              <a:t>سابعاً</a:t>
            </a:r>
            <a:endParaRPr sz="1600" dirty="0"/>
          </a:p>
        </p:txBody>
      </p:sp>
      <p:sp>
        <p:nvSpPr>
          <p:cNvPr id="53" name="Google Shape;206;p35"/>
          <p:cNvSpPr txBox="1">
            <a:spLocks noGrp="1"/>
          </p:cNvSpPr>
          <p:nvPr>
            <p:ph type="subTitle" idx="1"/>
          </p:nvPr>
        </p:nvSpPr>
        <p:spPr>
          <a:xfrm>
            <a:off x="218995" y="3840672"/>
            <a:ext cx="2252100" cy="448800"/>
          </a:xfrm>
          <a:prstGeom prst="rect">
            <a:avLst/>
          </a:prstGeom>
        </p:spPr>
        <p:txBody>
          <a:bodyPr spcFirstLastPara="1" wrap="square" lIns="91425" tIns="91425" rIns="91425" bIns="91425" anchor="b" anchorCtr="0">
            <a:noAutofit/>
          </a:bodyPr>
          <a:lstStyle/>
          <a:p>
            <a:pPr marL="0" lvl="0" indent="0"/>
            <a:r>
              <a:rPr lang="ar-LB" sz="2000" b="1" kern="1200" dirty="0">
                <a:solidFill>
                  <a:prstClr val="black"/>
                </a:solidFill>
                <a:latin typeface="Calibri Light" panose="020F0302020204030204"/>
                <a:ea typeface="+mj-ea"/>
                <a:cs typeface="Times New Roman" panose="02020603050405020304" pitchFamily="18" charset="0"/>
              </a:rPr>
              <a:t>خاتمة</a:t>
            </a:r>
            <a:endParaRPr sz="1600" dirty="0"/>
          </a:p>
        </p:txBody>
      </p:sp>
      <p:sp>
        <p:nvSpPr>
          <p:cNvPr id="55" name="Google Shape;207;p35"/>
          <p:cNvSpPr txBox="1">
            <a:spLocks noGrp="1"/>
          </p:cNvSpPr>
          <p:nvPr>
            <p:ph type="subTitle" idx="3"/>
          </p:nvPr>
        </p:nvSpPr>
        <p:spPr>
          <a:xfrm>
            <a:off x="6875949" y="4209597"/>
            <a:ext cx="2002580" cy="572700"/>
          </a:xfrm>
          <a:prstGeom prst="rect">
            <a:avLst/>
          </a:prstGeom>
        </p:spPr>
        <p:txBody>
          <a:bodyPr spcFirstLastPara="1" wrap="square" lIns="91425" tIns="91425" rIns="91425" bIns="91425" anchor="t" anchorCtr="0">
            <a:noAutofit/>
          </a:bodyPr>
          <a:lstStyle/>
          <a:p>
            <a:pPr marL="0" lvl="0" indent="0"/>
            <a:r>
              <a:rPr lang="ar-LB" dirty="0">
                <a:cs typeface="+mj-cs"/>
              </a:rPr>
              <a:t>مراحل التحول الرقمي في مؤسسات التدريب المهني والتقني</a:t>
            </a:r>
            <a:endParaRPr dirty="0">
              <a:cs typeface="+mj-cs"/>
            </a:endParaRPr>
          </a:p>
        </p:txBody>
      </p:sp>
      <p:sp>
        <p:nvSpPr>
          <p:cNvPr id="56" name="Google Shape;207;p35"/>
          <p:cNvSpPr txBox="1">
            <a:spLocks noGrp="1"/>
          </p:cNvSpPr>
          <p:nvPr>
            <p:ph type="subTitle" idx="3"/>
          </p:nvPr>
        </p:nvSpPr>
        <p:spPr>
          <a:xfrm>
            <a:off x="4805028" y="4209597"/>
            <a:ext cx="1828800" cy="572700"/>
          </a:xfrm>
          <a:prstGeom prst="rect">
            <a:avLst/>
          </a:prstGeom>
        </p:spPr>
        <p:txBody>
          <a:bodyPr spcFirstLastPara="1" wrap="square" lIns="91425" tIns="91425" rIns="91425" bIns="91425" anchor="t" anchorCtr="0">
            <a:noAutofit/>
          </a:bodyPr>
          <a:lstStyle/>
          <a:p>
            <a:pPr marL="0" lvl="0" indent="0"/>
            <a:r>
              <a:rPr lang="ar-LB" dirty="0">
                <a:cs typeface="+mj-cs"/>
              </a:rPr>
              <a:t>معوقات التحول الرقمي في المؤسسات المهنية والتقنية</a:t>
            </a:r>
            <a:endParaRPr dirty="0">
              <a:cs typeface="+mj-cs"/>
            </a:endParaRPr>
          </a:p>
        </p:txBody>
      </p:sp>
      <p:sp>
        <p:nvSpPr>
          <p:cNvPr id="57" name="Google Shape;207;p35"/>
          <p:cNvSpPr txBox="1">
            <a:spLocks noGrp="1"/>
          </p:cNvSpPr>
          <p:nvPr>
            <p:ph type="subTitle" idx="3"/>
          </p:nvPr>
        </p:nvSpPr>
        <p:spPr>
          <a:xfrm>
            <a:off x="2633072" y="4209597"/>
            <a:ext cx="1828800" cy="572700"/>
          </a:xfrm>
          <a:prstGeom prst="rect">
            <a:avLst/>
          </a:prstGeom>
        </p:spPr>
        <p:txBody>
          <a:bodyPr spcFirstLastPara="1" wrap="square" lIns="91425" tIns="91425" rIns="91425" bIns="91425" anchor="t" anchorCtr="0">
            <a:noAutofit/>
          </a:bodyPr>
          <a:lstStyle/>
          <a:p>
            <a:pPr marL="0" lvl="0" indent="0"/>
            <a:r>
              <a:rPr lang="ar-LB" dirty="0">
                <a:cs typeface="+mj-cs"/>
              </a:rPr>
              <a:t>بعض التجارب العربية في التحول المهني الرقمي</a:t>
            </a:r>
            <a:endParaRPr dirty="0">
              <a:cs typeface="+mj-cs"/>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27"/>
        <p:cNvGrpSpPr/>
        <p:nvPr/>
      </p:nvGrpSpPr>
      <p:grpSpPr>
        <a:xfrm>
          <a:off x="0" y="0"/>
          <a:ext cx="0" cy="0"/>
          <a:chOff x="0" y="0"/>
          <a:chExt cx="0" cy="0"/>
        </a:xfrm>
      </p:grpSpPr>
      <p:sp>
        <p:nvSpPr>
          <p:cNvPr id="228" name="Google Shape;228;p36"/>
          <p:cNvSpPr txBox="1">
            <a:spLocks noGrp="1"/>
          </p:cNvSpPr>
          <p:nvPr>
            <p:ph type="title"/>
          </p:nvPr>
        </p:nvSpPr>
        <p:spPr>
          <a:xfrm>
            <a:off x="1502400" y="2247899"/>
            <a:ext cx="6139200" cy="978000"/>
          </a:xfrm>
          <a:prstGeom prst="rect">
            <a:avLst/>
          </a:prstGeom>
        </p:spPr>
        <p:txBody>
          <a:bodyPr spcFirstLastPara="1" wrap="square" lIns="91425" tIns="91425" rIns="91425" bIns="91425" anchor="ctr" anchorCtr="0">
            <a:noAutofit/>
          </a:bodyPr>
          <a:lstStyle/>
          <a:p>
            <a:pPr marL="0" lvl="0" indent="0"/>
            <a:r>
              <a:rPr lang="ar-LB" sz="6000" b="1" kern="1200" dirty="0">
                <a:solidFill>
                  <a:prstClr val="black"/>
                </a:solidFill>
                <a:latin typeface="Calibri Light" panose="020F0302020204030204"/>
                <a:cs typeface="Times New Roman" panose="02020603050405020304" pitchFamily="18" charset="0"/>
              </a:rPr>
              <a:t>سابعاً</a:t>
            </a:r>
          </a:p>
        </p:txBody>
      </p:sp>
      <p:sp>
        <p:nvSpPr>
          <p:cNvPr id="229" name="Google Shape;229;p36"/>
          <p:cNvSpPr txBox="1">
            <a:spLocks noGrp="1"/>
          </p:cNvSpPr>
          <p:nvPr>
            <p:ph type="title" idx="2"/>
          </p:nvPr>
        </p:nvSpPr>
        <p:spPr>
          <a:xfrm>
            <a:off x="3856200" y="952212"/>
            <a:ext cx="1431600" cy="1108500"/>
          </a:xfrm>
          <a:prstGeom prst="rect">
            <a:avLst/>
          </a:prstGeom>
        </p:spPr>
        <p:txBody>
          <a:bodyPr spcFirstLastPara="1" wrap="square" lIns="91425" tIns="91425" rIns="91425" bIns="91425" anchor="ctr" anchorCtr="0">
            <a:noAutofit/>
          </a:bodyPr>
          <a:lstStyle/>
          <a:p>
            <a:pPr marL="0" lvl="0" indent="0" algn="ctr" rtl="0">
              <a:spcBef>
                <a:spcPts val="0"/>
              </a:spcBef>
              <a:spcAft>
                <a:spcPts val="0"/>
              </a:spcAft>
              <a:buNone/>
            </a:pPr>
            <a:r>
              <a:rPr lang="en-GB" dirty="0"/>
              <a:t>0</a:t>
            </a:r>
            <a:r>
              <a:rPr lang="ar-LB" dirty="0"/>
              <a:t>7</a:t>
            </a:r>
            <a:endParaRPr dirty="0"/>
          </a:p>
        </p:txBody>
      </p:sp>
      <p:sp>
        <p:nvSpPr>
          <p:cNvPr id="230" name="Google Shape;230;p36"/>
          <p:cNvSpPr txBox="1">
            <a:spLocks noGrp="1"/>
          </p:cNvSpPr>
          <p:nvPr>
            <p:ph type="subTitle" idx="1"/>
          </p:nvPr>
        </p:nvSpPr>
        <p:spPr>
          <a:xfrm>
            <a:off x="1502400" y="3429175"/>
            <a:ext cx="6139200" cy="402300"/>
          </a:xfrm>
          <a:prstGeom prst="rect">
            <a:avLst/>
          </a:prstGeom>
        </p:spPr>
        <p:txBody>
          <a:bodyPr spcFirstLastPara="1" wrap="square" lIns="91425" tIns="91425" rIns="91425" bIns="91425" anchor="ctr" anchorCtr="0">
            <a:noAutofit/>
          </a:bodyPr>
          <a:lstStyle/>
          <a:p>
            <a:pPr marL="0" lvl="0" indent="0">
              <a:lnSpc>
                <a:spcPct val="115000"/>
              </a:lnSpc>
              <a:buClr>
                <a:srgbClr val="161616"/>
              </a:buClr>
              <a:buSzPts val="1400"/>
            </a:pPr>
            <a:r>
              <a:rPr lang="ar-LB" sz="2400" dirty="0">
                <a:solidFill>
                  <a:srgbClr val="161616"/>
                </a:solidFill>
                <a:cs typeface="Times New Roman" panose="02020603050405020304" pitchFamily="18" charset="0"/>
              </a:rPr>
              <a:t>بعض التجارب العربية في التحول المهني الرقمي</a:t>
            </a:r>
          </a:p>
        </p:txBody>
      </p:sp>
      <p:cxnSp>
        <p:nvCxnSpPr>
          <p:cNvPr id="231" name="Google Shape;231;p36"/>
          <p:cNvCxnSpPr/>
          <p:nvPr/>
        </p:nvCxnSpPr>
        <p:spPr>
          <a:xfrm>
            <a:off x="2306250" y="3259501"/>
            <a:ext cx="4531500" cy="0"/>
          </a:xfrm>
          <a:prstGeom prst="straightConnector1">
            <a:avLst/>
          </a:prstGeom>
          <a:noFill/>
          <a:ln w="19050" cap="flat" cmpd="sng">
            <a:solidFill>
              <a:schemeClr val="dk1"/>
            </a:solidFill>
            <a:prstDash val="solid"/>
            <a:round/>
            <a:headEnd type="none" w="med" len="med"/>
            <a:tailEnd type="none" w="med" len="med"/>
          </a:ln>
        </p:spPr>
      </p:cxnSp>
      <p:cxnSp>
        <p:nvCxnSpPr>
          <p:cNvPr id="232" name="Google Shape;232;p36"/>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1087950" y="537009"/>
            <a:ext cx="6968100" cy="4178580"/>
          </a:xfrm>
          <a:prstGeom prst="rect">
            <a:avLst/>
          </a:prstGeom>
          <a:noFill/>
        </p:spPr>
        <p:txBody>
          <a:bodyPr wrap="square" rtlCol="0">
            <a:spAutoFit/>
          </a:bodyPr>
          <a:lstStyle/>
          <a:p>
            <a:pPr marL="457200" lvl="1" algn="r" rtl="1">
              <a:lnSpc>
                <a:spcPct val="150000"/>
              </a:lnSpc>
              <a:spcBef>
                <a:spcPts val="500"/>
              </a:spcBef>
              <a:buClrTx/>
            </a:pPr>
            <a:r>
              <a:rPr lang="ar-LB" sz="1800" kern="1200" dirty="0">
                <a:solidFill>
                  <a:prstClr val="black"/>
                </a:solidFill>
                <a:latin typeface="+mj-lt"/>
                <a:ea typeface="+mn-ea"/>
                <a:cs typeface="Arial" panose="020B0604020202020204" pitchFamily="34" charset="0"/>
              </a:rPr>
              <a:t>1 – </a:t>
            </a:r>
            <a:r>
              <a:rPr lang="ar-LB" sz="1800" u="sng" kern="1200" dirty="0">
                <a:solidFill>
                  <a:prstClr val="black"/>
                </a:solidFill>
                <a:latin typeface="+mj-lt"/>
                <a:ea typeface="+mn-ea"/>
                <a:cs typeface="Arial" panose="020B0604020202020204" pitchFamily="34" charset="0"/>
              </a:rPr>
              <a:t>لبنان:</a:t>
            </a:r>
            <a:r>
              <a:rPr lang="ar-LB" sz="1800" kern="1200" dirty="0">
                <a:solidFill>
                  <a:prstClr val="black"/>
                </a:solidFill>
                <a:latin typeface="+mj-lt"/>
                <a:ea typeface="+mn-ea"/>
                <a:cs typeface="Arial" panose="020B0604020202020204" pitchFamily="34" charset="0"/>
              </a:rPr>
              <a:t> </a:t>
            </a:r>
            <a:endParaRPr lang="en-US" sz="1800" kern="1200" dirty="0">
              <a:solidFill>
                <a:prstClr val="black"/>
              </a:solidFill>
              <a:latin typeface="+mj-lt"/>
              <a:ea typeface="+mn-ea"/>
              <a:cs typeface="+mn-cs"/>
            </a:endParaRPr>
          </a:p>
          <a:p>
            <a:pPr marL="457200" lvl="1" algn="just" rtl="1">
              <a:lnSpc>
                <a:spcPct val="90000"/>
              </a:lnSpc>
              <a:spcBef>
                <a:spcPts val="500"/>
              </a:spcBef>
              <a:buClrTx/>
            </a:pP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مام توسع العمل ا</a:t>
            </a:r>
            <a:r>
              <a:rPr lang="ar-EG" sz="1800" kern="1200" dirty="0">
                <a:solidFill>
                  <a:prstClr val="black"/>
                </a:solidFill>
                <a:latin typeface="+mj-lt"/>
                <a:ea typeface="+mn-ea"/>
                <a:cs typeface="Arial" panose="020B0604020202020204" pitchFamily="34" charset="0"/>
              </a:rPr>
              <a:t>لإ</a:t>
            </a:r>
            <a:r>
              <a:rPr lang="ar-LB" sz="1800" kern="1200" dirty="0">
                <a:solidFill>
                  <a:prstClr val="black"/>
                </a:solidFill>
                <a:latin typeface="+mj-lt"/>
                <a:ea typeface="+mn-ea"/>
                <a:cs typeface="Arial" panose="020B0604020202020204" pitchFamily="34" charset="0"/>
              </a:rPr>
              <a:t>علامي وانتشار المحطات التلفزيونية المتعددة وفتح فروع لمحطات تلفزيونية عربية وغير عربية، ومواكبة لتأمين العمالة الفنية المتخصصة من الشباب اللبناني التي تحتاجها هذه المحطات. صدرت قرارات (بناءً للمراسيم والتشريعات) باعتماد مجموعة من المناهج الرسمية التي تغطي هذه الاختصاصات الرقمية مع تأمين البنية التحتية والبشرية </a:t>
            </a:r>
          </a:p>
          <a:p>
            <a:pPr marL="457200" lvl="1" algn="r" rtl="1">
              <a:lnSpc>
                <a:spcPct val="150000"/>
              </a:lnSpc>
              <a:spcBef>
                <a:spcPts val="500"/>
              </a:spcBef>
              <a:buClrTx/>
            </a:pPr>
            <a:r>
              <a:rPr lang="ar-LB" sz="1800" kern="1200" dirty="0">
                <a:solidFill>
                  <a:prstClr val="black"/>
                </a:solidFill>
                <a:latin typeface="+mj-lt"/>
                <a:ea typeface="+mn-ea"/>
                <a:cs typeface="Arial" panose="020B0604020202020204" pitchFamily="34" charset="0"/>
              </a:rPr>
              <a:t>لمستوى الامتياز الفني في الفروع الآتية: </a:t>
            </a:r>
          </a:p>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السمعي البصري والتسجيل الرقمي في فروع:</a:t>
            </a: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وكانت نتائجها </a:t>
            </a:r>
            <a:r>
              <a:rPr lang="ar-EG" sz="1800" kern="1200" dirty="0">
                <a:solidFill>
                  <a:prstClr val="black"/>
                </a:solidFill>
                <a:latin typeface="+mj-lt"/>
                <a:ea typeface="+mn-ea"/>
                <a:cs typeface="Arial" panose="020B0604020202020204" pitchFamily="34" charset="0"/>
              </a:rPr>
              <a:t>إ</a:t>
            </a:r>
            <a:r>
              <a:rPr lang="ar-LB" sz="1800" kern="1200" dirty="0">
                <a:solidFill>
                  <a:prstClr val="black"/>
                </a:solidFill>
                <a:latin typeface="+mj-lt"/>
                <a:ea typeface="+mn-ea"/>
                <a:cs typeface="Arial" panose="020B0604020202020204" pitchFamily="34" charset="0"/>
              </a:rPr>
              <a:t>يجابية في توظيف غالبية الخريجين .</a:t>
            </a:r>
          </a:p>
        </p:txBody>
      </p:sp>
      <p:sp>
        <p:nvSpPr>
          <p:cNvPr id="2" name="TextBox 1"/>
          <p:cNvSpPr txBox="1"/>
          <p:nvPr/>
        </p:nvSpPr>
        <p:spPr>
          <a:xfrm>
            <a:off x="520389" y="2829799"/>
            <a:ext cx="2163337" cy="1077218"/>
          </a:xfrm>
          <a:prstGeom prst="rect">
            <a:avLst/>
          </a:prstGeom>
          <a:noFill/>
        </p:spPr>
        <p:txBody>
          <a:bodyPr wrap="square" rtlCol="0">
            <a:spAutoFit/>
          </a:bodyPr>
          <a:lstStyle/>
          <a:p>
            <a:pPr lvl="1" algn="r" rtl="1"/>
            <a:r>
              <a:rPr lang="ar-LB" sz="1600" kern="1200" dirty="0">
                <a:solidFill>
                  <a:prstClr val="black"/>
                </a:solidFill>
                <a:cs typeface="Arial" panose="020B0604020202020204" pitchFamily="34" charset="0"/>
              </a:rPr>
              <a:t>– تصميم ومؤثرات صوتية </a:t>
            </a:r>
          </a:p>
          <a:p>
            <a:pPr lvl="1" algn="r" rtl="1"/>
            <a:r>
              <a:rPr lang="ar-LB" sz="1600" kern="1200" dirty="0">
                <a:solidFill>
                  <a:prstClr val="black"/>
                </a:solidFill>
                <a:cs typeface="Arial" panose="020B0604020202020204" pitchFamily="34" charset="0"/>
              </a:rPr>
              <a:t>– مونتاج ومؤثرات خاصة</a:t>
            </a:r>
          </a:p>
          <a:p>
            <a:pPr lvl="1" algn="r" rtl="1"/>
            <a:r>
              <a:rPr lang="ar-LB" sz="1600" kern="1200" dirty="0">
                <a:solidFill>
                  <a:prstClr val="black"/>
                </a:solidFill>
                <a:cs typeface="Arial" panose="020B0604020202020204" pitchFamily="34" charset="0"/>
              </a:rPr>
              <a:t>– ملاحظة السيناريو</a:t>
            </a:r>
          </a:p>
          <a:p>
            <a:pPr lvl="1" algn="r" rtl="1"/>
            <a:r>
              <a:rPr lang="ar-LB" sz="1600" kern="1200" dirty="0">
                <a:solidFill>
                  <a:prstClr val="black"/>
                </a:solidFill>
                <a:cs typeface="Arial" panose="020B0604020202020204" pitchFamily="34" charset="0"/>
              </a:rPr>
              <a:t>– متعدد الوسائط الرقمية.</a:t>
            </a:r>
          </a:p>
        </p:txBody>
      </p:sp>
      <p:sp>
        <p:nvSpPr>
          <p:cNvPr id="4" name="TextBox 3"/>
          <p:cNvSpPr txBox="1"/>
          <p:nvPr/>
        </p:nvSpPr>
        <p:spPr>
          <a:xfrm>
            <a:off x="2775372" y="2829799"/>
            <a:ext cx="1419922" cy="1323439"/>
          </a:xfrm>
          <a:prstGeom prst="rect">
            <a:avLst/>
          </a:prstGeom>
          <a:noFill/>
        </p:spPr>
        <p:txBody>
          <a:bodyPr wrap="square" rtlCol="0">
            <a:spAutoFit/>
          </a:bodyPr>
          <a:lstStyle/>
          <a:p>
            <a:pPr lvl="1" algn="r" rtl="1"/>
            <a:r>
              <a:rPr lang="ar-LB" sz="1600" kern="1200" dirty="0">
                <a:solidFill>
                  <a:prstClr val="black"/>
                </a:solidFill>
                <a:cs typeface="Arial" panose="020B0604020202020204" pitchFamily="34" charset="0"/>
              </a:rPr>
              <a:t>_ الانتاج </a:t>
            </a:r>
          </a:p>
          <a:p>
            <a:pPr lvl="1" algn="r" rtl="1"/>
            <a:r>
              <a:rPr lang="ar-LB" sz="1600" kern="1200" dirty="0">
                <a:solidFill>
                  <a:prstClr val="black"/>
                </a:solidFill>
                <a:cs typeface="Arial" panose="020B0604020202020204" pitchFamily="34" charset="0"/>
              </a:rPr>
              <a:t>– السيناريو</a:t>
            </a:r>
          </a:p>
          <a:p>
            <a:pPr lvl="1" algn="r" rtl="1"/>
            <a:r>
              <a:rPr lang="ar-LB" sz="1600" kern="1200" dirty="0">
                <a:solidFill>
                  <a:prstClr val="black"/>
                </a:solidFill>
                <a:cs typeface="Arial" panose="020B0604020202020204" pitchFamily="34" charset="0"/>
              </a:rPr>
              <a:t>– الاخراج </a:t>
            </a:r>
          </a:p>
          <a:p>
            <a:pPr lvl="1" algn="r" rtl="1"/>
            <a:r>
              <a:rPr lang="ar-LB" sz="1600" kern="1200" dirty="0">
                <a:solidFill>
                  <a:prstClr val="black"/>
                </a:solidFill>
                <a:cs typeface="Arial" panose="020B0604020202020204" pitchFamily="34" charset="0"/>
              </a:rPr>
              <a:t>– الادارة الفنية </a:t>
            </a:r>
          </a:p>
          <a:p>
            <a:pPr lvl="1" algn="r" rtl="1"/>
            <a:r>
              <a:rPr lang="ar-LB" sz="1600" kern="1200" dirty="0">
                <a:solidFill>
                  <a:prstClr val="black"/>
                </a:solidFill>
                <a:cs typeface="Arial" panose="020B0604020202020204" pitchFamily="34" charset="0"/>
              </a:rPr>
              <a:t>– </a:t>
            </a:r>
            <a:r>
              <a:rPr lang="ar-EG" sz="1600" kern="1200" dirty="0">
                <a:solidFill>
                  <a:prstClr val="black"/>
                </a:solidFill>
                <a:cs typeface="Arial" panose="020B0604020202020204" pitchFamily="34" charset="0"/>
              </a:rPr>
              <a:t>إ</a:t>
            </a:r>
            <a:r>
              <a:rPr lang="ar-LB" sz="1600" kern="1200" dirty="0">
                <a:solidFill>
                  <a:prstClr val="black"/>
                </a:solidFill>
                <a:cs typeface="Arial" panose="020B0604020202020204" pitchFamily="34" charset="0"/>
              </a:rPr>
              <a:t>دارة التصوير</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1509130" y="1006927"/>
            <a:ext cx="6968100" cy="2195986"/>
          </a:xfrm>
          <a:prstGeom prst="rect">
            <a:avLst/>
          </a:prstGeom>
          <a:noFill/>
        </p:spPr>
        <p:txBody>
          <a:bodyPr wrap="square" rtlCol="0">
            <a:spAutoFit/>
          </a:bodyPr>
          <a:lstStyle/>
          <a:p>
            <a:pPr marL="457200" lvl="1" algn="r" rtl="1">
              <a:lnSpc>
                <a:spcPct val="150000"/>
              </a:lnSpc>
              <a:spcBef>
                <a:spcPts val="500"/>
              </a:spcBef>
              <a:buClrTx/>
            </a:pPr>
            <a:r>
              <a:rPr lang="ar-LB" sz="1800" kern="1200" dirty="0">
                <a:solidFill>
                  <a:prstClr val="black"/>
                </a:solidFill>
                <a:latin typeface="+mj-lt"/>
                <a:ea typeface="+mn-ea"/>
                <a:cs typeface="Arial" panose="020B0604020202020204" pitchFamily="34" charset="0"/>
              </a:rPr>
              <a:t>2 – </a:t>
            </a:r>
            <a:r>
              <a:rPr lang="ar-LB" sz="1800" u="sng" kern="1200" dirty="0">
                <a:solidFill>
                  <a:prstClr val="black"/>
                </a:solidFill>
                <a:latin typeface="+mj-lt"/>
                <a:ea typeface="+mn-ea"/>
                <a:cs typeface="Arial" panose="020B0604020202020204" pitchFamily="34" charset="0"/>
              </a:rPr>
              <a:t>السعودية:</a:t>
            </a:r>
            <a:endParaRPr lang="en-US" sz="1800" kern="1200" dirty="0">
              <a:solidFill>
                <a:prstClr val="black"/>
              </a:solidFill>
              <a:latin typeface="+mj-lt"/>
              <a:ea typeface="+mn-ea"/>
              <a:cs typeface="+mn-cs"/>
            </a:endParaRPr>
          </a:p>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تحت عنوان (التعلم للعمل) ومواكبة للثورة الصناعية الرابعة، خصصت المملكة العربية السعودية برامج لمجموعة كبيرة من المهن الرقمية والتي لاقت استحساناً من قبل الشركات التي حجزت لها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عداداً من الخريجين للعمل في مؤسساتها بعد التخرج من التدريب التقني الرقمي وتعزيز مهاراتهم في مجال مهن المعلوماتية الرقمية.</a:t>
            </a:r>
          </a:p>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ولتحقيق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هدافها التدريبية فتحت بما يسمى (معسكر تقني للتدريب)  مثل:</a:t>
            </a: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p:txBody>
      </p:sp>
      <p:sp>
        <p:nvSpPr>
          <p:cNvPr id="2" name="TextBox 1"/>
          <p:cNvSpPr txBox="1"/>
          <p:nvPr/>
        </p:nvSpPr>
        <p:spPr>
          <a:xfrm>
            <a:off x="531034" y="2541193"/>
            <a:ext cx="2274849" cy="1323439"/>
          </a:xfrm>
          <a:prstGeom prst="rect">
            <a:avLst/>
          </a:prstGeom>
          <a:noFill/>
        </p:spPr>
        <p:txBody>
          <a:bodyPr wrap="square" rtlCol="0">
            <a:spAutoFit/>
          </a:bodyPr>
          <a:lstStyle/>
          <a:p>
            <a:pPr lvl="1" algn="r" rtl="1"/>
            <a:r>
              <a:rPr lang="ar-LB" sz="1600" kern="1200" dirty="0">
                <a:solidFill>
                  <a:prstClr val="black"/>
                </a:solidFill>
                <a:cs typeface="Arial" panose="020B0604020202020204" pitchFamily="34" charset="0"/>
              </a:rPr>
              <a:t>_ معسكر تطوير البرمجيات </a:t>
            </a:r>
          </a:p>
          <a:p>
            <a:pPr lvl="1" algn="r" rtl="1"/>
            <a:r>
              <a:rPr lang="ar-LB" sz="1600" kern="1200" dirty="0">
                <a:solidFill>
                  <a:prstClr val="black"/>
                </a:solidFill>
                <a:cs typeface="Arial" panose="020B0604020202020204" pitchFamily="34" charset="0"/>
              </a:rPr>
              <a:t>– معسكر علم البيانات </a:t>
            </a:r>
          </a:p>
          <a:p>
            <a:pPr lvl="1" algn="r" rtl="1"/>
            <a:r>
              <a:rPr lang="ar-LB" sz="1600" kern="1200" dirty="0">
                <a:solidFill>
                  <a:prstClr val="black"/>
                </a:solidFill>
                <a:cs typeface="Arial" panose="020B0604020202020204" pitchFamily="34" charset="0"/>
              </a:rPr>
              <a:t>– معسكر ذكاء الاعمال </a:t>
            </a:r>
          </a:p>
          <a:p>
            <a:pPr lvl="1" algn="r" rtl="1"/>
            <a:r>
              <a:rPr lang="ar-LB" sz="1600" kern="1200" dirty="0">
                <a:solidFill>
                  <a:prstClr val="black"/>
                </a:solidFill>
                <a:cs typeface="Arial" panose="020B0604020202020204" pitchFamily="34" charset="0"/>
              </a:rPr>
              <a:t>– معسكر أتمتة المعلومات </a:t>
            </a:r>
          </a:p>
          <a:p>
            <a:pPr lvl="1" algn="r" rtl="1"/>
            <a:r>
              <a:rPr lang="ar-LB" sz="1600" kern="1200" dirty="0">
                <a:solidFill>
                  <a:prstClr val="black"/>
                </a:solidFill>
                <a:cs typeface="Arial" panose="020B0604020202020204" pitchFamily="34" charset="0"/>
              </a:rPr>
              <a:t>– معسكر تطوير ال</a:t>
            </a:r>
            <a:r>
              <a:rPr lang="ar-EG" sz="1600" kern="1200" dirty="0">
                <a:solidFill>
                  <a:prstClr val="black"/>
                </a:solidFill>
                <a:cs typeface="Arial" panose="020B0604020202020204" pitchFamily="34" charset="0"/>
              </a:rPr>
              <a:t>أ</a:t>
            </a:r>
            <a:r>
              <a:rPr lang="ar-LB" sz="1600" kern="1200" dirty="0">
                <a:solidFill>
                  <a:prstClr val="black"/>
                </a:solidFill>
                <a:cs typeface="Arial" panose="020B0604020202020204" pitchFamily="34" charset="0"/>
              </a:rPr>
              <a:t>لعاب .</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1087950" y="1523009"/>
            <a:ext cx="6968100" cy="2067746"/>
          </a:xfrm>
          <a:prstGeom prst="rect">
            <a:avLst/>
          </a:prstGeom>
          <a:noFill/>
        </p:spPr>
        <p:txBody>
          <a:bodyPr wrap="square" rtlCol="0">
            <a:spAutoFit/>
          </a:bodyPr>
          <a:lstStyle/>
          <a:p>
            <a:pPr marL="457200" lvl="1" algn="r" rtl="1">
              <a:lnSpc>
                <a:spcPct val="150000"/>
              </a:lnSpc>
              <a:spcBef>
                <a:spcPts val="500"/>
              </a:spcBef>
              <a:buClrTx/>
            </a:pPr>
            <a:r>
              <a:rPr lang="ar-LB" sz="1800" u="sng" kern="1200" dirty="0">
                <a:solidFill>
                  <a:prstClr val="black"/>
                </a:solidFill>
                <a:latin typeface="Calibri" panose="020F0502020204030204"/>
                <a:cs typeface="Arial" panose="020B0604020202020204" pitchFamily="34" charset="0"/>
              </a:rPr>
              <a:t>3 – المغرب: </a:t>
            </a:r>
          </a:p>
          <a:p>
            <a:pPr marL="457200" lvl="1" algn="r" rtl="1">
              <a:lnSpc>
                <a:spcPct val="90000"/>
              </a:lnSpc>
              <a:spcBef>
                <a:spcPts val="500"/>
              </a:spcBef>
              <a:buClrTx/>
            </a:pPr>
            <a:r>
              <a:rPr lang="ar-EG" sz="1800" kern="1200" dirty="0">
                <a:solidFill>
                  <a:prstClr val="black"/>
                </a:solidFill>
                <a:latin typeface="Calibri" panose="020F0502020204030204"/>
                <a:cs typeface="Arial" panose="020B0604020202020204" pitchFamily="34" charset="0"/>
              </a:rPr>
              <a:t>أ</a:t>
            </a:r>
            <a:r>
              <a:rPr lang="ar-LB" sz="1800" kern="1200" dirty="0">
                <a:solidFill>
                  <a:prstClr val="black"/>
                </a:solidFill>
                <a:latin typeface="Calibri" panose="020F0502020204030204"/>
                <a:cs typeface="Arial" panose="020B0604020202020204" pitchFamily="34" charset="0"/>
              </a:rPr>
              <a:t>علن المغرب عن استراتيجية للتحول الرقمي والتي تستهدف تنمية الاقتصاد الرقمي في البلاد بما فيه التدريب الرقمي التقني والمهني لتوفير حوالي 240 الف فرصة عمل للشباب في مختلف انحاء البلاد وتدريب حوالي 140 الف شاب في مجال الرقمنة سنوياً حتى العام 2030: ،وقدرت موازنة هذه الاستراتيجية الوطنية للتحول الرقمي بميزانية تقدر بحوالي 1.1 مليار دولار لتحسين البنية التحتية الرقمية (المادية والبشرية) ورقمنة الاقتصاد الكلي بما يعزز من معدلات التنمية المستدامة في الاعوام المقبلة.</a:t>
            </a:r>
            <a:endParaRPr lang="en-US" sz="1800" kern="1200" dirty="0">
              <a:solidFill>
                <a:prstClr val="black"/>
              </a:solidFill>
              <a:latin typeface="Calibri" panose="020F0502020204030204"/>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27"/>
        <p:cNvGrpSpPr/>
        <p:nvPr/>
      </p:nvGrpSpPr>
      <p:grpSpPr>
        <a:xfrm>
          <a:off x="0" y="0"/>
          <a:ext cx="0" cy="0"/>
          <a:chOff x="0" y="0"/>
          <a:chExt cx="0" cy="0"/>
        </a:xfrm>
      </p:grpSpPr>
      <p:sp>
        <p:nvSpPr>
          <p:cNvPr id="228" name="Google Shape;228;p36"/>
          <p:cNvSpPr txBox="1">
            <a:spLocks noGrp="1"/>
          </p:cNvSpPr>
          <p:nvPr>
            <p:ph type="title"/>
          </p:nvPr>
        </p:nvSpPr>
        <p:spPr>
          <a:xfrm>
            <a:off x="1502400" y="2701331"/>
            <a:ext cx="6139200" cy="978000"/>
          </a:xfrm>
          <a:prstGeom prst="rect">
            <a:avLst/>
          </a:prstGeom>
        </p:spPr>
        <p:txBody>
          <a:bodyPr spcFirstLastPara="1" wrap="square" lIns="91425" tIns="91425" rIns="91425" bIns="91425" anchor="ctr" anchorCtr="0">
            <a:noAutofit/>
          </a:bodyPr>
          <a:lstStyle/>
          <a:p>
            <a:pPr marL="0" lvl="0" indent="0"/>
            <a:r>
              <a:rPr lang="ar-LB" sz="6000" b="1" kern="1200" dirty="0">
                <a:solidFill>
                  <a:prstClr val="black"/>
                </a:solidFill>
                <a:latin typeface="Calibri Light" panose="020F0302020204030204"/>
                <a:cs typeface="Times New Roman" panose="02020603050405020304" pitchFamily="18" charset="0"/>
              </a:rPr>
              <a:t>خاتمة</a:t>
            </a:r>
            <a:endParaRPr lang="ar-LB" sz="4800" dirty="0"/>
          </a:p>
        </p:txBody>
      </p:sp>
      <p:sp>
        <p:nvSpPr>
          <p:cNvPr id="229" name="Google Shape;229;p36"/>
          <p:cNvSpPr txBox="1">
            <a:spLocks noGrp="1"/>
          </p:cNvSpPr>
          <p:nvPr>
            <p:ph type="title" idx="2"/>
          </p:nvPr>
        </p:nvSpPr>
        <p:spPr>
          <a:xfrm>
            <a:off x="3856200" y="952212"/>
            <a:ext cx="1431600" cy="1108500"/>
          </a:xfrm>
          <a:prstGeom prst="rect">
            <a:avLst/>
          </a:prstGeom>
        </p:spPr>
        <p:txBody>
          <a:bodyPr spcFirstLastPara="1" wrap="square" lIns="91425" tIns="91425" rIns="91425" bIns="91425" anchor="ctr" anchorCtr="0">
            <a:noAutofit/>
          </a:bodyPr>
          <a:lstStyle/>
          <a:p>
            <a:pPr marL="0" lvl="0" indent="0" algn="ctr" rtl="0">
              <a:spcBef>
                <a:spcPts val="0"/>
              </a:spcBef>
              <a:spcAft>
                <a:spcPts val="0"/>
              </a:spcAft>
              <a:buNone/>
            </a:pPr>
            <a:r>
              <a:rPr lang="en-GB" dirty="0"/>
              <a:t>0</a:t>
            </a:r>
            <a:r>
              <a:rPr lang="ar-LB" dirty="0"/>
              <a:t>8</a:t>
            </a:r>
            <a:endParaRPr dirty="0"/>
          </a:p>
        </p:txBody>
      </p:sp>
      <p:cxnSp>
        <p:nvCxnSpPr>
          <p:cNvPr id="232" name="Google Shape;232;p36"/>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3" name="TextBox 2"/>
          <p:cNvSpPr txBox="1"/>
          <p:nvPr/>
        </p:nvSpPr>
        <p:spPr>
          <a:xfrm>
            <a:off x="1087950" y="1574049"/>
            <a:ext cx="6968100" cy="1965666"/>
          </a:xfrm>
          <a:prstGeom prst="rect">
            <a:avLst/>
          </a:prstGeom>
          <a:noFill/>
        </p:spPr>
        <p:txBody>
          <a:bodyPr wrap="square" rtlCol="0">
            <a:spAutoFit/>
          </a:bodyPr>
          <a:lstStyle/>
          <a:p>
            <a:pPr marL="685800" lvl="1" indent="-228600" algn="r" rtl="1">
              <a:lnSpc>
                <a:spcPct val="90000"/>
              </a:lnSpc>
              <a:spcBef>
                <a:spcPts val="500"/>
              </a:spcBef>
              <a:buClrTx/>
              <a:buFont typeface="Arial" panose="020B0604020202020204" pitchFamily="34" charset="0"/>
              <a:buChar char="•"/>
            </a:pPr>
            <a:r>
              <a:rPr lang="ar-EG" sz="1800" kern="1200" dirty="0">
                <a:solidFill>
                  <a:prstClr val="black"/>
                </a:solidFill>
                <a:latin typeface="Calibri" panose="020F0502020204030204"/>
                <a:ea typeface="+mn-ea"/>
                <a:cs typeface="Arial" panose="020B0604020202020204" pitchFamily="34" charset="0"/>
              </a:rPr>
              <a:t>إ</a:t>
            </a:r>
            <a:r>
              <a:rPr lang="ar-LB" sz="1800" kern="1200" dirty="0">
                <a:solidFill>
                  <a:prstClr val="black"/>
                </a:solidFill>
                <a:latin typeface="Calibri" panose="020F0502020204030204"/>
                <a:ea typeface="+mn-ea"/>
                <a:cs typeface="Arial" panose="020B0604020202020204" pitchFamily="34" charset="0"/>
              </a:rPr>
              <a:t>ن الوصول </a:t>
            </a:r>
            <a:r>
              <a:rPr lang="ar-EG" sz="1800" kern="1200" dirty="0">
                <a:solidFill>
                  <a:prstClr val="black"/>
                </a:solidFill>
                <a:latin typeface="Calibri" panose="020F0502020204030204"/>
                <a:ea typeface="+mn-ea"/>
                <a:cs typeface="Arial" panose="020B0604020202020204" pitchFamily="34" charset="0"/>
              </a:rPr>
              <a:t>إ</a:t>
            </a:r>
            <a:r>
              <a:rPr lang="ar-LB" sz="1800" kern="1200" dirty="0">
                <a:solidFill>
                  <a:prstClr val="black"/>
                </a:solidFill>
                <a:latin typeface="Calibri" panose="020F0502020204030204"/>
                <a:ea typeface="+mn-ea"/>
                <a:cs typeface="Arial" panose="020B0604020202020204" pitchFamily="34" charset="0"/>
              </a:rPr>
              <a:t>لى مستوى التحول الرقمي في التدريب لم يعد اختياراً في عالمنا المعاصر، ويعود ذلك </a:t>
            </a:r>
            <a:r>
              <a:rPr lang="ar-EG" sz="1800" kern="1200" dirty="0">
                <a:solidFill>
                  <a:prstClr val="black"/>
                </a:solidFill>
                <a:latin typeface="Calibri" panose="020F0502020204030204"/>
                <a:ea typeface="+mn-ea"/>
                <a:cs typeface="Arial" panose="020B0604020202020204" pitchFamily="34" charset="0"/>
              </a:rPr>
              <a:t>إ</a:t>
            </a:r>
            <a:r>
              <a:rPr lang="ar-LB" sz="1800" kern="1200" dirty="0">
                <a:solidFill>
                  <a:prstClr val="black"/>
                </a:solidFill>
                <a:latin typeface="Calibri" panose="020F0502020204030204"/>
                <a:ea typeface="+mn-ea"/>
                <a:cs typeface="Arial" panose="020B0604020202020204" pitchFamily="34" charset="0"/>
              </a:rPr>
              <a:t>لى التطور السريع في استخدام وسائل و</a:t>
            </a:r>
            <a:r>
              <a:rPr lang="ar-EG" sz="1800" kern="1200" dirty="0">
                <a:solidFill>
                  <a:prstClr val="black"/>
                </a:solidFill>
                <a:latin typeface="Calibri" panose="020F0502020204030204"/>
                <a:ea typeface="+mn-ea"/>
                <a:cs typeface="Arial" panose="020B0604020202020204" pitchFamily="34" charset="0"/>
              </a:rPr>
              <a:t>أ</a:t>
            </a:r>
            <a:r>
              <a:rPr lang="ar-LB" sz="1800" kern="1200" dirty="0">
                <a:solidFill>
                  <a:prstClr val="black"/>
                </a:solidFill>
                <a:latin typeface="Calibri" panose="020F0502020204030204"/>
                <a:ea typeface="+mn-ea"/>
                <a:cs typeface="Arial" panose="020B0604020202020204" pitchFamily="34" charset="0"/>
              </a:rPr>
              <a:t>دوات تكنولوجيا المعلومات في كافة نواحي الحياة.</a:t>
            </a:r>
          </a:p>
          <a:p>
            <a:pPr marL="457200" lvl="1" algn="r" rtl="1">
              <a:lnSpc>
                <a:spcPct val="90000"/>
              </a:lnSpc>
              <a:spcBef>
                <a:spcPts val="500"/>
              </a:spcBef>
              <a:buClrTx/>
            </a:pPr>
            <a:endParaRPr lang="ar-LB" sz="1800" kern="1200" dirty="0">
              <a:solidFill>
                <a:prstClr val="black"/>
              </a:solidFill>
              <a:latin typeface="Calibri" panose="020F0502020204030204"/>
              <a:ea typeface="+mn-ea"/>
              <a:cs typeface="Arial" panose="020B0604020202020204" pitchFamily="34" charset="0"/>
            </a:endParaRPr>
          </a:p>
          <a:p>
            <a:pPr marL="685800"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Calibri" panose="020F0502020204030204"/>
                <a:ea typeface="+mn-ea"/>
                <a:cs typeface="Arial" panose="020B0604020202020204" pitchFamily="34" charset="0"/>
              </a:rPr>
              <a:t>لذلك لا بد من العمل على </a:t>
            </a:r>
            <a:r>
              <a:rPr lang="ar-EG" sz="1800" kern="1200" dirty="0">
                <a:solidFill>
                  <a:prstClr val="black"/>
                </a:solidFill>
                <a:latin typeface="Calibri" panose="020F0502020204030204"/>
                <a:ea typeface="+mn-ea"/>
                <a:cs typeface="Arial" panose="020B0604020202020204" pitchFamily="34" charset="0"/>
              </a:rPr>
              <a:t>إ</a:t>
            </a:r>
            <a:r>
              <a:rPr lang="ar-LB" sz="1800" kern="1200" dirty="0">
                <a:solidFill>
                  <a:prstClr val="black"/>
                </a:solidFill>
                <a:latin typeface="Calibri" panose="020F0502020204030204"/>
                <a:ea typeface="+mn-ea"/>
                <a:cs typeface="Arial" panose="020B0604020202020204" pitchFamily="34" charset="0"/>
              </a:rPr>
              <a:t>نجاح التحول الرقمي من خلال الموازنة بين تدريب القيادات والمهنيين على المعارف الرقمية والتخطيط  للموارد البشرية وبين امتلاك </a:t>
            </a:r>
            <a:r>
              <a:rPr lang="ar-EG" sz="1800" kern="1200">
                <a:solidFill>
                  <a:prstClr val="black"/>
                </a:solidFill>
                <a:latin typeface="Calibri" panose="020F0502020204030204"/>
                <a:ea typeface="+mn-ea"/>
                <a:cs typeface="Arial" panose="020B0604020202020204" pitchFamily="34" charset="0"/>
              </a:rPr>
              <a:t>أ</a:t>
            </a:r>
            <a:r>
              <a:rPr lang="ar-LB" sz="1800" kern="1200">
                <a:solidFill>
                  <a:prstClr val="black"/>
                </a:solidFill>
                <a:latin typeface="Calibri" panose="020F0502020204030204"/>
                <a:ea typeface="+mn-ea"/>
                <a:cs typeface="Arial" panose="020B0604020202020204" pitchFamily="34" charset="0"/>
              </a:rPr>
              <a:t>حدث </a:t>
            </a:r>
            <a:r>
              <a:rPr lang="ar-LB" sz="1800" kern="1200" dirty="0">
                <a:solidFill>
                  <a:prstClr val="black"/>
                </a:solidFill>
                <a:latin typeface="Calibri" panose="020F0502020204030204"/>
                <a:ea typeface="+mn-ea"/>
                <a:cs typeface="Arial" panose="020B0604020202020204" pitchFamily="34" charset="0"/>
              </a:rPr>
              <a:t>التجهيزات الالكترونية الحديثة.</a:t>
            </a:r>
            <a:endParaRPr lang="en-US" sz="1800" kern="1200" dirty="0">
              <a:solidFill>
                <a:prstClr val="black"/>
              </a:solidFill>
              <a:latin typeface="Calibri" panose="020F0502020204030204"/>
              <a:ea typeface="+mn-ea"/>
              <a:cs typeface="+mn-cs"/>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Shape 327"/>
        <p:cNvGrpSpPr/>
        <p:nvPr/>
      </p:nvGrpSpPr>
      <p:grpSpPr>
        <a:xfrm>
          <a:off x="0" y="0"/>
          <a:ext cx="0" cy="0"/>
          <a:chOff x="0" y="0"/>
          <a:chExt cx="0" cy="0"/>
        </a:xfrm>
      </p:grpSpPr>
      <p:cxnSp>
        <p:nvCxnSpPr>
          <p:cNvPr id="329" name="Google Shape;329;p43"/>
          <p:cNvCxnSpPr/>
          <p:nvPr/>
        </p:nvCxnSpPr>
        <p:spPr>
          <a:xfrm>
            <a:off x="1067169" y="3517616"/>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171077" y="1521976"/>
            <a:ext cx="6968100" cy="0"/>
          </a:xfrm>
          <a:prstGeom prst="straightConnector1">
            <a:avLst/>
          </a:prstGeom>
          <a:noFill/>
          <a:ln w="19050" cap="flat" cmpd="sng">
            <a:solidFill>
              <a:schemeClr val="dk1"/>
            </a:solidFill>
            <a:prstDash val="solid"/>
            <a:round/>
            <a:headEnd type="none" w="med" len="med"/>
            <a:tailEnd type="none" w="med" len="med"/>
          </a:ln>
        </p:spPr>
      </p:cxnSp>
      <p:pic>
        <p:nvPicPr>
          <p:cNvPr id="3" name="Picture 2"/>
          <p:cNvPicPr>
            <a:picLocks noChangeAspect="1"/>
          </p:cNvPicPr>
          <p:nvPr/>
        </p:nvPicPr>
        <p:blipFill>
          <a:blip r:embed="rId3"/>
          <a:stretch>
            <a:fillRect/>
          </a:stretch>
        </p:blipFill>
        <p:spPr>
          <a:xfrm>
            <a:off x="2011458" y="1788346"/>
            <a:ext cx="5121084" cy="1566808"/>
          </a:xfrm>
          <a:prstGeom prst="rect">
            <a:avLst/>
          </a:prstGeo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78"/>
        <p:cNvGrpSpPr/>
        <p:nvPr/>
      </p:nvGrpSpPr>
      <p:grpSpPr>
        <a:xfrm>
          <a:off x="0" y="0"/>
          <a:ext cx="0" cy="0"/>
          <a:chOff x="0" y="0"/>
          <a:chExt cx="0" cy="0"/>
        </a:xfrm>
      </p:grpSpPr>
      <p:sp>
        <p:nvSpPr>
          <p:cNvPr id="279" name="Google Shape;279;p38"/>
          <p:cNvSpPr txBox="1">
            <a:spLocks noGrp="1"/>
          </p:cNvSpPr>
          <p:nvPr>
            <p:ph type="title"/>
          </p:nvPr>
        </p:nvSpPr>
        <p:spPr>
          <a:xfrm>
            <a:off x="4822147" y="368148"/>
            <a:ext cx="5045100" cy="461100"/>
          </a:xfrm>
          <a:prstGeom prst="rect">
            <a:avLst/>
          </a:prstGeom>
        </p:spPr>
        <p:txBody>
          <a:bodyPr spcFirstLastPara="1" wrap="square" lIns="91425" tIns="91425" rIns="91425" bIns="91425" anchor="t" anchorCtr="0">
            <a:noAutofit/>
          </a:bodyPr>
          <a:lstStyle/>
          <a:p>
            <a:pPr lvl="0"/>
            <a:r>
              <a:rPr lang="ar-LB" sz="2400" kern="1200" dirty="0">
                <a:solidFill>
                  <a:prstClr val="black"/>
                </a:solidFill>
                <a:latin typeface="Calibri" panose="020F0502020204030204"/>
                <a:ea typeface="+mn-ea"/>
                <a:cs typeface="Arial" panose="020B0604020202020204" pitchFamily="34" charset="0"/>
                <a:sym typeface="GFS Didot"/>
              </a:rPr>
              <a:t>مقدمة عامة : </a:t>
            </a:r>
            <a:endParaRPr sz="1800" dirty="0"/>
          </a:p>
        </p:txBody>
      </p:sp>
      <p:sp>
        <p:nvSpPr>
          <p:cNvPr id="280" name="Google Shape;280;p38"/>
          <p:cNvSpPr txBox="1">
            <a:spLocks noGrp="1"/>
          </p:cNvSpPr>
          <p:nvPr>
            <p:ph type="subTitle" idx="1"/>
          </p:nvPr>
        </p:nvSpPr>
        <p:spPr>
          <a:xfrm>
            <a:off x="1071956" y="1044599"/>
            <a:ext cx="7023662" cy="3182313"/>
          </a:xfrm>
          <a:prstGeom prst="rect">
            <a:avLst/>
          </a:prstGeom>
        </p:spPr>
        <p:txBody>
          <a:bodyPr spcFirstLastPara="1" wrap="square" lIns="91425" tIns="91425" rIns="91425" bIns="91425" anchor="t" anchorCtr="0">
            <a:noAutofit/>
          </a:bodyPr>
          <a:lstStyle/>
          <a:p>
            <a:pPr marL="685800" lvl="1" indent="-228600" algn="r" rtl="1">
              <a:spcBef>
                <a:spcPts val="500"/>
              </a:spcBef>
              <a:buClrTx/>
              <a:buSz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اصبحت المنافسة العالمية من الشراسة بحيث لا يمكننا </a:t>
            </a:r>
            <a:r>
              <a:rPr lang="ar-EG" sz="1800" kern="1200" dirty="0">
                <a:solidFill>
                  <a:prstClr val="black"/>
                </a:solidFill>
                <a:latin typeface="+mj-lt"/>
                <a:ea typeface="+mn-ea"/>
                <a:cs typeface="Arial" panose="020B0604020202020204" pitchFamily="34" charset="0"/>
              </a:rPr>
              <a:t>إلا</a:t>
            </a:r>
            <a:r>
              <a:rPr lang="ar-LB" sz="1800" kern="1200" dirty="0">
                <a:solidFill>
                  <a:prstClr val="black"/>
                </a:solidFill>
                <a:latin typeface="+mj-lt"/>
                <a:ea typeface="+mn-ea"/>
                <a:cs typeface="Arial" panose="020B0604020202020204" pitchFamily="34" charset="0"/>
              </a:rPr>
              <a:t>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ن نتحول </a:t>
            </a:r>
            <a:r>
              <a:rPr lang="ar-EG" sz="1800" kern="1200" dirty="0">
                <a:solidFill>
                  <a:prstClr val="black"/>
                </a:solidFill>
                <a:latin typeface="+mj-lt"/>
                <a:ea typeface="+mn-ea"/>
                <a:cs typeface="Arial" panose="020B0604020202020204" pitchFamily="34" charset="0"/>
              </a:rPr>
              <a:t>إ</a:t>
            </a:r>
            <a:r>
              <a:rPr lang="ar-LB" sz="1800" kern="1200" dirty="0">
                <a:solidFill>
                  <a:prstClr val="black"/>
                </a:solidFill>
                <a:latin typeface="+mj-lt"/>
                <a:ea typeface="+mn-ea"/>
                <a:cs typeface="Arial" panose="020B0604020202020204" pitchFamily="34" charset="0"/>
              </a:rPr>
              <a:t>لى </a:t>
            </a:r>
            <a:r>
              <a:rPr lang="ar-EG" sz="1800" kern="1200" dirty="0">
                <a:solidFill>
                  <a:prstClr val="black"/>
                </a:solidFill>
                <a:latin typeface="+mj-lt"/>
                <a:ea typeface="+mn-ea"/>
                <a:cs typeface="Arial" panose="020B0604020202020204" pitchFamily="34" charset="0"/>
              </a:rPr>
              <a:t>آلا</a:t>
            </a:r>
            <a:r>
              <a:rPr lang="ar-LB" sz="1800" kern="1200" dirty="0">
                <a:solidFill>
                  <a:prstClr val="black"/>
                </a:solidFill>
                <a:latin typeface="+mj-lt"/>
                <a:ea typeface="+mn-ea"/>
                <a:cs typeface="Arial" panose="020B0604020202020204" pitchFamily="34" charset="0"/>
              </a:rPr>
              <a:t>ت تع</a:t>
            </a:r>
            <a:r>
              <a:rPr lang="ar-EG" sz="1800" kern="1200" dirty="0">
                <a:solidFill>
                  <a:prstClr val="black"/>
                </a:solidFill>
                <a:latin typeface="+mj-lt"/>
                <a:ea typeface="+mn-ea"/>
                <a:cs typeface="Arial" panose="020B0604020202020204" pitchFamily="34" charset="0"/>
              </a:rPr>
              <a:t>ّ</a:t>
            </a:r>
            <a:r>
              <a:rPr lang="ar-LB" sz="1800" kern="1200" dirty="0">
                <a:solidFill>
                  <a:prstClr val="black"/>
                </a:solidFill>
                <a:latin typeface="+mj-lt"/>
                <a:ea typeface="+mn-ea"/>
                <a:cs typeface="Arial" panose="020B0604020202020204" pitchFamily="34" charset="0"/>
              </a:rPr>
              <a:t>لم، لكي لا نجد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نفسنا على هامش المعركة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و نختفي تماما من الساحة</a:t>
            </a:r>
            <a:endParaRPr lang="en-US" sz="1800" kern="1200" dirty="0">
              <a:solidFill>
                <a:prstClr val="black"/>
              </a:solidFill>
              <a:latin typeface="+mj-lt"/>
              <a:ea typeface="+mn-ea"/>
              <a:cs typeface="+mn-cs"/>
            </a:endParaRPr>
          </a:p>
          <a:p>
            <a:pPr marL="685800" lvl="1" indent="-228600" algn="r" rtl="1">
              <a:lnSpc>
                <a:spcPct val="150000"/>
              </a:lnSpc>
              <a:spcBef>
                <a:spcPts val="500"/>
              </a:spcBef>
              <a:buClrTx/>
              <a:buSzTx/>
              <a:buFont typeface="Arial" panose="020B0604020202020204" pitchFamily="34" charset="0"/>
              <a:buChar char="•"/>
            </a:pP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هم ما يوفر هذه الحاجة المبتكرة هوالتعليم والتدريب المهني</a:t>
            </a:r>
            <a:endParaRPr lang="en-US" sz="1800" kern="1200" dirty="0">
              <a:solidFill>
                <a:prstClr val="black"/>
              </a:solidFill>
              <a:latin typeface="+mj-lt"/>
              <a:ea typeface="+mn-ea"/>
              <a:cs typeface="+mn-cs"/>
            </a:endParaRPr>
          </a:p>
          <a:p>
            <a:pPr marL="685800" lvl="1" indent="-228600" algn="r" rtl="1">
              <a:spcBef>
                <a:spcPts val="500"/>
              </a:spcBef>
              <a:buClrTx/>
              <a:buSz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فالتحول الرقمي ليس مجرد استخدام التقنيات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ومشكلة تقنية فقط، بل يتعلق بالبنية التحتية والكوادر البشرية والهياكل التنظيمية</a:t>
            </a:r>
            <a:endParaRPr lang="en-US" sz="1800" kern="1200" dirty="0">
              <a:solidFill>
                <a:prstClr val="black"/>
              </a:solidFill>
              <a:latin typeface="+mj-lt"/>
              <a:ea typeface="+mn-ea"/>
              <a:cs typeface="+mn-cs"/>
            </a:endParaRPr>
          </a:p>
          <a:p>
            <a:pPr marL="685800" lvl="1" indent="-228600" algn="r" rtl="1">
              <a:spcBef>
                <a:spcPts val="500"/>
              </a:spcBef>
              <a:buClrTx/>
              <a:buSz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يعتبر التحول الرقمي لمؤسسات التدريب المهني مخرجاً مهماً من مخرجات التطورات التكنولوجية المعاصرة ووسيلة لتقديم الخدمات بجودة عالية وتحقيق تنمية مستدامة</a:t>
            </a:r>
            <a:endParaRPr lang="en-US" sz="1800" kern="1200" dirty="0">
              <a:solidFill>
                <a:prstClr val="black"/>
              </a:solidFill>
              <a:latin typeface="+mj-lt"/>
              <a:ea typeface="+mn-ea"/>
              <a:cs typeface="+mn-cs"/>
            </a:endParaRPr>
          </a:p>
          <a:p>
            <a:pPr marL="685800" lvl="1" indent="-228600" algn="r" rtl="1">
              <a:spcBef>
                <a:spcPts val="500"/>
              </a:spcBef>
              <a:buClrTx/>
              <a:buSz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يتضح من تقرير المنتدى الاقتصادي العالمي ا</a:t>
            </a:r>
            <a:r>
              <a:rPr lang="ar-EG" sz="1800" kern="1200" dirty="0">
                <a:solidFill>
                  <a:prstClr val="black"/>
                </a:solidFill>
                <a:latin typeface="+mj-lt"/>
                <a:ea typeface="+mn-ea"/>
                <a:cs typeface="Arial" panose="020B0604020202020204" pitchFamily="34" charset="0"/>
              </a:rPr>
              <a:t>لأ</a:t>
            </a:r>
            <a:r>
              <a:rPr lang="ar-LB" sz="1800" kern="1200" dirty="0">
                <a:solidFill>
                  <a:prstClr val="black"/>
                </a:solidFill>
                <a:latin typeface="+mj-lt"/>
                <a:ea typeface="+mn-ea"/>
                <a:cs typeface="Arial" panose="020B0604020202020204" pitchFamily="34" charset="0"/>
              </a:rPr>
              <a:t>خير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ن ما يقرب من 65% من وظائف المستقبل غير موجودة الآن</a:t>
            </a:r>
            <a:endParaRPr lang="en-US" sz="1800" kern="1200" dirty="0">
              <a:solidFill>
                <a:prstClr val="black"/>
              </a:solidFill>
              <a:latin typeface="+mj-lt"/>
              <a:ea typeface="+mn-ea"/>
              <a:cs typeface="+mn-cs"/>
            </a:endParaRPr>
          </a:p>
          <a:p>
            <a:pPr marL="457200" lvl="1" indent="0" algn="r" rtl="1">
              <a:spcBef>
                <a:spcPts val="500"/>
              </a:spcBef>
              <a:buClrTx/>
              <a:buSzTx/>
            </a:pPr>
            <a:endParaRPr lang="en-US" sz="1800" kern="1200" dirty="0">
              <a:solidFill>
                <a:prstClr val="black"/>
              </a:solidFill>
              <a:latin typeface="+mj-lt"/>
              <a:ea typeface="+mn-ea"/>
              <a:cs typeface="+mn-cs"/>
            </a:endParaRPr>
          </a:p>
        </p:txBody>
      </p:sp>
      <p:cxnSp>
        <p:nvCxnSpPr>
          <p:cNvPr id="281" name="Google Shape;281;p38"/>
          <p:cNvCxnSpPr/>
          <p:nvPr/>
        </p:nvCxnSpPr>
        <p:spPr>
          <a:xfrm>
            <a:off x="1087950" y="829248"/>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282" name="Google Shape;282;p38"/>
          <p:cNvCxnSpPr/>
          <p:nvPr/>
        </p:nvCxnSpPr>
        <p:spPr>
          <a:xfrm>
            <a:off x="2191587" y="4442265"/>
            <a:ext cx="47844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27"/>
        <p:cNvGrpSpPr/>
        <p:nvPr/>
      </p:nvGrpSpPr>
      <p:grpSpPr>
        <a:xfrm>
          <a:off x="0" y="0"/>
          <a:ext cx="0" cy="0"/>
          <a:chOff x="0" y="0"/>
          <a:chExt cx="0" cy="0"/>
        </a:xfrm>
      </p:grpSpPr>
      <p:sp>
        <p:nvSpPr>
          <p:cNvPr id="228" name="Google Shape;228;p36"/>
          <p:cNvSpPr txBox="1">
            <a:spLocks noGrp="1"/>
          </p:cNvSpPr>
          <p:nvPr>
            <p:ph type="title"/>
          </p:nvPr>
        </p:nvSpPr>
        <p:spPr>
          <a:xfrm>
            <a:off x="1502400" y="2247899"/>
            <a:ext cx="6139200" cy="978000"/>
          </a:xfrm>
          <a:prstGeom prst="rect">
            <a:avLst/>
          </a:prstGeom>
        </p:spPr>
        <p:txBody>
          <a:bodyPr spcFirstLastPara="1" wrap="square" lIns="91425" tIns="91425" rIns="91425" bIns="91425" anchor="ctr" anchorCtr="0">
            <a:noAutofit/>
          </a:bodyPr>
          <a:lstStyle/>
          <a:p>
            <a:pPr marL="0" lvl="0" indent="0"/>
            <a:r>
              <a:rPr lang="ar-LB" sz="6000" b="1" kern="1200" dirty="0">
                <a:solidFill>
                  <a:prstClr val="black"/>
                </a:solidFill>
                <a:latin typeface="Calibri Light" panose="020F0302020204030204"/>
                <a:cs typeface="Times New Roman" panose="02020603050405020304" pitchFamily="18" charset="0"/>
              </a:rPr>
              <a:t>اولاً</a:t>
            </a:r>
            <a:endParaRPr lang="ar-LB" sz="4800" dirty="0"/>
          </a:p>
        </p:txBody>
      </p:sp>
      <p:sp>
        <p:nvSpPr>
          <p:cNvPr id="229" name="Google Shape;229;p36"/>
          <p:cNvSpPr txBox="1">
            <a:spLocks noGrp="1"/>
          </p:cNvSpPr>
          <p:nvPr>
            <p:ph type="title" idx="2"/>
          </p:nvPr>
        </p:nvSpPr>
        <p:spPr>
          <a:xfrm>
            <a:off x="3856200" y="952212"/>
            <a:ext cx="1431600" cy="1108500"/>
          </a:xfrm>
          <a:prstGeom prst="rect">
            <a:avLst/>
          </a:prstGeom>
        </p:spPr>
        <p:txBody>
          <a:bodyPr spcFirstLastPara="1" wrap="square" lIns="91425" tIns="91425" rIns="91425" bIns="91425" anchor="ctr" anchorCtr="0">
            <a:noAutofit/>
          </a:bodyPr>
          <a:lstStyle/>
          <a:p>
            <a:pPr marL="0" lvl="0" indent="0" algn="ctr" rtl="0">
              <a:spcBef>
                <a:spcPts val="0"/>
              </a:spcBef>
              <a:spcAft>
                <a:spcPts val="0"/>
              </a:spcAft>
              <a:buNone/>
            </a:pPr>
            <a:r>
              <a:rPr lang="en-GB" dirty="0"/>
              <a:t>01</a:t>
            </a:r>
            <a:endParaRPr dirty="0"/>
          </a:p>
        </p:txBody>
      </p:sp>
      <p:sp>
        <p:nvSpPr>
          <p:cNvPr id="230" name="Google Shape;230;p36"/>
          <p:cNvSpPr txBox="1">
            <a:spLocks noGrp="1"/>
          </p:cNvSpPr>
          <p:nvPr>
            <p:ph type="subTitle" idx="1"/>
          </p:nvPr>
        </p:nvSpPr>
        <p:spPr>
          <a:xfrm>
            <a:off x="1502400" y="3429175"/>
            <a:ext cx="6139200" cy="402300"/>
          </a:xfrm>
          <a:prstGeom prst="rect">
            <a:avLst/>
          </a:prstGeom>
        </p:spPr>
        <p:txBody>
          <a:bodyPr spcFirstLastPara="1" wrap="square" lIns="91425" tIns="91425" rIns="91425" bIns="91425" anchor="ctr" anchorCtr="0">
            <a:noAutofit/>
          </a:bodyPr>
          <a:lstStyle/>
          <a:p>
            <a:pPr marL="0" lvl="0" indent="0">
              <a:lnSpc>
                <a:spcPct val="115000"/>
              </a:lnSpc>
              <a:buClr>
                <a:srgbClr val="161616"/>
              </a:buClr>
              <a:buSzPts val="1400"/>
            </a:pPr>
            <a:r>
              <a:rPr lang="ar-LB" sz="2400" dirty="0">
                <a:solidFill>
                  <a:srgbClr val="161616"/>
                </a:solidFill>
                <a:cs typeface="Times New Roman" panose="02020603050405020304" pitchFamily="18" charset="0"/>
              </a:rPr>
              <a:t>الثورة الرقمية</a:t>
            </a:r>
            <a:endParaRPr lang="ar-LB" sz="2400" dirty="0">
              <a:solidFill>
                <a:srgbClr val="161616"/>
              </a:solidFill>
              <a:cs typeface="+mj-cs"/>
            </a:endParaRPr>
          </a:p>
        </p:txBody>
      </p:sp>
      <p:cxnSp>
        <p:nvCxnSpPr>
          <p:cNvPr id="231" name="Google Shape;231;p36"/>
          <p:cNvCxnSpPr/>
          <p:nvPr/>
        </p:nvCxnSpPr>
        <p:spPr>
          <a:xfrm>
            <a:off x="2306250" y="3259501"/>
            <a:ext cx="4531500" cy="0"/>
          </a:xfrm>
          <a:prstGeom prst="straightConnector1">
            <a:avLst/>
          </a:prstGeom>
          <a:noFill/>
          <a:ln w="19050" cap="flat" cmpd="sng">
            <a:solidFill>
              <a:schemeClr val="dk1"/>
            </a:solidFill>
            <a:prstDash val="solid"/>
            <a:round/>
            <a:headEnd type="none" w="med" len="med"/>
            <a:tailEnd type="none" w="med" len="med"/>
          </a:ln>
        </p:spPr>
      </p:cxnSp>
      <p:cxnSp>
        <p:nvCxnSpPr>
          <p:cNvPr id="232" name="Google Shape;232;p36"/>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327"/>
        <p:cNvGrpSpPr/>
        <p:nvPr/>
      </p:nvGrpSpPr>
      <p:grpSpPr>
        <a:xfrm>
          <a:off x="0" y="0"/>
          <a:ext cx="0" cy="0"/>
          <a:chOff x="0" y="0"/>
          <a:chExt cx="0" cy="0"/>
        </a:xfrm>
      </p:grpSpPr>
      <p:cxnSp>
        <p:nvCxnSpPr>
          <p:cNvPr id="329" name="Google Shape;329;p43"/>
          <p:cNvCxnSpPr/>
          <p:nvPr/>
        </p:nvCxnSpPr>
        <p:spPr>
          <a:xfrm>
            <a:off x="1087950" y="4633920"/>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330" name="Google Shape;330;p43"/>
          <p:cNvCxnSpPr/>
          <p:nvPr/>
        </p:nvCxnSpPr>
        <p:spPr>
          <a:xfrm>
            <a:off x="1087950" y="479843"/>
            <a:ext cx="6968100" cy="0"/>
          </a:xfrm>
          <a:prstGeom prst="straightConnector1">
            <a:avLst/>
          </a:prstGeom>
          <a:noFill/>
          <a:ln w="19050" cap="flat" cmpd="sng">
            <a:solidFill>
              <a:schemeClr val="dk1"/>
            </a:solidFill>
            <a:prstDash val="solid"/>
            <a:round/>
            <a:headEnd type="none" w="med" len="med"/>
            <a:tailEnd type="none" w="med" len="med"/>
          </a:ln>
        </p:spPr>
      </p:cxnSp>
      <p:sp>
        <p:nvSpPr>
          <p:cNvPr id="2" name="TextBox 1"/>
          <p:cNvSpPr txBox="1"/>
          <p:nvPr/>
        </p:nvSpPr>
        <p:spPr>
          <a:xfrm>
            <a:off x="501650" y="695433"/>
            <a:ext cx="8069921" cy="3974421"/>
          </a:xfrm>
          <a:prstGeom prst="rect">
            <a:avLst/>
          </a:prstGeom>
          <a:noFill/>
        </p:spPr>
        <p:txBody>
          <a:bodyPr wrap="square" rtlCol="0">
            <a:spAutoFit/>
          </a:bodyPr>
          <a:lstStyle/>
          <a:p>
            <a:pPr marL="742950" lvl="1" indent="-282575" algn="r" rtl="1">
              <a:lnSpc>
                <a:spcPct val="90000"/>
              </a:lnSpc>
              <a:spcBef>
                <a:spcPts val="500"/>
              </a:spcBef>
              <a:buClrTx/>
              <a:buFont typeface="+mj-lt"/>
              <a:buAutoNum type="arabicPeriod"/>
            </a:pPr>
            <a:r>
              <a:rPr lang="ar-LB" sz="1800" u="sng" kern="1200" dirty="0">
                <a:solidFill>
                  <a:prstClr val="black"/>
                </a:solidFill>
                <a:latin typeface="+mj-lt"/>
                <a:ea typeface="+mn-ea"/>
                <a:cs typeface="Arial" panose="020B0604020202020204" pitchFamily="34" charset="0"/>
              </a:rPr>
              <a:t>المفهوم</a:t>
            </a:r>
            <a:r>
              <a:rPr lang="ar-LB" sz="1800" kern="1200" dirty="0">
                <a:solidFill>
                  <a:prstClr val="black"/>
                </a:solidFill>
                <a:latin typeface="+mj-lt"/>
                <a:ea typeface="+mn-ea"/>
                <a:cs typeface="Arial" panose="020B0604020202020204" pitchFamily="34" charset="0"/>
              </a:rPr>
              <a:t>: </a:t>
            </a:r>
            <a:endParaRPr lang="en-US" sz="1800" kern="1200" dirty="0">
              <a:solidFill>
                <a:prstClr val="black"/>
              </a:solidFill>
              <a:latin typeface="+mj-lt"/>
              <a:ea typeface="+mn-ea"/>
              <a:cs typeface="+mn-cs"/>
            </a:endParaRPr>
          </a:p>
          <a:p>
            <a:pPr marL="685800"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الثورة الرقمية هي القدرة على تحويل كل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شكال المعلومات والرسومات والنصوص والصوت والصور الساكنة والمتحركة في صورة رقمية. </a:t>
            </a:r>
            <a:endParaRPr lang="en-US" sz="1800" kern="1200" dirty="0">
              <a:solidFill>
                <a:prstClr val="black"/>
              </a:solidFill>
              <a:latin typeface="+mj-lt"/>
              <a:ea typeface="+mn-ea"/>
              <a:cs typeface="+mn-cs"/>
            </a:endParaRPr>
          </a:p>
          <a:p>
            <a:pPr marL="685800"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وتلك المعلومات يتم انتقالها خلال شبكة الانترنت بواسطة </a:t>
            </a:r>
            <a:r>
              <a:rPr lang="ar-EG" sz="1800" kern="1200" dirty="0">
                <a:solidFill>
                  <a:prstClr val="black"/>
                </a:solidFill>
                <a:latin typeface="+mj-lt"/>
                <a:ea typeface="+mn-ea"/>
                <a:cs typeface="Arial" panose="020B0604020202020204" pitchFamily="34" charset="0"/>
              </a:rPr>
              <a:t>أ</a:t>
            </a:r>
            <a:r>
              <a:rPr lang="ar-LB" sz="1800" kern="1200" dirty="0">
                <a:solidFill>
                  <a:prstClr val="black"/>
                </a:solidFill>
                <a:latin typeface="+mj-lt"/>
                <a:ea typeface="+mn-ea"/>
                <a:cs typeface="Arial" panose="020B0604020202020204" pitchFamily="34" charset="0"/>
              </a:rPr>
              <a:t>جهزة الكترونية وسيطة (هاتف، كمبيوتر) حيث يمكن خلالها تخزين وتوزيع كمّ هائل من المعلومات الرقمية بصفة مستمرة.</a:t>
            </a:r>
            <a:endParaRPr lang="en-US" sz="1800" kern="1200" dirty="0">
              <a:solidFill>
                <a:prstClr val="black"/>
              </a:solidFill>
              <a:latin typeface="+mj-lt"/>
              <a:ea typeface="+mn-ea"/>
              <a:cs typeface="+mn-cs"/>
            </a:endParaRPr>
          </a:p>
          <a:p>
            <a:pPr marL="914400" lvl="1" indent="-457200"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2. </a:t>
            </a:r>
            <a:r>
              <a:rPr lang="ar-LB" sz="1800" u="sng" kern="1200" dirty="0">
                <a:solidFill>
                  <a:prstClr val="black"/>
                </a:solidFill>
                <a:latin typeface="+mj-lt"/>
                <a:ea typeface="+mn-ea"/>
                <a:cs typeface="Arial" panose="020B0604020202020204" pitchFamily="34" charset="0"/>
              </a:rPr>
              <a:t>السمات</a:t>
            </a:r>
            <a:r>
              <a:rPr lang="ar-LB" sz="1800" kern="1200" dirty="0">
                <a:solidFill>
                  <a:prstClr val="black"/>
                </a:solidFill>
                <a:latin typeface="+mj-lt"/>
                <a:ea typeface="+mn-ea"/>
                <a:cs typeface="Arial" panose="020B0604020202020204" pitchFamily="34" charset="0"/>
              </a:rPr>
              <a:t>: </a:t>
            </a:r>
            <a:endParaRPr lang="en-US" sz="1800" kern="1200" dirty="0">
              <a:solidFill>
                <a:prstClr val="black"/>
              </a:solidFill>
              <a:latin typeface="+mj-lt"/>
              <a:ea typeface="+mn-ea"/>
              <a:cs typeface="+mn-cs"/>
            </a:endParaRPr>
          </a:p>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أ – تمثل عدة ثورات متداخلة ومتكاملة في آن واحد</a:t>
            </a:r>
            <a:r>
              <a:rPr lang="en-US" sz="1800" kern="1200" dirty="0">
                <a:solidFill>
                  <a:prstClr val="black"/>
                </a:solidFill>
                <a:latin typeface="+mj-lt"/>
                <a:ea typeface="+mn-ea"/>
                <a:cs typeface="+mn-cs"/>
              </a:rPr>
              <a:t> :</a:t>
            </a:r>
          </a:p>
          <a:p>
            <a:pPr marL="685800" lvl="1" indent="-228600" algn="r" rtl="1">
              <a:lnSpc>
                <a:spcPct val="90000"/>
              </a:lnSpc>
              <a:spcBef>
                <a:spcPts val="500"/>
              </a:spcBef>
              <a:buClrTx/>
              <a:buFont typeface="Arial" panose="020B0604020202020204" pitchFamily="34" charset="0"/>
              <a:buChar char="•"/>
            </a:pPr>
            <a:r>
              <a:rPr lang="ar-LB" sz="1800" kern="1200" dirty="0">
                <a:solidFill>
                  <a:prstClr val="black"/>
                </a:solidFill>
                <a:latin typeface="+mj-lt"/>
                <a:ea typeface="+mn-ea"/>
                <a:cs typeface="Arial" panose="020B0604020202020204" pitchFamily="34" charset="0"/>
              </a:rPr>
              <a:t>ظهور</a:t>
            </a:r>
            <a:r>
              <a:rPr lang="en-US" sz="1800" kern="1200" dirty="0">
                <a:solidFill>
                  <a:prstClr val="black"/>
                </a:solidFill>
                <a:latin typeface="+mj-lt"/>
                <a:ea typeface="+mn-ea"/>
                <a:cs typeface="Arial" panose="020B0604020202020204" pitchFamily="34" charset="0"/>
              </a:rPr>
              <a:t>:</a:t>
            </a:r>
            <a:r>
              <a:rPr lang="ar-LB" sz="1800" kern="1200" dirty="0">
                <a:solidFill>
                  <a:prstClr val="black"/>
                </a:solidFill>
                <a:latin typeface="+mj-lt"/>
                <a:ea typeface="+mn-ea"/>
                <a:cs typeface="Arial" panose="020B0604020202020204" pitchFamily="34" charset="0"/>
              </a:rPr>
              <a:t> </a:t>
            </a:r>
            <a:endParaRPr lang="en-US"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endParaRPr lang="en-US" sz="1800" kern="1200" dirty="0">
              <a:solidFill>
                <a:prstClr val="black"/>
              </a:solidFill>
              <a:latin typeface="+mj-lt"/>
              <a:ea typeface="+mn-ea"/>
              <a:cs typeface="Arial" panose="020B0604020202020204" pitchFamily="34" charset="0"/>
            </a:endParaRPr>
          </a:p>
          <a:p>
            <a:pPr marL="685800" lvl="1" indent="-228600" algn="r" rtl="1">
              <a:lnSpc>
                <a:spcPct val="90000"/>
              </a:lnSpc>
              <a:spcBef>
                <a:spcPts val="500"/>
              </a:spcBef>
              <a:buClrTx/>
              <a:buFont typeface="Arial" panose="020B0604020202020204" pitchFamily="34" charset="0"/>
              <a:buChar char="•"/>
            </a:pPr>
            <a:endParaRPr lang="ar-EG" sz="1800" kern="1200" dirty="0">
              <a:solidFill>
                <a:prstClr val="black"/>
              </a:solidFill>
              <a:latin typeface="+mj-lt"/>
              <a:ea typeface="+mn-ea"/>
              <a:cs typeface="Arial" panose="020B0604020202020204" pitchFamily="34" charset="0"/>
            </a:endParaRPr>
          </a:p>
          <a:p>
            <a:pPr marL="685800" lvl="1" indent="-228600" algn="r" rtl="1">
              <a:lnSpc>
                <a:spcPct val="90000"/>
              </a:lnSpc>
              <a:spcBef>
                <a:spcPts val="500"/>
              </a:spcBef>
              <a:buClrTx/>
              <a:buFont typeface="Arial" panose="020B0604020202020204" pitchFamily="34" charset="0"/>
              <a:buChar char="•"/>
            </a:pPr>
            <a:endParaRPr lang="ar-EG" sz="1800" kern="1200" dirty="0">
              <a:solidFill>
                <a:prstClr val="black"/>
              </a:solidFill>
              <a:latin typeface="+mj-lt"/>
              <a:ea typeface="+mn-ea"/>
              <a:cs typeface="Arial" panose="020B0604020202020204" pitchFamily="34" charset="0"/>
            </a:endParaRPr>
          </a:p>
          <a:p>
            <a:pPr marL="457200" lvl="1" algn="r" rtl="1">
              <a:lnSpc>
                <a:spcPct val="90000"/>
              </a:lnSpc>
              <a:spcBef>
                <a:spcPts val="500"/>
              </a:spcBef>
              <a:buClrTx/>
            </a:pPr>
            <a:r>
              <a:rPr lang="ar-LB" sz="1800" kern="1200" dirty="0">
                <a:solidFill>
                  <a:prstClr val="black"/>
                </a:solidFill>
                <a:latin typeface="+mj-lt"/>
                <a:ea typeface="+mn-ea"/>
                <a:cs typeface="Arial" panose="020B0604020202020204" pitchFamily="34" charset="0"/>
              </a:rPr>
              <a:t>ب – انها حتمية التغيير </a:t>
            </a:r>
          </a:p>
          <a:p>
            <a:pPr marL="457200" lvl="1" algn="r" rtl="1">
              <a:lnSpc>
                <a:spcPct val="90000"/>
              </a:lnSpc>
              <a:spcBef>
                <a:spcPts val="500"/>
              </a:spcBef>
              <a:buClrTx/>
            </a:pPr>
            <a:endParaRPr lang="ar-LB" sz="1800" kern="1200" dirty="0">
              <a:solidFill>
                <a:prstClr val="black"/>
              </a:solidFill>
              <a:latin typeface="+mj-lt"/>
              <a:ea typeface="+mn-ea"/>
              <a:cs typeface="Arial" panose="020B0604020202020204" pitchFamily="34" charset="0"/>
            </a:endParaRPr>
          </a:p>
        </p:txBody>
      </p:sp>
      <p:sp>
        <p:nvSpPr>
          <p:cNvPr id="4" name="TextBox 3"/>
          <p:cNvSpPr txBox="1"/>
          <p:nvPr/>
        </p:nvSpPr>
        <p:spPr>
          <a:xfrm>
            <a:off x="3962400" y="2739793"/>
            <a:ext cx="3376086" cy="1540510"/>
          </a:xfrm>
          <a:prstGeom prst="rect">
            <a:avLst/>
          </a:prstGeom>
          <a:noFill/>
        </p:spPr>
        <p:txBody>
          <a:bodyPr wrap="square" rtlCol="0">
            <a:spAutoFit/>
          </a:bodyPr>
          <a:lstStyle/>
          <a:p>
            <a:pPr lvl="0" algn="just" rtl="1">
              <a:lnSpc>
                <a:spcPct val="107000"/>
              </a:lnSpc>
              <a:spcAft>
                <a:spcPts val="800"/>
              </a:spcAft>
            </a:pPr>
            <a:r>
              <a:rPr lang="ar-LB" kern="1200" dirty="0">
                <a:solidFill>
                  <a:prstClr val="black"/>
                </a:solidFill>
                <a:cs typeface="Arial" panose="020B0604020202020204" pitchFamily="34" charset="0"/>
              </a:rPr>
              <a:t>_ </a:t>
            </a:r>
            <a:r>
              <a:rPr lang="ar-LB" b="1" dirty="0">
                <a:effectLst/>
                <a:latin typeface="Calibri" panose="020F0502020204030204" pitchFamily="34" charset="0"/>
                <a:ea typeface="Calibri" panose="020F0502020204030204" pitchFamily="34" charset="0"/>
                <a:cs typeface="Arial" panose="020B0604020202020204" pitchFamily="34" charset="0"/>
              </a:rPr>
              <a:t>الثورة الرقمية الأولى</a:t>
            </a:r>
            <a:r>
              <a:rPr lang="ar-LB" dirty="0">
                <a:effectLst/>
                <a:latin typeface="Calibri" panose="020F0502020204030204" pitchFamily="34" charset="0"/>
                <a:ea typeface="Calibri" panose="020F0502020204030204" pitchFamily="34" charset="0"/>
                <a:cs typeface="Arial" panose="020B0604020202020204" pitchFamily="34" charset="0"/>
              </a:rPr>
              <a:t> (</a:t>
            </a:r>
            <a:r>
              <a:rPr lang="ar-EG" dirty="0">
                <a:effectLst/>
                <a:latin typeface="Calibri" panose="020F0502020204030204" pitchFamily="34" charset="0"/>
                <a:ea typeface="Calibri" panose="020F0502020204030204" pitchFamily="34" charset="0"/>
                <a:cs typeface="Arial" panose="020B0604020202020204" pitchFamily="34" charset="0"/>
              </a:rPr>
              <a:t>الستينيات</a:t>
            </a:r>
            <a:r>
              <a:rPr lang="ar-LB" dirty="0">
                <a:effectLst/>
                <a:latin typeface="Calibri" panose="020F0502020204030204" pitchFamily="34" charset="0"/>
                <a:ea typeface="Calibri" panose="020F0502020204030204" pitchFamily="34" charset="0"/>
                <a:cs typeface="Arial" panose="020B0604020202020204" pitchFamily="34" charset="0"/>
              </a:rPr>
              <a:t> - السبعينيات) تُعرف </a:t>
            </a:r>
            <a:r>
              <a:rPr lang="ar-LB" b="1" dirty="0">
                <a:effectLst/>
                <a:latin typeface="Calibri" panose="020F0502020204030204" pitchFamily="34" charset="0"/>
                <a:ea typeface="Calibri" panose="020F0502020204030204" pitchFamily="34" charset="0"/>
                <a:cs typeface="Arial" panose="020B0604020202020204" pitchFamily="34" charset="0"/>
              </a:rPr>
              <a:t>بثورة الحواسيب الكبيرة </a:t>
            </a:r>
            <a:r>
              <a:rPr lang="ar-LB" dirty="0">
                <a:effectLst/>
                <a:latin typeface="Calibri" panose="020F0502020204030204" pitchFamily="34" charset="0"/>
                <a:ea typeface="Calibri" panose="020F0502020204030204" pitchFamily="34" charset="0"/>
                <a:cs typeface="Arial" panose="020B0604020202020204" pitchFamily="34" charset="0"/>
              </a:rPr>
              <a:t>أو </a:t>
            </a:r>
            <a:r>
              <a:rPr lang="ar-LB" b="1" dirty="0">
                <a:effectLst/>
                <a:latin typeface="Calibri" panose="020F0502020204030204" pitchFamily="34" charset="0"/>
                <a:ea typeface="Calibri" panose="020F0502020204030204" pitchFamily="34" charset="0"/>
                <a:cs typeface="Arial" panose="020B0604020202020204" pitchFamily="34" charset="0"/>
              </a:rPr>
              <a:t>الثورة الحاسوبية</a:t>
            </a:r>
            <a:r>
              <a:rPr lang="ar-LB" dirty="0">
                <a:effectLst/>
                <a:latin typeface="Calibri" panose="020F0502020204030204" pitchFamily="34" charset="0"/>
                <a:ea typeface="Calibri" panose="020F0502020204030204" pitchFamily="34" charset="0"/>
                <a:cs typeface="Arial" panose="020B0604020202020204" pitchFamily="34" charset="0"/>
              </a:rPr>
              <a:t>.</a:t>
            </a:r>
            <a:endParaRPr lang="en-US" sz="1000" dirty="0">
              <a:effectLst/>
              <a:latin typeface="Calibri" panose="020F0502020204030204" pitchFamily="34" charset="0"/>
              <a:ea typeface="Calibri" panose="020F0502020204030204" pitchFamily="34" charset="0"/>
              <a:cs typeface="Arial" panose="020B0604020202020204" pitchFamily="34" charset="0"/>
            </a:endParaRPr>
          </a:p>
          <a:p>
            <a:pPr lvl="0" algn="just" rtl="1">
              <a:lnSpc>
                <a:spcPct val="107000"/>
              </a:lnSpc>
              <a:spcAft>
                <a:spcPts val="800"/>
              </a:spcAft>
            </a:pPr>
            <a:r>
              <a:rPr lang="en-US" kern="1200" dirty="0">
                <a:solidFill>
                  <a:prstClr val="black"/>
                </a:solidFill>
              </a:rPr>
              <a:t>_</a:t>
            </a:r>
            <a:r>
              <a:rPr lang="ar-LB" kern="1200" dirty="0">
                <a:solidFill>
                  <a:prstClr val="black"/>
                </a:solidFill>
                <a:cs typeface="Arial" panose="020B0604020202020204" pitchFamily="34" charset="0"/>
              </a:rPr>
              <a:t> </a:t>
            </a:r>
            <a:r>
              <a:rPr lang="ar-LB" b="1" dirty="0">
                <a:effectLst/>
                <a:latin typeface="Calibri" panose="020F0502020204030204" pitchFamily="34" charset="0"/>
                <a:ea typeface="Calibri" panose="020F0502020204030204" pitchFamily="34" charset="0"/>
                <a:cs typeface="Arial" panose="020B0604020202020204" pitchFamily="34" charset="0"/>
              </a:rPr>
              <a:t>الثورة الرقمية الثانية</a:t>
            </a:r>
            <a:r>
              <a:rPr lang="ar-LB" dirty="0">
                <a:effectLst/>
                <a:latin typeface="Calibri" panose="020F0502020204030204" pitchFamily="34" charset="0"/>
                <a:ea typeface="Calibri" panose="020F0502020204030204" pitchFamily="34" charset="0"/>
                <a:cs typeface="Arial" panose="020B0604020202020204" pitchFamily="34" charset="0"/>
              </a:rPr>
              <a:t> (الثمانينيات - التسعينيات) تُعرف </a:t>
            </a:r>
            <a:r>
              <a:rPr lang="ar-LB" b="1" dirty="0">
                <a:effectLst/>
                <a:latin typeface="Calibri" panose="020F0502020204030204" pitchFamily="34" charset="0"/>
                <a:ea typeface="Calibri" panose="020F0502020204030204" pitchFamily="34" charset="0"/>
                <a:cs typeface="Arial" panose="020B0604020202020204" pitchFamily="34" charset="0"/>
              </a:rPr>
              <a:t>بثورة الحواسيب الشخصية (</a:t>
            </a:r>
            <a:r>
              <a:rPr lang="en-US" b="1" dirty="0">
                <a:effectLst/>
                <a:latin typeface="Arial" panose="020B0604020202020204" pitchFamily="34" charset="0"/>
                <a:ea typeface="Calibri" panose="020F0502020204030204" pitchFamily="34" charset="0"/>
                <a:cs typeface="Arial" panose="020B0604020202020204" pitchFamily="34" charset="0"/>
              </a:rPr>
              <a:t>PC</a:t>
            </a:r>
            <a:r>
              <a:rPr lang="ar-LB" b="1" dirty="0">
                <a:effectLst/>
                <a:latin typeface="Calibri" panose="020F0502020204030204" pitchFamily="34" charset="0"/>
                <a:ea typeface="Calibri" panose="020F0502020204030204" pitchFamily="34" charset="0"/>
                <a:cs typeface="Arial" panose="020B0604020202020204" pitchFamily="34" charset="0"/>
              </a:rPr>
              <a:t>)</a:t>
            </a:r>
            <a:r>
              <a:rPr lang="ar-LB" dirty="0">
                <a:effectLst/>
                <a:latin typeface="Calibri" panose="020F0502020204030204" pitchFamily="34" charset="0"/>
                <a:ea typeface="Calibri" panose="020F0502020204030204" pitchFamily="34" charset="0"/>
                <a:cs typeface="Arial" panose="020B0604020202020204" pitchFamily="34" charset="0"/>
              </a:rPr>
              <a:t>.</a:t>
            </a:r>
            <a:endParaRPr lang="en-US" sz="1000" dirty="0">
              <a:effectLst/>
              <a:latin typeface="Calibri" panose="020F0502020204030204" pitchFamily="34" charset="0"/>
              <a:ea typeface="Calibri" panose="020F0502020204030204" pitchFamily="34" charset="0"/>
              <a:cs typeface="Arial" panose="020B0604020202020204" pitchFamily="34" charset="0"/>
            </a:endParaRPr>
          </a:p>
          <a:p>
            <a:pPr lvl="1" algn="r" rtl="1">
              <a:lnSpc>
                <a:spcPct val="150000"/>
              </a:lnSpc>
            </a:pPr>
            <a:endParaRPr lang="en-US" dirty="0"/>
          </a:p>
        </p:txBody>
      </p:sp>
      <p:sp>
        <p:nvSpPr>
          <p:cNvPr id="5" name="TextBox 4"/>
          <p:cNvSpPr txBox="1"/>
          <p:nvPr/>
        </p:nvSpPr>
        <p:spPr>
          <a:xfrm>
            <a:off x="572429" y="2303139"/>
            <a:ext cx="3156179" cy="2360518"/>
          </a:xfrm>
          <a:prstGeom prst="rect">
            <a:avLst/>
          </a:prstGeom>
          <a:noFill/>
        </p:spPr>
        <p:txBody>
          <a:bodyPr wrap="square" rtlCol="0">
            <a:spAutoFit/>
          </a:bodyPr>
          <a:lstStyle/>
          <a:p>
            <a:pPr lvl="0" algn="just" rtl="1">
              <a:lnSpc>
                <a:spcPct val="107000"/>
              </a:lnSpc>
              <a:spcAft>
                <a:spcPts val="800"/>
              </a:spcAft>
            </a:pPr>
            <a:r>
              <a:rPr lang="en-US" kern="1200" dirty="0">
                <a:solidFill>
                  <a:prstClr val="black"/>
                </a:solidFill>
                <a:latin typeface="+mj-lt"/>
              </a:rPr>
              <a:t>_</a:t>
            </a:r>
            <a:r>
              <a:rPr lang="ar-LB" kern="1200" dirty="0">
                <a:solidFill>
                  <a:prstClr val="black"/>
                </a:solidFill>
                <a:latin typeface="+mj-lt"/>
                <a:cs typeface="Arial" panose="020B0604020202020204" pitchFamily="34" charset="0"/>
              </a:rPr>
              <a:t> </a:t>
            </a:r>
            <a:r>
              <a:rPr lang="ar-SA" b="1" dirty="0">
                <a:effectLst/>
                <a:latin typeface="Calibri" panose="020F0502020204030204" pitchFamily="34" charset="0"/>
                <a:ea typeface="Calibri" panose="020F0502020204030204" pitchFamily="34" charset="0"/>
                <a:cs typeface="Arial" panose="020B0604020202020204" pitchFamily="34" charset="0"/>
              </a:rPr>
              <a:t>الثورة الرقمية الثالثة </a:t>
            </a:r>
            <a:r>
              <a:rPr lang="ar-SA" dirty="0">
                <a:effectLst/>
                <a:latin typeface="Calibri" panose="020F0502020204030204" pitchFamily="34" charset="0"/>
                <a:ea typeface="Calibri" panose="020F0502020204030204" pitchFamily="34" charset="0"/>
                <a:cs typeface="Arial" panose="020B0604020202020204" pitchFamily="34" charset="0"/>
              </a:rPr>
              <a:t>(التسعينيات - العقد الأول من القرن الحادي والعشرين) تُعرف </a:t>
            </a:r>
            <a:r>
              <a:rPr lang="ar-SA" b="1" dirty="0">
                <a:effectLst/>
                <a:latin typeface="Calibri" panose="020F0502020204030204" pitchFamily="34" charset="0"/>
                <a:ea typeface="Calibri" panose="020F0502020204030204" pitchFamily="34" charset="0"/>
                <a:cs typeface="Arial" panose="020B0604020202020204" pitchFamily="34" charset="0"/>
              </a:rPr>
              <a:t>بثورة</a:t>
            </a:r>
            <a:r>
              <a:rPr lang="ar-SA" dirty="0">
                <a:effectLst/>
                <a:latin typeface="Calibri" panose="020F0502020204030204" pitchFamily="34" charset="0"/>
                <a:ea typeface="Calibri" panose="020F0502020204030204" pitchFamily="34" charset="0"/>
                <a:cs typeface="Arial" panose="020B0604020202020204" pitchFamily="34" charset="0"/>
              </a:rPr>
              <a:t> </a:t>
            </a:r>
            <a:r>
              <a:rPr lang="ar-SA" b="1" dirty="0">
                <a:effectLst/>
                <a:latin typeface="Calibri" panose="020F0502020204030204" pitchFamily="34" charset="0"/>
                <a:ea typeface="Calibri" panose="020F0502020204030204" pitchFamily="34" charset="0"/>
                <a:cs typeface="Arial" panose="020B0604020202020204" pitchFamily="34" charset="0"/>
              </a:rPr>
              <a:t>الإنترنت والشبكات</a:t>
            </a:r>
            <a:r>
              <a:rPr lang="ar-SA" dirty="0">
                <a:effectLst/>
                <a:latin typeface="Calibri" panose="020F0502020204030204" pitchFamily="34" charset="0"/>
                <a:ea typeface="Calibri" panose="020F0502020204030204" pitchFamily="34" charset="0"/>
                <a:cs typeface="Arial" panose="020B0604020202020204" pitchFamily="34" charset="0"/>
              </a:rPr>
              <a:t>.</a:t>
            </a:r>
            <a:endParaRPr lang="en-US" sz="1000" dirty="0">
              <a:effectLst/>
              <a:latin typeface="Calibri" panose="020F0502020204030204" pitchFamily="34" charset="0"/>
              <a:ea typeface="Calibri" panose="020F0502020204030204" pitchFamily="34" charset="0"/>
              <a:cs typeface="Arial" panose="020B0604020202020204" pitchFamily="34" charset="0"/>
            </a:endParaRPr>
          </a:p>
          <a:p>
            <a:pPr lvl="0" algn="just" rtl="1">
              <a:lnSpc>
                <a:spcPct val="107000"/>
              </a:lnSpc>
              <a:spcAft>
                <a:spcPts val="800"/>
              </a:spcAft>
            </a:pPr>
            <a:r>
              <a:rPr lang="ar-SA" b="1" dirty="0">
                <a:effectLst/>
                <a:latin typeface="Calibri" panose="020F0502020204030204" pitchFamily="34" charset="0"/>
                <a:ea typeface="Calibri" panose="020F0502020204030204" pitchFamily="34" charset="0"/>
                <a:cs typeface="Arial" panose="020B0604020202020204" pitchFamily="34" charset="0"/>
              </a:rPr>
              <a:t>الثورة الرقمية الرابعة </a:t>
            </a:r>
            <a:r>
              <a:rPr lang="ar-SA" dirty="0">
                <a:effectLst/>
                <a:latin typeface="Calibri" panose="020F0502020204030204" pitchFamily="34" charset="0"/>
                <a:ea typeface="Calibri" panose="020F0502020204030204" pitchFamily="34" charset="0"/>
                <a:cs typeface="Arial" panose="020B0604020202020204" pitchFamily="34" charset="0"/>
              </a:rPr>
              <a:t>(العقد الثاني من القرن الحادي والعشرين)</a:t>
            </a:r>
            <a:r>
              <a:rPr lang="ar-SA" b="1" dirty="0">
                <a:effectLst/>
                <a:latin typeface="Calibri" panose="020F0502020204030204" pitchFamily="34" charset="0"/>
                <a:ea typeface="Calibri" panose="020F0502020204030204" pitchFamily="34" charset="0"/>
                <a:cs typeface="Arial" panose="020B0604020202020204" pitchFamily="34" charset="0"/>
              </a:rPr>
              <a:t> </a:t>
            </a:r>
            <a:r>
              <a:rPr lang="ar-SA" dirty="0">
                <a:effectLst/>
                <a:latin typeface="Calibri" panose="020F0502020204030204" pitchFamily="34" charset="0"/>
                <a:ea typeface="Calibri" panose="020F0502020204030204" pitchFamily="34" charset="0"/>
                <a:cs typeface="Arial" panose="020B0604020202020204" pitchFamily="34" charset="0"/>
              </a:rPr>
              <a:t> تُعرف </a:t>
            </a:r>
            <a:r>
              <a:rPr lang="ar-SA" b="1" dirty="0">
                <a:effectLst/>
                <a:latin typeface="Calibri" panose="020F0502020204030204" pitchFamily="34" charset="0"/>
                <a:ea typeface="Calibri" panose="020F0502020204030204" pitchFamily="34" charset="0"/>
                <a:cs typeface="Arial" panose="020B0604020202020204" pitchFamily="34" charset="0"/>
              </a:rPr>
              <a:t>بثورة</a:t>
            </a:r>
            <a:r>
              <a:rPr lang="ar-SA" dirty="0">
                <a:effectLst/>
                <a:latin typeface="Calibri" panose="020F0502020204030204" pitchFamily="34" charset="0"/>
                <a:ea typeface="Calibri" panose="020F0502020204030204" pitchFamily="34" charset="0"/>
                <a:cs typeface="Arial" panose="020B0604020202020204" pitchFamily="34" charset="0"/>
              </a:rPr>
              <a:t> </a:t>
            </a:r>
            <a:r>
              <a:rPr lang="ar-SA" b="1" dirty="0">
                <a:effectLst/>
                <a:latin typeface="Calibri" panose="020F0502020204030204" pitchFamily="34" charset="0"/>
                <a:ea typeface="Calibri" panose="020F0502020204030204" pitchFamily="34" charset="0"/>
                <a:cs typeface="Arial" panose="020B0604020202020204" pitchFamily="34" charset="0"/>
              </a:rPr>
              <a:t>التكنولوجيا الذكية والاتصالات السريعة</a:t>
            </a:r>
            <a:r>
              <a:rPr lang="ar-SA" dirty="0">
                <a:effectLst/>
                <a:latin typeface="Calibri" panose="020F0502020204030204" pitchFamily="34" charset="0"/>
                <a:ea typeface="Calibri" panose="020F0502020204030204" pitchFamily="34" charset="0"/>
                <a:cs typeface="Arial" panose="020B0604020202020204" pitchFamily="34" charset="0"/>
              </a:rPr>
              <a:t>.</a:t>
            </a:r>
            <a:endParaRPr lang="en-US" sz="1000" dirty="0">
              <a:effectLst/>
              <a:latin typeface="Calibri" panose="020F0502020204030204" pitchFamily="34" charset="0"/>
              <a:ea typeface="Calibri" panose="020F0502020204030204" pitchFamily="34" charset="0"/>
              <a:cs typeface="Arial" panose="020B0604020202020204" pitchFamily="34" charset="0"/>
            </a:endParaRPr>
          </a:p>
          <a:p>
            <a:pPr lvl="0" algn="just" rtl="1">
              <a:lnSpc>
                <a:spcPct val="107000"/>
              </a:lnSpc>
              <a:spcAft>
                <a:spcPts val="800"/>
              </a:spcAft>
            </a:pPr>
            <a:r>
              <a:rPr lang="ar-LB" b="1" dirty="0">
                <a:effectLst/>
                <a:latin typeface="Calibri" panose="020F0502020204030204" pitchFamily="34" charset="0"/>
                <a:ea typeface="Calibri" panose="020F0502020204030204" pitchFamily="34" charset="0"/>
                <a:cs typeface="Arial" panose="020B0604020202020204" pitchFamily="34" charset="0"/>
              </a:rPr>
              <a:t>الثورة الرقمية الخامسة </a:t>
            </a:r>
            <a:r>
              <a:rPr lang="ar-LB" dirty="0">
                <a:effectLst/>
                <a:latin typeface="Calibri" panose="020F0502020204030204" pitchFamily="34" charset="0"/>
                <a:ea typeface="Calibri" panose="020F0502020204030204" pitchFamily="34" charset="0"/>
                <a:cs typeface="Arial" panose="020B0604020202020204" pitchFamily="34" charset="0"/>
              </a:rPr>
              <a:t>(الحالية وما بعدها) تُعرف </a:t>
            </a:r>
            <a:r>
              <a:rPr lang="ar-LB" b="1" dirty="0">
                <a:effectLst/>
                <a:latin typeface="Calibri" panose="020F0502020204030204" pitchFamily="34" charset="0"/>
                <a:ea typeface="Calibri" panose="020F0502020204030204" pitchFamily="34" charset="0"/>
                <a:cs typeface="Arial" panose="020B0604020202020204" pitchFamily="34" charset="0"/>
              </a:rPr>
              <a:t>بثورة</a:t>
            </a:r>
            <a:r>
              <a:rPr lang="ar-LB" dirty="0">
                <a:effectLst/>
                <a:latin typeface="Calibri" panose="020F0502020204030204" pitchFamily="34" charset="0"/>
                <a:ea typeface="Calibri" panose="020F0502020204030204" pitchFamily="34" charset="0"/>
                <a:cs typeface="Arial" panose="020B0604020202020204" pitchFamily="34" charset="0"/>
              </a:rPr>
              <a:t> </a:t>
            </a:r>
            <a:r>
              <a:rPr lang="ar-LB" b="1" dirty="0">
                <a:effectLst/>
                <a:latin typeface="Calibri" panose="020F0502020204030204" pitchFamily="34" charset="0"/>
                <a:ea typeface="Calibri" panose="020F0502020204030204" pitchFamily="34" charset="0"/>
                <a:cs typeface="Arial" panose="020B0604020202020204" pitchFamily="34" charset="0"/>
              </a:rPr>
              <a:t>الذكاء الاصطناعي المتقدم والدمج بين الإنسان والآلة</a:t>
            </a:r>
            <a:r>
              <a:rPr lang="ar-LB" dirty="0">
                <a:effectLst/>
                <a:latin typeface="Calibri" panose="020F0502020204030204" pitchFamily="34" charset="0"/>
                <a:ea typeface="Calibri" panose="020F0502020204030204" pitchFamily="34" charset="0"/>
                <a:cs typeface="Arial" panose="020B0604020202020204" pitchFamily="34" charset="0"/>
              </a:rPr>
              <a:t>.</a:t>
            </a:r>
            <a:endParaRPr lang="en-US" sz="1000" dirty="0">
              <a:effectLst/>
              <a:latin typeface="Calibri" panose="020F0502020204030204" pitchFamily="34" charset="0"/>
              <a:ea typeface="Calibri" panose="020F0502020204030204" pitchFamily="34" charset="0"/>
              <a:cs typeface="Arial" panose="020B0604020202020204"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78"/>
        <p:cNvGrpSpPr/>
        <p:nvPr/>
      </p:nvGrpSpPr>
      <p:grpSpPr>
        <a:xfrm>
          <a:off x="0" y="0"/>
          <a:ext cx="0" cy="0"/>
          <a:chOff x="0" y="0"/>
          <a:chExt cx="0" cy="0"/>
        </a:xfrm>
      </p:grpSpPr>
      <p:sp>
        <p:nvSpPr>
          <p:cNvPr id="280" name="Google Shape;280;p38"/>
          <p:cNvSpPr txBox="1">
            <a:spLocks noGrp="1"/>
          </p:cNvSpPr>
          <p:nvPr>
            <p:ph type="subTitle" idx="1"/>
          </p:nvPr>
        </p:nvSpPr>
        <p:spPr>
          <a:xfrm>
            <a:off x="1087949" y="1849775"/>
            <a:ext cx="6968101" cy="1985100"/>
          </a:xfrm>
          <a:prstGeom prst="rect">
            <a:avLst/>
          </a:prstGeom>
        </p:spPr>
        <p:txBody>
          <a:bodyPr spcFirstLastPara="1" wrap="square" lIns="91425" tIns="91425" rIns="91425" bIns="91425" anchor="t" anchorCtr="0">
            <a:noAutofit/>
          </a:bodyPr>
          <a:lstStyle/>
          <a:p>
            <a:pPr marL="0" lvl="1" indent="0" algn="r" rtl="1">
              <a:lnSpc>
                <a:spcPct val="90000"/>
              </a:lnSpc>
              <a:spcBef>
                <a:spcPts val="500"/>
              </a:spcBef>
              <a:buClrTx/>
              <a:buSzTx/>
            </a:pPr>
            <a:r>
              <a:rPr lang="ar-LB" sz="1800" kern="1200" dirty="0">
                <a:solidFill>
                  <a:prstClr val="black"/>
                </a:solidFill>
                <a:latin typeface="Calibri" panose="020F0502020204030204"/>
                <a:ea typeface="+mn-ea"/>
                <a:cs typeface="Arial" panose="020B0604020202020204" pitchFamily="34" charset="0"/>
              </a:rPr>
              <a:t>3.</a:t>
            </a:r>
            <a:r>
              <a:rPr lang="ar-LB" sz="1800" u="sng" kern="1200" dirty="0">
                <a:solidFill>
                  <a:prstClr val="black"/>
                </a:solidFill>
                <a:latin typeface="Calibri" panose="020F0502020204030204"/>
                <a:ea typeface="+mn-ea"/>
                <a:cs typeface="Arial" panose="020B0604020202020204" pitchFamily="34" charset="0"/>
              </a:rPr>
              <a:t> المفاهيم التدريبية الرقمية الحديثة: </a:t>
            </a:r>
            <a:r>
              <a:rPr lang="ar-LB" sz="1800" kern="1200" dirty="0">
                <a:solidFill>
                  <a:prstClr val="black"/>
                </a:solidFill>
                <a:latin typeface="Calibri" panose="020F0502020204030204"/>
                <a:ea typeface="+mn-ea"/>
                <a:cs typeface="Arial" panose="020B0604020202020204" pitchFamily="34" charset="0"/>
              </a:rPr>
              <a:t>انعكست الثورة الرقمية على مؤسسات التعليم ومؤسسات التدريب المهني فتأثرت هذه المؤسسات بما حدث من تغيرات مصاحبة للثورة الرقمية (المدرسة الذكية )</a:t>
            </a:r>
            <a:endParaRPr lang="en-US" sz="1800" kern="1200" dirty="0">
              <a:solidFill>
                <a:prstClr val="black"/>
              </a:solidFill>
              <a:latin typeface="Calibri" panose="020F0502020204030204"/>
              <a:ea typeface="+mn-ea"/>
              <a:cs typeface="+mn-cs"/>
            </a:endParaRPr>
          </a:p>
        </p:txBody>
      </p:sp>
      <p:cxnSp>
        <p:nvCxnSpPr>
          <p:cNvPr id="281" name="Google Shape;281;p38"/>
          <p:cNvCxnSpPr/>
          <p:nvPr/>
        </p:nvCxnSpPr>
        <p:spPr>
          <a:xfrm>
            <a:off x="1144859" y="1282731"/>
            <a:ext cx="6968100" cy="0"/>
          </a:xfrm>
          <a:prstGeom prst="straightConnector1">
            <a:avLst/>
          </a:prstGeom>
          <a:noFill/>
          <a:ln w="19050" cap="flat" cmpd="sng">
            <a:solidFill>
              <a:schemeClr val="dk1"/>
            </a:solidFill>
            <a:prstDash val="solid"/>
            <a:round/>
            <a:headEnd type="none" w="med" len="med"/>
            <a:tailEnd type="none" w="med" len="med"/>
          </a:ln>
        </p:spPr>
      </p:cxnSp>
      <p:cxnSp>
        <p:nvCxnSpPr>
          <p:cNvPr id="282" name="Google Shape;282;p38"/>
          <p:cNvCxnSpPr/>
          <p:nvPr/>
        </p:nvCxnSpPr>
        <p:spPr>
          <a:xfrm>
            <a:off x="1144859" y="3464312"/>
            <a:ext cx="6750204" cy="14868"/>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27"/>
        <p:cNvGrpSpPr/>
        <p:nvPr/>
      </p:nvGrpSpPr>
      <p:grpSpPr>
        <a:xfrm>
          <a:off x="0" y="0"/>
          <a:ext cx="0" cy="0"/>
          <a:chOff x="0" y="0"/>
          <a:chExt cx="0" cy="0"/>
        </a:xfrm>
      </p:grpSpPr>
      <p:sp>
        <p:nvSpPr>
          <p:cNvPr id="228" name="Google Shape;228;p36"/>
          <p:cNvSpPr txBox="1">
            <a:spLocks noGrp="1"/>
          </p:cNvSpPr>
          <p:nvPr>
            <p:ph type="title"/>
          </p:nvPr>
        </p:nvSpPr>
        <p:spPr>
          <a:xfrm>
            <a:off x="1502400" y="2247899"/>
            <a:ext cx="6139200" cy="978000"/>
          </a:xfrm>
          <a:prstGeom prst="rect">
            <a:avLst/>
          </a:prstGeom>
        </p:spPr>
        <p:txBody>
          <a:bodyPr spcFirstLastPara="1" wrap="square" lIns="91425" tIns="91425" rIns="91425" bIns="91425" anchor="ctr" anchorCtr="0">
            <a:noAutofit/>
          </a:bodyPr>
          <a:lstStyle/>
          <a:p>
            <a:pPr marL="0" lvl="0" indent="0"/>
            <a:r>
              <a:rPr lang="ar-LB" sz="6000" b="1" kern="1200" dirty="0">
                <a:solidFill>
                  <a:prstClr val="black"/>
                </a:solidFill>
                <a:latin typeface="Calibri Light" panose="020F0302020204030204"/>
                <a:cs typeface="Times New Roman" panose="02020603050405020304" pitchFamily="18" charset="0"/>
              </a:rPr>
              <a:t>ثانياً</a:t>
            </a:r>
          </a:p>
        </p:txBody>
      </p:sp>
      <p:sp>
        <p:nvSpPr>
          <p:cNvPr id="229" name="Google Shape;229;p36"/>
          <p:cNvSpPr txBox="1">
            <a:spLocks noGrp="1"/>
          </p:cNvSpPr>
          <p:nvPr>
            <p:ph type="title" idx="2"/>
          </p:nvPr>
        </p:nvSpPr>
        <p:spPr>
          <a:xfrm>
            <a:off x="3856200" y="952212"/>
            <a:ext cx="1431600" cy="1108500"/>
          </a:xfrm>
          <a:prstGeom prst="rect">
            <a:avLst/>
          </a:prstGeom>
        </p:spPr>
        <p:txBody>
          <a:bodyPr spcFirstLastPara="1" wrap="square" lIns="91425" tIns="91425" rIns="91425" bIns="91425" anchor="ctr" anchorCtr="0">
            <a:noAutofit/>
          </a:bodyPr>
          <a:lstStyle/>
          <a:p>
            <a:pPr marL="0" lvl="0" indent="0" algn="ctr" rtl="0">
              <a:spcBef>
                <a:spcPts val="0"/>
              </a:spcBef>
              <a:spcAft>
                <a:spcPts val="0"/>
              </a:spcAft>
              <a:buNone/>
            </a:pPr>
            <a:r>
              <a:rPr lang="en-GB" dirty="0"/>
              <a:t>0</a:t>
            </a:r>
            <a:r>
              <a:rPr lang="ar-LB" dirty="0"/>
              <a:t>2</a:t>
            </a:r>
            <a:endParaRPr dirty="0"/>
          </a:p>
        </p:txBody>
      </p:sp>
      <p:sp>
        <p:nvSpPr>
          <p:cNvPr id="230" name="Google Shape;230;p36"/>
          <p:cNvSpPr txBox="1">
            <a:spLocks noGrp="1"/>
          </p:cNvSpPr>
          <p:nvPr>
            <p:ph type="subTitle" idx="1"/>
          </p:nvPr>
        </p:nvSpPr>
        <p:spPr>
          <a:xfrm>
            <a:off x="1502400" y="3429175"/>
            <a:ext cx="6139200" cy="402300"/>
          </a:xfrm>
          <a:prstGeom prst="rect">
            <a:avLst/>
          </a:prstGeom>
        </p:spPr>
        <p:txBody>
          <a:bodyPr spcFirstLastPara="1" wrap="square" lIns="91425" tIns="91425" rIns="91425" bIns="91425" anchor="ctr" anchorCtr="0">
            <a:noAutofit/>
          </a:bodyPr>
          <a:lstStyle/>
          <a:p>
            <a:pPr marL="0" lvl="0" indent="0">
              <a:lnSpc>
                <a:spcPct val="115000"/>
              </a:lnSpc>
              <a:buClr>
                <a:srgbClr val="161616"/>
              </a:buClr>
              <a:buSzPts val="1400"/>
            </a:pPr>
            <a:r>
              <a:rPr lang="ar-LB" sz="2400" dirty="0">
                <a:solidFill>
                  <a:srgbClr val="161616"/>
                </a:solidFill>
                <a:cs typeface="Times New Roman" panose="02020603050405020304" pitchFamily="18" charset="0"/>
              </a:rPr>
              <a:t>الفرق بين التدريب الرقمي والتدريب الالكتروني</a:t>
            </a:r>
          </a:p>
        </p:txBody>
      </p:sp>
      <p:cxnSp>
        <p:nvCxnSpPr>
          <p:cNvPr id="231" name="Google Shape;231;p36"/>
          <p:cNvCxnSpPr/>
          <p:nvPr/>
        </p:nvCxnSpPr>
        <p:spPr>
          <a:xfrm>
            <a:off x="2306250" y="3259501"/>
            <a:ext cx="4531500" cy="0"/>
          </a:xfrm>
          <a:prstGeom prst="straightConnector1">
            <a:avLst/>
          </a:prstGeom>
          <a:noFill/>
          <a:ln w="19050" cap="flat" cmpd="sng">
            <a:solidFill>
              <a:schemeClr val="dk1"/>
            </a:solidFill>
            <a:prstDash val="solid"/>
            <a:round/>
            <a:headEnd type="none" w="med" len="med"/>
            <a:tailEnd type="none" w="med" len="med"/>
          </a:ln>
        </p:spPr>
      </p:cxnSp>
      <p:cxnSp>
        <p:nvCxnSpPr>
          <p:cNvPr id="232" name="Google Shape;232;p36"/>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236"/>
        <p:cNvGrpSpPr/>
        <p:nvPr/>
      </p:nvGrpSpPr>
      <p:grpSpPr>
        <a:xfrm>
          <a:off x="0" y="0"/>
          <a:ext cx="0" cy="0"/>
          <a:chOff x="0" y="0"/>
          <a:chExt cx="0" cy="0"/>
        </a:xfrm>
      </p:grpSpPr>
      <p:grpSp>
        <p:nvGrpSpPr>
          <p:cNvPr id="50" name="Group 49"/>
          <p:cNvGrpSpPr/>
          <p:nvPr/>
        </p:nvGrpSpPr>
        <p:grpSpPr>
          <a:xfrm>
            <a:off x="408575" y="1012571"/>
            <a:ext cx="7173316" cy="2979566"/>
            <a:chOff x="408575" y="1012571"/>
            <a:chExt cx="7173316" cy="2979566"/>
          </a:xfrm>
        </p:grpSpPr>
        <p:grpSp>
          <p:nvGrpSpPr>
            <p:cNvPr id="100" name="Group 99"/>
            <p:cNvGrpSpPr/>
            <p:nvPr/>
          </p:nvGrpSpPr>
          <p:grpSpPr>
            <a:xfrm>
              <a:off x="408575" y="3200279"/>
              <a:ext cx="1702990" cy="791858"/>
              <a:chOff x="3857751" y="1027438"/>
              <a:chExt cx="1702990" cy="555904"/>
            </a:xfrm>
          </p:grpSpPr>
          <p:sp>
            <p:nvSpPr>
              <p:cNvPr id="101" name="Google Shape;245;p37"/>
              <p:cNvSpPr/>
              <p:nvPr/>
            </p:nvSpPr>
            <p:spPr>
              <a:xfrm>
                <a:off x="3857751" y="1027438"/>
                <a:ext cx="1702990" cy="4347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102" name="TextBox 101"/>
              <p:cNvSpPr txBox="1"/>
              <p:nvPr/>
            </p:nvSpPr>
            <p:spPr>
              <a:xfrm>
                <a:off x="3936095" y="1060122"/>
                <a:ext cx="1546302" cy="523220"/>
              </a:xfrm>
              <a:prstGeom prst="rect">
                <a:avLst/>
              </a:prstGeom>
              <a:noFill/>
            </p:spPr>
            <p:txBody>
              <a:bodyPr wrap="square" rtlCol="0">
                <a:spAutoFit/>
              </a:bodyPr>
              <a:lstStyle/>
              <a:p>
                <a:pPr algn="ctr"/>
                <a:r>
                  <a:rPr lang="ar-LB" dirty="0"/>
                  <a:t>غير متزامن: الاستقلالية في التعلم</a:t>
                </a:r>
                <a:endParaRPr lang="en-US" dirty="0"/>
              </a:p>
            </p:txBody>
          </p:sp>
        </p:grpSp>
        <p:grpSp>
          <p:nvGrpSpPr>
            <p:cNvPr id="49" name="Group 48"/>
            <p:cNvGrpSpPr/>
            <p:nvPr/>
          </p:nvGrpSpPr>
          <p:grpSpPr>
            <a:xfrm>
              <a:off x="1241501" y="1012571"/>
              <a:ext cx="6340390" cy="2860591"/>
              <a:chOff x="1241501" y="1012571"/>
              <a:chExt cx="6340390" cy="2860591"/>
            </a:xfrm>
          </p:grpSpPr>
          <p:grpSp>
            <p:nvGrpSpPr>
              <p:cNvPr id="10" name="Group 9"/>
              <p:cNvGrpSpPr/>
              <p:nvPr/>
            </p:nvGrpSpPr>
            <p:grpSpPr>
              <a:xfrm>
                <a:off x="3731370" y="1012571"/>
                <a:ext cx="1702990" cy="434700"/>
                <a:chOff x="3857751" y="1027438"/>
                <a:chExt cx="1702990" cy="434700"/>
              </a:xfrm>
            </p:grpSpPr>
            <p:sp>
              <p:nvSpPr>
                <p:cNvPr id="245" name="Google Shape;245;p37"/>
                <p:cNvSpPr/>
                <p:nvPr/>
              </p:nvSpPr>
              <p:spPr>
                <a:xfrm>
                  <a:off x="3857751" y="1027438"/>
                  <a:ext cx="1702990" cy="4347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9" name="TextBox 8"/>
                <p:cNvSpPr txBox="1"/>
                <p:nvPr/>
              </p:nvSpPr>
              <p:spPr>
                <a:xfrm>
                  <a:off x="3936095" y="1060122"/>
                  <a:ext cx="1546302" cy="369332"/>
                </a:xfrm>
                <a:prstGeom prst="rect">
                  <a:avLst/>
                </a:prstGeom>
                <a:noFill/>
              </p:spPr>
              <p:txBody>
                <a:bodyPr wrap="square" rtlCol="0">
                  <a:spAutoFit/>
                </a:bodyPr>
                <a:lstStyle/>
                <a:p>
                  <a:pPr lvl="1" algn="ctr" rtl="1"/>
                  <a:r>
                    <a:rPr lang="ar-LB" sz="1800" dirty="0"/>
                    <a:t>التدريب الرقمي</a:t>
                  </a:r>
                  <a:endParaRPr lang="en-US" sz="1800" dirty="0"/>
                </a:p>
              </p:txBody>
            </p:sp>
          </p:grpSp>
          <p:grpSp>
            <p:nvGrpSpPr>
              <p:cNvPr id="62" name="Group 61"/>
              <p:cNvGrpSpPr/>
              <p:nvPr/>
            </p:nvGrpSpPr>
            <p:grpSpPr>
              <a:xfrm>
                <a:off x="5878901" y="2221133"/>
                <a:ext cx="1702990" cy="434700"/>
                <a:chOff x="3857751" y="1027438"/>
                <a:chExt cx="1702990" cy="434700"/>
              </a:xfrm>
            </p:grpSpPr>
            <p:sp>
              <p:nvSpPr>
                <p:cNvPr id="63" name="Google Shape;245;p37"/>
                <p:cNvSpPr/>
                <p:nvPr/>
              </p:nvSpPr>
              <p:spPr>
                <a:xfrm>
                  <a:off x="3857751" y="1027438"/>
                  <a:ext cx="1702990" cy="4347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64" name="TextBox 63"/>
                <p:cNvSpPr txBox="1"/>
                <p:nvPr/>
              </p:nvSpPr>
              <p:spPr>
                <a:xfrm>
                  <a:off x="3936095" y="1086571"/>
                  <a:ext cx="1546302" cy="307777"/>
                </a:xfrm>
                <a:prstGeom prst="rect">
                  <a:avLst/>
                </a:prstGeom>
                <a:noFill/>
              </p:spPr>
              <p:txBody>
                <a:bodyPr wrap="square" rtlCol="0">
                  <a:spAutoFit/>
                </a:bodyPr>
                <a:lstStyle/>
                <a:p>
                  <a:pPr lvl="1" algn="ctr" rtl="1"/>
                  <a:r>
                    <a:rPr lang="ar-LB" dirty="0"/>
                    <a:t>التدريب الحضوري</a:t>
                  </a:r>
                  <a:endParaRPr lang="en-US" dirty="0"/>
                </a:p>
              </p:txBody>
            </p:sp>
          </p:grpSp>
          <p:grpSp>
            <p:nvGrpSpPr>
              <p:cNvPr id="71" name="Group 70"/>
              <p:cNvGrpSpPr/>
              <p:nvPr/>
            </p:nvGrpSpPr>
            <p:grpSpPr>
              <a:xfrm>
                <a:off x="1241501" y="2221133"/>
                <a:ext cx="2568214" cy="523220"/>
                <a:chOff x="3857750" y="994754"/>
                <a:chExt cx="1702991" cy="523220"/>
              </a:xfrm>
            </p:grpSpPr>
            <p:sp>
              <p:nvSpPr>
                <p:cNvPr id="72" name="Google Shape;245;p37"/>
                <p:cNvSpPr/>
                <p:nvPr/>
              </p:nvSpPr>
              <p:spPr>
                <a:xfrm>
                  <a:off x="3857751" y="1027438"/>
                  <a:ext cx="1702990" cy="4347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73" name="TextBox 72"/>
                <p:cNvSpPr txBox="1"/>
                <p:nvPr/>
              </p:nvSpPr>
              <p:spPr>
                <a:xfrm>
                  <a:off x="3857750" y="994754"/>
                  <a:ext cx="1702990" cy="523220"/>
                </a:xfrm>
                <a:prstGeom prst="rect">
                  <a:avLst/>
                </a:prstGeom>
                <a:noFill/>
              </p:spPr>
              <p:txBody>
                <a:bodyPr wrap="square" rtlCol="0">
                  <a:spAutoFit/>
                </a:bodyPr>
                <a:lstStyle/>
                <a:p>
                  <a:pPr algn="ctr"/>
                  <a:r>
                    <a:rPr lang="ar-LB" dirty="0"/>
                    <a:t>التدريب عن بعد </a:t>
                  </a:r>
                  <a:endParaRPr lang="en-US" dirty="0"/>
                </a:p>
                <a:p>
                  <a:pPr algn="ctr"/>
                  <a:r>
                    <a:rPr lang="ar-LB" dirty="0"/>
                    <a:t>التدريب الالكتروني</a:t>
                  </a:r>
                  <a:endParaRPr lang="en-US" dirty="0"/>
                </a:p>
              </p:txBody>
            </p:sp>
          </p:grpSp>
          <p:grpSp>
            <p:nvGrpSpPr>
              <p:cNvPr id="41" name="Group 40"/>
              <p:cNvGrpSpPr/>
              <p:nvPr/>
            </p:nvGrpSpPr>
            <p:grpSpPr>
              <a:xfrm>
                <a:off x="2525606" y="1447271"/>
                <a:ext cx="4182772" cy="773862"/>
                <a:chOff x="2525606" y="1447271"/>
                <a:chExt cx="4182772" cy="773862"/>
              </a:xfrm>
            </p:grpSpPr>
            <p:cxnSp>
              <p:nvCxnSpPr>
                <p:cNvPr id="31" name="Straight Connector 30"/>
                <p:cNvCxnSpPr>
                  <a:stCxn id="245" idx="2"/>
                </p:cNvCxnSpPr>
                <p:nvPr/>
              </p:nvCxnSpPr>
              <p:spPr>
                <a:xfrm>
                  <a:off x="4582865" y="1447271"/>
                  <a:ext cx="0" cy="374095"/>
                </a:xfrm>
                <a:prstGeom prst="line">
                  <a:avLst/>
                </a:prstGeom>
              </p:spPr>
              <p:style>
                <a:lnRef idx="1">
                  <a:schemeClr val="accent1"/>
                </a:lnRef>
                <a:fillRef idx="0">
                  <a:schemeClr val="accent1"/>
                </a:fillRef>
                <a:effectRef idx="0">
                  <a:schemeClr val="accent1"/>
                </a:effectRef>
                <a:fontRef idx="minor">
                  <a:schemeClr val="tx1"/>
                </a:fontRef>
              </p:style>
            </p:cxnSp>
            <p:grpSp>
              <p:nvGrpSpPr>
                <p:cNvPr id="40" name="Group 39"/>
                <p:cNvGrpSpPr/>
                <p:nvPr/>
              </p:nvGrpSpPr>
              <p:grpSpPr>
                <a:xfrm>
                  <a:off x="2525606" y="1823761"/>
                  <a:ext cx="4182772" cy="397372"/>
                  <a:chOff x="2328114" y="1823761"/>
                  <a:chExt cx="4397464" cy="397372"/>
                </a:xfrm>
              </p:grpSpPr>
              <p:cxnSp>
                <p:nvCxnSpPr>
                  <p:cNvPr id="34" name="Elbow Connector 33"/>
                  <p:cNvCxnSpPr>
                    <a:endCxn id="63" idx="0"/>
                  </p:cNvCxnSpPr>
                  <p:nvPr/>
                </p:nvCxnSpPr>
                <p:spPr>
                  <a:xfrm>
                    <a:off x="4484183" y="1823761"/>
                    <a:ext cx="2241395" cy="397372"/>
                  </a:xfrm>
                  <a:prstGeom prst="bentConnector2">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83" name="Elbow Connector 82"/>
                  <p:cNvCxnSpPr>
                    <a:endCxn id="73" idx="0"/>
                  </p:cNvCxnSpPr>
                  <p:nvPr/>
                </p:nvCxnSpPr>
                <p:spPr>
                  <a:xfrm rot="10800000" flipV="1">
                    <a:off x="2328114" y="1827623"/>
                    <a:ext cx="2162854" cy="393509"/>
                  </a:xfrm>
                  <a:prstGeom prst="bentConnector2">
                    <a:avLst/>
                  </a:prstGeom>
                  <a:ln>
                    <a:tailEnd type="triangle"/>
                  </a:ln>
                </p:spPr>
                <p:style>
                  <a:lnRef idx="1">
                    <a:schemeClr val="accent1"/>
                  </a:lnRef>
                  <a:fillRef idx="0">
                    <a:schemeClr val="accent1"/>
                  </a:fillRef>
                  <a:effectRef idx="0">
                    <a:schemeClr val="accent1"/>
                  </a:effectRef>
                  <a:fontRef idx="minor">
                    <a:schemeClr val="tx1"/>
                  </a:fontRef>
                </p:style>
              </p:cxnSp>
            </p:grpSp>
          </p:grpSp>
          <p:grpSp>
            <p:nvGrpSpPr>
              <p:cNvPr id="87" name="Group 86"/>
              <p:cNvGrpSpPr/>
              <p:nvPr/>
            </p:nvGrpSpPr>
            <p:grpSpPr>
              <a:xfrm>
                <a:off x="1241502" y="2716557"/>
                <a:ext cx="2489868" cy="483721"/>
                <a:chOff x="2601952" y="1447271"/>
                <a:chExt cx="4106428" cy="839230"/>
              </a:xfrm>
            </p:grpSpPr>
            <p:cxnSp>
              <p:nvCxnSpPr>
                <p:cNvPr id="88" name="Straight Connector 87"/>
                <p:cNvCxnSpPr/>
                <p:nvPr/>
              </p:nvCxnSpPr>
              <p:spPr>
                <a:xfrm>
                  <a:off x="4582865" y="1447271"/>
                  <a:ext cx="0" cy="374095"/>
                </a:xfrm>
                <a:prstGeom prst="line">
                  <a:avLst/>
                </a:prstGeom>
              </p:spPr>
              <p:style>
                <a:lnRef idx="1">
                  <a:schemeClr val="accent1"/>
                </a:lnRef>
                <a:fillRef idx="0">
                  <a:schemeClr val="accent1"/>
                </a:fillRef>
                <a:effectRef idx="0">
                  <a:schemeClr val="accent1"/>
                </a:effectRef>
                <a:fontRef idx="minor">
                  <a:schemeClr val="tx1"/>
                </a:fontRef>
              </p:style>
            </p:cxnSp>
            <p:grpSp>
              <p:nvGrpSpPr>
                <p:cNvPr id="89" name="Group 88"/>
                <p:cNvGrpSpPr/>
                <p:nvPr/>
              </p:nvGrpSpPr>
              <p:grpSpPr>
                <a:xfrm>
                  <a:off x="2601952" y="1823761"/>
                  <a:ext cx="4106428" cy="462740"/>
                  <a:chOff x="2408377" y="1823761"/>
                  <a:chExt cx="4317201" cy="462740"/>
                </a:xfrm>
              </p:grpSpPr>
              <p:cxnSp>
                <p:nvCxnSpPr>
                  <p:cNvPr id="90" name="Elbow Connector 89"/>
                  <p:cNvCxnSpPr/>
                  <p:nvPr/>
                </p:nvCxnSpPr>
                <p:spPr>
                  <a:xfrm>
                    <a:off x="4484183" y="1823761"/>
                    <a:ext cx="2241395" cy="397372"/>
                  </a:xfrm>
                  <a:prstGeom prst="bentConnector2">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91" name="Elbow Connector 90"/>
                  <p:cNvCxnSpPr/>
                  <p:nvPr/>
                </p:nvCxnSpPr>
                <p:spPr>
                  <a:xfrm rot="10800000" flipV="1">
                    <a:off x="2408377" y="1823761"/>
                    <a:ext cx="2338322" cy="462740"/>
                  </a:xfrm>
                  <a:prstGeom prst="bentConnector2">
                    <a:avLst/>
                  </a:prstGeom>
                  <a:ln>
                    <a:tailEnd type="triangle"/>
                  </a:ln>
                </p:spPr>
                <p:style>
                  <a:lnRef idx="1">
                    <a:schemeClr val="accent1"/>
                  </a:lnRef>
                  <a:fillRef idx="0">
                    <a:schemeClr val="accent1"/>
                  </a:fillRef>
                  <a:effectRef idx="0">
                    <a:schemeClr val="accent1"/>
                  </a:effectRef>
                  <a:fontRef idx="minor">
                    <a:schemeClr val="tx1"/>
                  </a:fontRef>
                </p:style>
              </p:cxnSp>
            </p:grpSp>
          </p:grpSp>
          <p:grpSp>
            <p:nvGrpSpPr>
              <p:cNvPr id="97" name="Group 96"/>
              <p:cNvGrpSpPr/>
              <p:nvPr/>
            </p:nvGrpSpPr>
            <p:grpSpPr>
              <a:xfrm>
                <a:off x="2879875" y="3190295"/>
                <a:ext cx="1702990" cy="434700"/>
                <a:chOff x="3857751" y="1027438"/>
                <a:chExt cx="1702990" cy="434700"/>
              </a:xfrm>
            </p:grpSpPr>
            <p:sp>
              <p:nvSpPr>
                <p:cNvPr id="98" name="Google Shape;245;p37"/>
                <p:cNvSpPr/>
                <p:nvPr/>
              </p:nvSpPr>
              <p:spPr>
                <a:xfrm>
                  <a:off x="3857751" y="1027438"/>
                  <a:ext cx="1702990" cy="4347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99" name="TextBox 98"/>
                <p:cNvSpPr txBox="1"/>
                <p:nvPr/>
              </p:nvSpPr>
              <p:spPr>
                <a:xfrm>
                  <a:off x="3936095" y="1117138"/>
                  <a:ext cx="1546302" cy="307777"/>
                </a:xfrm>
                <a:prstGeom prst="rect">
                  <a:avLst/>
                </a:prstGeom>
                <a:noFill/>
              </p:spPr>
              <p:txBody>
                <a:bodyPr wrap="square" rtlCol="0">
                  <a:spAutoFit/>
                </a:bodyPr>
                <a:lstStyle/>
                <a:p>
                  <a:pPr algn="ctr"/>
                  <a:r>
                    <a:rPr lang="ar-LB" dirty="0"/>
                    <a:t>متزامن التفاعل</a:t>
                  </a:r>
                  <a:endParaRPr lang="en-US" dirty="0"/>
                </a:p>
              </p:txBody>
            </p:sp>
          </p:grpSp>
          <p:grpSp>
            <p:nvGrpSpPr>
              <p:cNvPr id="106" name="Group 105"/>
              <p:cNvGrpSpPr/>
              <p:nvPr/>
            </p:nvGrpSpPr>
            <p:grpSpPr>
              <a:xfrm>
                <a:off x="5878901" y="3259818"/>
                <a:ext cx="1702990" cy="613344"/>
                <a:chOff x="3857751" y="1027438"/>
                <a:chExt cx="1702990" cy="434700"/>
              </a:xfrm>
            </p:grpSpPr>
            <p:sp>
              <p:nvSpPr>
                <p:cNvPr id="107" name="Google Shape;245;p37"/>
                <p:cNvSpPr/>
                <p:nvPr/>
              </p:nvSpPr>
              <p:spPr>
                <a:xfrm>
                  <a:off x="3857751" y="1027438"/>
                  <a:ext cx="1702990" cy="434700"/>
                </a:xfrm>
                <a:prstGeom prst="rect">
                  <a:avLst/>
                </a:prstGeom>
                <a:no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dirty="0"/>
                </a:p>
              </p:txBody>
            </p:sp>
            <p:sp>
              <p:nvSpPr>
                <p:cNvPr id="108" name="TextBox 107"/>
                <p:cNvSpPr txBox="1"/>
                <p:nvPr/>
              </p:nvSpPr>
              <p:spPr>
                <a:xfrm>
                  <a:off x="3936095" y="1060122"/>
                  <a:ext cx="1546302" cy="370826"/>
                </a:xfrm>
                <a:prstGeom prst="rect">
                  <a:avLst/>
                </a:prstGeom>
                <a:noFill/>
              </p:spPr>
              <p:txBody>
                <a:bodyPr wrap="square" rtlCol="0">
                  <a:spAutoFit/>
                </a:bodyPr>
                <a:lstStyle/>
                <a:p>
                  <a:pPr algn="ctr"/>
                  <a:r>
                    <a:rPr lang="ar-LB" dirty="0"/>
                    <a:t>الاتصال المباشر مثل</a:t>
                  </a:r>
                  <a:endParaRPr lang="en-US" dirty="0"/>
                </a:p>
                <a:p>
                  <a:pPr algn="ctr"/>
                  <a:r>
                    <a:rPr lang="en-US" dirty="0"/>
                    <a:t>Power point</a:t>
                  </a:r>
                </a:p>
              </p:txBody>
            </p:sp>
          </p:grpSp>
          <p:cxnSp>
            <p:nvCxnSpPr>
              <p:cNvPr id="47" name="Straight Arrow Connector 46"/>
              <p:cNvCxnSpPr>
                <a:stCxn id="63" idx="2"/>
                <a:endCxn id="107" idx="0"/>
              </p:cNvCxnSpPr>
              <p:nvPr/>
            </p:nvCxnSpPr>
            <p:spPr>
              <a:xfrm>
                <a:off x="6730396" y="2655833"/>
                <a:ext cx="0" cy="60398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grpSp>
      </p:gr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rgbClr val="ECE5DD"/>
        </a:solidFill>
        <a:effectLst/>
      </p:bgPr>
    </p:bg>
    <p:spTree>
      <p:nvGrpSpPr>
        <p:cNvPr id="1" name="Shape 227"/>
        <p:cNvGrpSpPr/>
        <p:nvPr/>
      </p:nvGrpSpPr>
      <p:grpSpPr>
        <a:xfrm>
          <a:off x="0" y="0"/>
          <a:ext cx="0" cy="0"/>
          <a:chOff x="0" y="0"/>
          <a:chExt cx="0" cy="0"/>
        </a:xfrm>
      </p:grpSpPr>
      <p:sp>
        <p:nvSpPr>
          <p:cNvPr id="228" name="Google Shape;228;p36"/>
          <p:cNvSpPr txBox="1">
            <a:spLocks noGrp="1"/>
          </p:cNvSpPr>
          <p:nvPr>
            <p:ph type="title"/>
          </p:nvPr>
        </p:nvSpPr>
        <p:spPr>
          <a:xfrm>
            <a:off x="1502400" y="2247899"/>
            <a:ext cx="6139200" cy="978000"/>
          </a:xfrm>
          <a:prstGeom prst="rect">
            <a:avLst/>
          </a:prstGeom>
        </p:spPr>
        <p:txBody>
          <a:bodyPr spcFirstLastPara="1" wrap="square" lIns="91425" tIns="91425" rIns="91425" bIns="91425" anchor="ctr" anchorCtr="0">
            <a:noAutofit/>
          </a:bodyPr>
          <a:lstStyle/>
          <a:p>
            <a:pPr marL="0" lvl="0" indent="0"/>
            <a:r>
              <a:rPr lang="ar-LB" sz="6000" b="1" kern="1200" dirty="0">
                <a:solidFill>
                  <a:prstClr val="black"/>
                </a:solidFill>
                <a:latin typeface="Calibri Light" panose="020F0302020204030204"/>
                <a:cs typeface="Times New Roman" panose="02020603050405020304" pitchFamily="18" charset="0"/>
              </a:rPr>
              <a:t>ثالثاً</a:t>
            </a:r>
          </a:p>
        </p:txBody>
      </p:sp>
      <p:sp>
        <p:nvSpPr>
          <p:cNvPr id="229" name="Google Shape;229;p36"/>
          <p:cNvSpPr txBox="1">
            <a:spLocks noGrp="1"/>
          </p:cNvSpPr>
          <p:nvPr>
            <p:ph type="title" idx="2"/>
          </p:nvPr>
        </p:nvSpPr>
        <p:spPr>
          <a:xfrm>
            <a:off x="3856200" y="952212"/>
            <a:ext cx="1431600" cy="1108500"/>
          </a:xfrm>
          <a:prstGeom prst="rect">
            <a:avLst/>
          </a:prstGeom>
        </p:spPr>
        <p:txBody>
          <a:bodyPr spcFirstLastPara="1" wrap="square" lIns="91425" tIns="91425" rIns="91425" bIns="91425" anchor="ctr" anchorCtr="0">
            <a:noAutofit/>
          </a:bodyPr>
          <a:lstStyle/>
          <a:p>
            <a:pPr marL="0" lvl="0" indent="0" algn="ctr" rtl="0">
              <a:spcBef>
                <a:spcPts val="0"/>
              </a:spcBef>
              <a:spcAft>
                <a:spcPts val="0"/>
              </a:spcAft>
              <a:buNone/>
            </a:pPr>
            <a:r>
              <a:rPr lang="en-GB" dirty="0"/>
              <a:t>0</a:t>
            </a:r>
            <a:r>
              <a:rPr lang="ar-LB" dirty="0"/>
              <a:t>3</a:t>
            </a:r>
            <a:endParaRPr dirty="0"/>
          </a:p>
        </p:txBody>
      </p:sp>
      <p:sp>
        <p:nvSpPr>
          <p:cNvPr id="230" name="Google Shape;230;p36"/>
          <p:cNvSpPr txBox="1">
            <a:spLocks noGrp="1"/>
          </p:cNvSpPr>
          <p:nvPr>
            <p:ph type="subTitle" idx="1"/>
          </p:nvPr>
        </p:nvSpPr>
        <p:spPr>
          <a:xfrm>
            <a:off x="1502400" y="3429175"/>
            <a:ext cx="6139200" cy="402300"/>
          </a:xfrm>
          <a:prstGeom prst="rect">
            <a:avLst/>
          </a:prstGeom>
        </p:spPr>
        <p:txBody>
          <a:bodyPr spcFirstLastPara="1" wrap="square" lIns="91425" tIns="91425" rIns="91425" bIns="91425" anchor="ctr" anchorCtr="0">
            <a:noAutofit/>
          </a:bodyPr>
          <a:lstStyle/>
          <a:p>
            <a:pPr marL="0" lvl="0" indent="0">
              <a:lnSpc>
                <a:spcPct val="115000"/>
              </a:lnSpc>
              <a:buClr>
                <a:srgbClr val="161616"/>
              </a:buClr>
              <a:buSzPts val="1400"/>
            </a:pPr>
            <a:r>
              <a:rPr lang="ar-LB" sz="2400" dirty="0">
                <a:solidFill>
                  <a:srgbClr val="161616"/>
                </a:solidFill>
                <a:cs typeface="Times New Roman" panose="02020603050405020304" pitchFamily="18" charset="0"/>
              </a:rPr>
              <a:t> </a:t>
            </a:r>
            <a:r>
              <a:rPr lang="ar-EG" sz="2400" dirty="0">
                <a:solidFill>
                  <a:srgbClr val="161616"/>
                </a:solidFill>
                <a:cs typeface="Times New Roman" panose="02020603050405020304" pitchFamily="18" charset="0"/>
              </a:rPr>
              <a:t>أ</a:t>
            </a:r>
            <a:r>
              <a:rPr lang="ar-LB" sz="2400" dirty="0">
                <a:solidFill>
                  <a:srgbClr val="161616"/>
                </a:solidFill>
                <a:cs typeface="Times New Roman" panose="02020603050405020304" pitchFamily="18" charset="0"/>
              </a:rPr>
              <a:t>شكال ومستويات التدريب الرقمي في المؤسسات المهنية</a:t>
            </a:r>
          </a:p>
        </p:txBody>
      </p:sp>
      <p:cxnSp>
        <p:nvCxnSpPr>
          <p:cNvPr id="231" name="Google Shape;231;p36"/>
          <p:cNvCxnSpPr/>
          <p:nvPr/>
        </p:nvCxnSpPr>
        <p:spPr>
          <a:xfrm>
            <a:off x="2306250" y="3259501"/>
            <a:ext cx="4531500" cy="0"/>
          </a:xfrm>
          <a:prstGeom prst="straightConnector1">
            <a:avLst/>
          </a:prstGeom>
          <a:noFill/>
          <a:ln w="19050" cap="flat" cmpd="sng">
            <a:solidFill>
              <a:schemeClr val="dk1"/>
            </a:solidFill>
            <a:prstDash val="solid"/>
            <a:round/>
            <a:headEnd type="none" w="med" len="med"/>
            <a:tailEnd type="none" w="med" len="med"/>
          </a:ln>
        </p:spPr>
      </p:cxnSp>
      <p:cxnSp>
        <p:nvCxnSpPr>
          <p:cNvPr id="232" name="Google Shape;232;p36"/>
          <p:cNvCxnSpPr/>
          <p:nvPr/>
        </p:nvCxnSpPr>
        <p:spPr>
          <a:xfrm>
            <a:off x="1087950" y="4319950"/>
            <a:ext cx="6968100" cy="0"/>
          </a:xfrm>
          <a:prstGeom prst="straightConnector1">
            <a:avLst/>
          </a:prstGeom>
          <a:noFill/>
          <a:ln w="19050" cap="flat" cmpd="sng">
            <a:solidFill>
              <a:schemeClr val="dk1"/>
            </a:solidFill>
            <a:prstDash val="solid"/>
            <a:round/>
            <a:headEnd type="none" w="med" len="med"/>
            <a:tailEnd type="none" w="med" len="med"/>
          </a:ln>
        </p:spPr>
      </p:cxnSp>
    </p:spTree>
  </p:cSld>
  <p:clrMapOvr>
    <a:masterClrMapping/>
  </p:clrMapOvr>
</p:sld>
</file>

<file path=ppt/theme/theme1.xml><?xml version="1.0" encoding="utf-8"?>
<a:theme xmlns:a="http://schemas.openxmlformats.org/drawingml/2006/main" name="Religious Intolerance Thesis Defense by Slidesgo">
  <a:themeElements>
    <a:clrScheme name="Simple Light">
      <a:dk1>
        <a:srgbClr val="161616"/>
      </a:dk1>
      <a:lt1>
        <a:srgbClr val="FFFFFF"/>
      </a:lt1>
      <a:dk2>
        <a:srgbClr val="ECE5DD"/>
      </a:dk2>
      <a:lt2>
        <a:srgbClr val="D9D0C7"/>
      </a:lt2>
      <a:accent1>
        <a:srgbClr val="7C7E62"/>
      </a:accent1>
      <a:accent2>
        <a:srgbClr val="FFFFFF"/>
      </a:accent2>
      <a:accent3>
        <a:srgbClr val="FFFFFF"/>
      </a:accent3>
      <a:accent4>
        <a:srgbClr val="FFFFFF"/>
      </a:accent4>
      <a:accent5>
        <a:srgbClr val="FFFFFF"/>
      </a:accent5>
      <a:accent6>
        <a:srgbClr val="FFFFFF"/>
      </a:accent6>
      <a:hlink>
        <a:srgbClr val="161616"/>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25</TotalTime>
  <Words>1340</Words>
  <Application>Microsoft Office PowerPoint</Application>
  <PresentationFormat>On-screen Show (16:9)</PresentationFormat>
  <Paragraphs>174</Paragraphs>
  <Slides>26</Slides>
  <Notes>26</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26</vt:i4>
      </vt:variant>
    </vt:vector>
  </HeadingPairs>
  <TitlesOfParts>
    <vt:vector size="34" baseType="lpstr">
      <vt:lpstr>Alike</vt:lpstr>
      <vt:lpstr>Albert Sans</vt:lpstr>
      <vt:lpstr>Calibri</vt:lpstr>
      <vt:lpstr>Courier New</vt:lpstr>
      <vt:lpstr>Calibri Light</vt:lpstr>
      <vt:lpstr>Arial</vt:lpstr>
      <vt:lpstr>Times New Roman</vt:lpstr>
      <vt:lpstr>Religious Intolerance Thesis Defense by Slidesgo</vt:lpstr>
      <vt:lpstr>رقمنة مؤسسات التعليم التقني والتدريب المهني لتتوائم مع المتغيرات الحالية</vt:lpstr>
      <vt:lpstr>فهرس المحاضرة : </vt:lpstr>
      <vt:lpstr>مقدمة عامة : </vt:lpstr>
      <vt:lpstr>اولاً</vt:lpstr>
      <vt:lpstr>PowerPoint Presentation</vt:lpstr>
      <vt:lpstr>PowerPoint Presentation</vt:lpstr>
      <vt:lpstr>ثانياً</vt:lpstr>
      <vt:lpstr>PowerPoint Presentation</vt:lpstr>
      <vt:lpstr>ثالثاً</vt:lpstr>
      <vt:lpstr>PowerPoint Presentation</vt:lpstr>
      <vt:lpstr>رابعاً</vt:lpstr>
      <vt:lpstr>PowerPoint Presentation</vt:lpstr>
      <vt:lpstr>PowerPoint Presentation</vt:lpstr>
      <vt:lpstr>PowerPoint Presentation</vt:lpstr>
      <vt:lpstr>PowerPoint Presentation</vt:lpstr>
      <vt:lpstr>خامساً</vt:lpstr>
      <vt:lpstr>PowerPoint Presentation</vt:lpstr>
      <vt:lpstr>سادساً</vt:lpstr>
      <vt:lpstr>PowerPoint Presentation</vt:lpstr>
      <vt:lpstr>سابعاً</vt:lpstr>
      <vt:lpstr>PowerPoint Presentation</vt:lpstr>
      <vt:lpstr>PowerPoint Presentation</vt:lpstr>
      <vt:lpstr>PowerPoint Presentation</vt:lpstr>
      <vt:lpstr>خاتمة</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رقمنة مؤسسات التعليم التقني والتدريب المهني لتتوائم مع المتغيرات الحالية</dc:title>
  <dc:creator/>
  <cp:lastModifiedBy>Rania Rushdieh</cp:lastModifiedBy>
  <cp:revision>25</cp:revision>
  <dcterms:created xsi:type="dcterms:W3CDTF">2024-11-07T07:41:36Z</dcterms:created>
  <dcterms:modified xsi:type="dcterms:W3CDTF">2024-11-25T12:53:14Z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9F5E631A79B4493BAB9F2177238735F0_12</vt:lpwstr>
  </property>
  <property fmtid="{D5CDD505-2E9C-101B-9397-08002B2CF9AE}" pid="3" name="KSOProductBuildVer">
    <vt:lpwstr>1033-12.2.0.18607</vt:lpwstr>
  </property>
</Properties>
</file>