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6"/>
  </p:notesMasterIdLst>
  <p:handoutMasterIdLst>
    <p:handoutMasterId r:id="rId27"/>
  </p:handoutMasterIdLst>
  <p:sldIdLst>
    <p:sldId id="277" r:id="rId2"/>
    <p:sldId id="267" r:id="rId3"/>
    <p:sldId id="280" r:id="rId4"/>
    <p:sldId id="279" r:id="rId5"/>
    <p:sldId id="281" r:id="rId6"/>
    <p:sldId id="293" r:id="rId7"/>
    <p:sldId id="294" r:id="rId8"/>
    <p:sldId id="295" r:id="rId9"/>
    <p:sldId id="282" r:id="rId10"/>
    <p:sldId id="296" r:id="rId11"/>
    <p:sldId id="297" r:id="rId12"/>
    <p:sldId id="298" r:id="rId13"/>
    <p:sldId id="283" r:id="rId14"/>
    <p:sldId id="306" r:id="rId15"/>
    <p:sldId id="304" r:id="rId16"/>
    <p:sldId id="284" r:id="rId17"/>
    <p:sldId id="286" r:id="rId18"/>
    <p:sldId id="307" r:id="rId19"/>
    <p:sldId id="305" r:id="rId20"/>
    <p:sldId id="287" r:id="rId21"/>
    <p:sldId id="289" r:id="rId22"/>
    <p:sldId id="291" r:id="rId23"/>
    <p:sldId id="292"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9E2097-D766-4979-A0DD-4EF84ED423BA}" v="1707" dt="2024-02-21T13:54:09.682"/>
  </p1510:revLst>
</p1510:revInfo>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0" autoAdjust="0"/>
    <p:restoredTop sz="94614" autoAdjust="0"/>
  </p:normalViewPr>
  <p:slideViewPr>
    <p:cSldViewPr snapToGrid="0">
      <p:cViewPr varScale="1">
        <p:scale>
          <a:sx n="61" d="100"/>
          <a:sy n="61" d="100"/>
        </p:scale>
        <p:origin x="56" y="636"/>
      </p:cViewPr>
      <p:guideLst>
        <p:guide pos="3840"/>
        <p:guide orient="horz" pos="2160"/>
      </p:guideLst>
    </p:cSldViewPr>
  </p:slideViewPr>
  <p:notesTextViewPr>
    <p:cViewPr>
      <p:scale>
        <a:sx n="1" d="1"/>
        <a:sy n="1" d="1"/>
      </p:scale>
      <p:origin x="0" y="0"/>
    </p:cViewPr>
  </p:notesTextViewPr>
  <p:notesViewPr>
    <p:cSldViewPr snapToGrid="0">
      <p:cViewPr varScale="1">
        <p:scale>
          <a:sx n="82" d="100"/>
          <a:sy n="82" d="100"/>
        </p:scale>
        <p:origin x="299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nene Limam" userId="17fc53aa5cb610fd" providerId="LiveId" clId="{9E9E2097-D766-4979-A0DD-4EF84ED423BA}"/>
    <pc:docChg chg="undo custSel addSld delSld modSld modMainMaster">
      <pc:chgData name="Jinene Limam" userId="17fc53aa5cb610fd" providerId="LiveId" clId="{9E9E2097-D766-4979-A0DD-4EF84ED423BA}" dt="2024-02-21T13:54:22.800" v="10348" actId="47"/>
      <pc:docMkLst>
        <pc:docMk/>
      </pc:docMkLst>
      <pc:sldChg chg="modSp mod">
        <pc:chgData name="Jinene Limam" userId="17fc53aa5cb610fd" providerId="LiveId" clId="{9E9E2097-D766-4979-A0DD-4EF84ED423BA}" dt="2024-02-20T15:35:23.522" v="6087"/>
        <pc:sldMkLst>
          <pc:docMk/>
          <pc:sldMk cId="142462048" sldId="267"/>
        </pc:sldMkLst>
        <pc:spChg chg="mod">
          <ac:chgData name="Jinene Limam" userId="17fc53aa5cb610fd" providerId="LiveId" clId="{9E9E2097-D766-4979-A0DD-4EF84ED423BA}" dt="2024-02-20T15:35:23.522" v="6087"/>
          <ac:spMkLst>
            <pc:docMk/>
            <pc:sldMk cId="142462048" sldId="267"/>
            <ac:spMk id="2" creationId="{00000000-0000-0000-0000-000000000000}"/>
          </ac:spMkLst>
        </pc:spChg>
        <pc:spChg chg="mod">
          <ac:chgData name="Jinene Limam" userId="17fc53aa5cb610fd" providerId="LiveId" clId="{9E9E2097-D766-4979-A0DD-4EF84ED423BA}" dt="2024-02-20T15:35:23.522" v="6087"/>
          <ac:spMkLst>
            <pc:docMk/>
            <pc:sldMk cId="142462048" sldId="267"/>
            <ac:spMk id="5" creationId="{48B23A6B-E6BF-00E6-23E4-782C19FB25B8}"/>
          </ac:spMkLst>
        </pc:spChg>
      </pc:sldChg>
      <pc:sldChg chg="del">
        <pc:chgData name="Jinene Limam" userId="17fc53aa5cb610fd" providerId="LiveId" clId="{9E9E2097-D766-4979-A0DD-4EF84ED423BA}" dt="2024-02-19T15:10:17.788" v="1506" actId="47"/>
        <pc:sldMkLst>
          <pc:docMk/>
          <pc:sldMk cId="579920876" sldId="268"/>
        </pc:sldMkLst>
      </pc:sldChg>
      <pc:sldChg chg="del">
        <pc:chgData name="Jinene Limam" userId="17fc53aa5cb610fd" providerId="LiveId" clId="{9E9E2097-D766-4979-A0DD-4EF84ED423BA}" dt="2024-02-19T15:10:06.445" v="1504" actId="47"/>
        <pc:sldMkLst>
          <pc:docMk/>
          <pc:sldMk cId="2557302982" sldId="269"/>
        </pc:sldMkLst>
      </pc:sldChg>
      <pc:sldChg chg="del">
        <pc:chgData name="Jinene Limam" userId="17fc53aa5cb610fd" providerId="LiveId" clId="{9E9E2097-D766-4979-A0DD-4EF84ED423BA}" dt="2024-02-19T15:10:15.479" v="1505" actId="47"/>
        <pc:sldMkLst>
          <pc:docMk/>
          <pc:sldMk cId="1181435729" sldId="270"/>
        </pc:sldMkLst>
      </pc:sldChg>
      <pc:sldChg chg="del">
        <pc:chgData name="Jinene Limam" userId="17fc53aa5cb610fd" providerId="LiveId" clId="{9E9E2097-D766-4979-A0DD-4EF84ED423BA}" dt="2024-02-19T15:10:03.631" v="1503" actId="47"/>
        <pc:sldMkLst>
          <pc:docMk/>
          <pc:sldMk cId="3963179634" sldId="271"/>
        </pc:sldMkLst>
      </pc:sldChg>
      <pc:sldChg chg="del">
        <pc:chgData name="Jinene Limam" userId="17fc53aa5cb610fd" providerId="LiveId" clId="{9E9E2097-D766-4979-A0DD-4EF84ED423BA}" dt="2024-02-19T15:10:00.996" v="1502" actId="47"/>
        <pc:sldMkLst>
          <pc:docMk/>
          <pc:sldMk cId="114670211" sldId="272"/>
        </pc:sldMkLst>
      </pc:sldChg>
      <pc:sldChg chg="del">
        <pc:chgData name="Jinene Limam" userId="17fc53aa5cb610fd" providerId="LiveId" clId="{9E9E2097-D766-4979-A0DD-4EF84ED423BA}" dt="2024-02-19T15:09:56.533" v="1501" actId="47"/>
        <pc:sldMkLst>
          <pc:docMk/>
          <pc:sldMk cId="1940049094" sldId="273"/>
        </pc:sldMkLst>
      </pc:sldChg>
      <pc:sldChg chg="del">
        <pc:chgData name="Jinene Limam" userId="17fc53aa5cb610fd" providerId="LiveId" clId="{9E9E2097-D766-4979-A0DD-4EF84ED423BA}" dt="2024-02-19T15:09:54.033" v="1500" actId="47"/>
        <pc:sldMkLst>
          <pc:docMk/>
          <pc:sldMk cId="908817056" sldId="274"/>
        </pc:sldMkLst>
      </pc:sldChg>
      <pc:sldChg chg="del">
        <pc:chgData name="Jinene Limam" userId="17fc53aa5cb610fd" providerId="LiveId" clId="{9E9E2097-D766-4979-A0DD-4EF84ED423BA}" dt="2024-02-19T15:09:49.129" v="1499" actId="47"/>
        <pc:sldMkLst>
          <pc:docMk/>
          <pc:sldMk cId="1593453088" sldId="275"/>
        </pc:sldMkLst>
      </pc:sldChg>
      <pc:sldChg chg="del">
        <pc:chgData name="Jinene Limam" userId="17fc53aa5cb610fd" providerId="LiveId" clId="{9E9E2097-D766-4979-A0DD-4EF84ED423BA}" dt="2024-02-19T15:09:45.594" v="1498" actId="47"/>
        <pc:sldMkLst>
          <pc:docMk/>
          <pc:sldMk cId="3392644443" sldId="276"/>
        </pc:sldMkLst>
      </pc:sldChg>
      <pc:sldChg chg="addSp delSp modSp mod modClrScheme chgLayout">
        <pc:chgData name="Jinene Limam" userId="17fc53aa5cb610fd" providerId="LiveId" clId="{9E9E2097-D766-4979-A0DD-4EF84ED423BA}" dt="2024-02-20T13:18:38.202" v="5506" actId="14100"/>
        <pc:sldMkLst>
          <pc:docMk/>
          <pc:sldMk cId="353226357" sldId="277"/>
        </pc:sldMkLst>
        <pc:spChg chg="mod">
          <ac:chgData name="Jinene Limam" userId="17fc53aa5cb610fd" providerId="LiveId" clId="{9E9E2097-D766-4979-A0DD-4EF84ED423BA}" dt="2024-02-20T13:18:32.211" v="5505" actId="14100"/>
          <ac:spMkLst>
            <pc:docMk/>
            <pc:sldMk cId="353226357" sldId="277"/>
            <ac:spMk id="2" creationId="{00000000-0000-0000-0000-000000000000}"/>
          </ac:spMkLst>
        </pc:spChg>
        <pc:spChg chg="mod ord">
          <ac:chgData name="Jinene Limam" userId="17fc53aa5cb610fd" providerId="LiveId" clId="{9E9E2097-D766-4979-A0DD-4EF84ED423BA}" dt="2024-02-20T13:18:38.202" v="5506" actId="14100"/>
          <ac:spMkLst>
            <pc:docMk/>
            <pc:sldMk cId="353226357" sldId="277"/>
            <ac:spMk id="3" creationId="{00000000-0000-0000-0000-000000000000}"/>
          </ac:spMkLst>
        </pc:spChg>
        <pc:spChg chg="add del mod">
          <ac:chgData name="Jinene Limam" userId="17fc53aa5cb610fd" providerId="LiveId" clId="{9E9E2097-D766-4979-A0DD-4EF84ED423BA}" dt="2024-02-20T13:13:03.807" v="5453" actId="26606"/>
          <ac:spMkLst>
            <pc:docMk/>
            <pc:sldMk cId="353226357" sldId="277"/>
            <ac:spMk id="3079" creationId="{F26873EF-DC18-37DF-939B-DEEC87D559DC}"/>
          </ac:spMkLst>
        </pc:spChg>
        <pc:spChg chg="add del mod">
          <ac:chgData name="Jinene Limam" userId="17fc53aa5cb610fd" providerId="LiveId" clId="{9E9E2097-D766-4979-A0DD-4EF84ED423BA}" dt="2024-02-20T13:13:03.807" v="5453" actId="26606"/>
          <ac:spMkLst>
            <pc:docMk/>
            <pc:sldMk cId="353226357" sldId="277"/>
            <ac:spMk id="3081" creationId="{2E612390-6158-3411-6419-B8100A6324F1}"/>
          </ac:spMkLst>
        </pc:spChg>
        <pc:picChg chg="del">
          <ac:chgData name="Jinene Limam" userId="17fc53aa5cb610fd" providerId="LiveId" clId="{9E9E2097-D766-4979-A0DD-4EF84ED423BA}" dt="2024-02-20T12:17:49.788" v="5397" actId="478"/>
          <ac:picMkLst>
            <pc:docMk/>
            <pc:sldMk cId="353226357" sldId="277"/>
            <ac:picMk id="4" creationId="{EB61055A-FC54-3783-B31E-37AECD9DD0B2}"/>
          </ac:picMkLst>
        </pc:picChg>
        <pc:picChg chg="add mod">
          <ac:chgData name="Jinene Limam" userId="17fc53aa5cb610fd" providerId="LiveId" clId="{9E9E2097-D766-4979-A0DD-4EF84ED423BA}" dt="2024-02-20T12:49:38.241" v="5404" actId="14100"/>
          <ac:picMkLst>
            <pc:docMk/>
            <pc:sldMk cId="353226357" sldId="277"/>
            <ac:picMk id="6" creationId="{975EEE39-BB86-9378-DA0A-3E5475740405}"/>
          </ac:picMkLst>
        </pc:picChg>
        <pc:picChg chg="add mod ord">
          <ac:chgData name="Jinene Limam" userId="17fc53aa5cb610fd" providerId="LiveId" clId="{9E9E2097-D766-4979-A0DD-4EF84ED423BA}" dt="2024-02-20T13:13:07.457" v="5458" actId="26606"/>
          <ac:picMkLst>
            <pc:docMk/>
            <pc:sldMk cId="353226357" sldId="277"/>
            <ac:picMk id="3074" creationId="{7A85AD49-66D9-0DD6-134D-267A302F8472}"/>
          </ac:picMkLst>
        </pc:picChg>
      </pc:sldChg>
      <pc:sldChg chg="modSp new del mod">
        <pc:chgData name="Jinene Limam" userId="17fc53aa5cb610fd" providerId="LiveId" clId="{9E9E2097-D766-4979-A0DD-4EF84ED423BA}" dt="2024-02-19T13:53:19.531" v="617" actId="47"/>
        <pc:sldMkLst>
          <pc:docMk/>
          <pc:sldMk cId="4005113026" sldId="278"/>
        </pc:sldMkLst>
        <pc:spChg chg="mod">
          <ac:chgData name="Jinene Limam" userId="17fc53aa5cb610fd" providerId="LiveId" clId="{9E9E2097-D766-4979-A0DD-4EF84ED423BA}" dt="2024-02-19T13:35:48.554" v="163" actId="20577"/>
          <ac:spMkLst>
            <pc:docMk/>
            <pc:sldMk cId="4005113026" sldId="278"/>
            <ac:spMk id="2" creationId="{AFE65BBE-ABFC-6526-A774-0112B96CABA7}"/>
          </ac:spMkLst>
        </pc:spChg>
        <pc:spChg chg="mod">
          <ac:chgData name="Jinene Limam" userId="17fc53aa5cb610fd" providerId="LiveId" clId="{9E9E2097-D766-4979-A0DD-4EF84ED423BA}" dt="2024-02-19T13:53:13.002" v="616" actId="21"/>
          <ac:spMkLst>
            <pc:docMk/>
            <pc:sldMk cId="4005113026" sldId="278"/>
            <ac:spMk id="3" creationId="{25B1B21A-E6C2-E322-1DF9-2145AB1BDC60}"/>
          </ac:spMkLst>
        </pc:spChg>
      </pc:sldChg>
      <pc:sldChg chg="addSp delSp modSp new mod modClrScheme chgLayout">
        <pc:chgData name="Jinene Limam" userId="17fc53aa5cb610fd" providerId="LiveId" clId="{9E9E2097-D766-4979-A0DD-4EF84ED423BA}" dt="2024-02-20T15:35:23.522" v="6087"/>
        <pc:sldMkLst>
          <pc:docMk/>
          <pc:sldMk cId="1141321110" sldId="279"/>
        </pc:sldMkLst>
        <pc:spChg chg="del">
          <ac:chgData name="Jinene Limam" userId="17fc53aa5cb610fd" providerId="LiveId" clId="{9E9E2097-D766-4979-A0DD-4EF84ED423BA}" dt="2024-02-19T14:06:55.069" v="876" actId="26606"/>
          <ac:spMkLst>
            <pc:docMk/>
            <pc:sldMk cId="1141321110" sldId="279"/>
            <ac:spMk id="2" creationId="{EFD879B1-0616-DA58-830A-96FD9119B037}"/>
          </ac:spMkLst>
        </pc:spChg>
        <pc:spChg chg="add del">
          <ac:chgData name="Jinene Limam" userId="17fc53aa5cb610fd" providerId="LiveId" clId="{9E9E2097-D766-4979-A0DD-4EF84ED423BA}" dt="2024-02-19T14:06:46.807" v="874"/>
          <ac:spMkLst>
            <pc:docMk/>
            <pc:sldMk cId="1141321110" sldId="279"/>
            <ac:spMk id="3" creationId="{7AAC5B2C-1919-7C74-E4F2-1DE831E40CA3}"/>
          </ac:spMkLst>
        </pc:spChg>
        <pc:spChg chg="add mod">
          <ac:chgData name="Jinene Limam" userId="17fc53aa5cb610fd" providerId="LiveId" clId="{9E9E2097-D766-4979-A0DD-4EF84ED423BA}" dt="2024-02-20T15:35:23.522" v="6087"/>
          <ac:spMkLst>
            <pc:docMk/>
            <pc:sldMk cId="1141321110" sldId="279"/>
            <ac:spMk id="10" creationId="{4835D2D6-D766-9437-71DD-4FECF4804B37}"/>
          </ac:spMkLst>
        </pc:spChg>
        <pc:spChg chg="add mod">
          <ac:chgData name="Jinene Limam" userId="17fc53aa5cb610fd" providerId="LiveId" clId="{9E9E2097-D766-4979-A0DD-4EF84ED423BA}" dt="2024-02-20T11:35:22.860" v="5396" actId="1076"/>
          <ac:spMkLst>
            <pc:docMk/>
            <pc:sldMk cId="1141321110" sldId="279"/>
            <ac:spMk id="12" creationId="{0C7951A1-C3DB-9063-B874-6F7F10A34DAD}"/>
          </ac:spMkLst>
        </pc:spChg>
        <pc:graphicFrameChg chg="add del mod ord modGraphic">
          <ac:chgData name="Jinene Limam" userId="17fc53aa5cb610fd" providerId="LiveId" clId="{9E9E2097-D766-4979-A0DD-4EF84ED423BA}" dt="2024-02-19T14:06:21.901" v="873" actId="3680"/>
          <ac:graphicFrameMkLst>
            <pc:docMk/>
            <pc:sldMk cId="1141321110" sldId="279"/>
            <ac:graphicFrameMk id="4" creationId="{4983D86A-0A97-617C-D87C-9B13474D7A05}"/>
          </ac:graphicFrameMkLst>
        </pc:graphicFrameChg>
        <pc:picChg chg="add mod">
          <ac:chgData name="Jinene Limam" userId="17fc53aa5cb610fd" providerId="LiveId" clId="{9E9E2097-D766-4979-A0DD-4EF84ED423BA}" dt="2024-02-19T14:07:50.349" v="883" actId="1076"/>
          <ac:picMkLst>
            <pc:docMk/>
            <pc:sldMk cId="1141321110" sldId="279"/>
            <ac:picMk id="5" creationId="{C5F3EB81-6988-26C8-A124-3B0EEA63E8F1}"/>
          </ac:picMkLst>
        </pc:picChg>
        <pc:picChg chg="add mod">
          <ac:chgData name="Jinene Limam" userId="17fc53aa5cb610fd" providerId="LiveId" clId="{9E9E2097-D766-4979-A0DD-4EF84ED423BA}" dt="2024-02-19T19:58:32.830" v="5387" actId="14100"/>
          <ac:picMkLst>
            <pc:docMk/>
            <pc:sldMk cId="1141321110" sldId="279"/>
            <ac:picMk id="6" creationId="{0BEFCA6C-FA19-03D9-E82D-EAB9D4240B55}"/>
          </ac:picMkLst>
        </pc:picChg>
      </pc:sldChg>
      <pc:sldChg chg="add del">
        <pc:chgData name="Jinene Limam" userId="17fc53aa5cb610fd" providerId="LiveId" clId="{9E9E2097-D766-4979-A0DD-4EF84ED423BA}" dt="2024-02-19T13:43:40.119" v="440" actId="2890"/>
        <pc:sldMkLst>
          <pc:docMk/>
          <pc:sldMk cId="441378857" sldId="280"/>
        </pc:sldMkLst>
      </pc:sldChg>
      <pc:sldChg chg="addSp delSp modSp new mod">
        <pc:chgData name="Jinene Limam" userId="17fc53aa5cb610fd" providerId="LiveId" clId="{9E9E2097-D766-4979-A0DD-4EF84ED423BA}" dt="2024-02-21T08:10:25.112" v="8875" actId="20577"/>
        <pc:sldMkLst>
          <pc:docMk/>
          <pc:sldMk cId="1880518198" sldId="280"/>
        </pc:sldMkLst>
        <pc:spChg chg="del mod">
          <ac:chgData name="Jinene Limam" userId="17fc53aa5cb610fd" providerId="LiveId" clId="{9E9E2097-D766-4979-A0DD-4EF84ED423BA}" dt="2024-02-20T13:19:37.389" v="5511" actId="478"/>
          <ac:spMkLst>
            <pc:docMk/>
            <pc:sldMk cId="1880518198" sldId="280"/>
            <ac:spMk id="2" creationId="{F4CFAFC1-CFC1-E390-12B2-9812F24166EE}"/>
          </ac:spMkLst>
        </pc:spChg>
        <pc:spChg chg="del">
          <ac:chgData name="Jinene Limam" userId="17fc53aa5cb610fd" providerId="LiveId" clId="{9E9E2097-D766-4979-A0DD-4EF84ED423BA}" dt="2024-02-19T13:44:39.816" v="442" actId="1032"/>
          <ac:spMkLst>
            <pc:docMk/>
            <pc:sldMk cId="1880518198" sldId="280"/>
            <ac:spMk id="3" creationId="{BD84CC4A-ECBE-61C6-387B-86D1B1969093}"/>
          </ac:spMkLst>
        </pc:spChg>
        <pc:spChg chg="mod">
          <ac:chgData name="Jinene Limam" userId="17fc53aa5cb610fd" providerId="LiveId" clId="{9E9E2097-D766-4979-A0DD-4EF84ED423BA}" dt="2024-02-20T13:19:54.898" v="5513" actId="207"/>
          <ac:spMkLst>
            <pc:docMk/>
            <pc:sldMk cId="1880518198" sldId="280"/>
            <ac:spMk id="6" creationId="{A27122B8-C415-1E1E-E44C-6101FBF49D5C}"/>
          </ac:spMkLst>
        </pc:spChg>
        <pc:spChg chg="mod">
          <ac:chgData name="Jinene Limam" userId="17fc53aa5cb610fd" providerId="LiveId" clId="{9E9E2097-D766-4979-A0DD-4EF84ED423BA}" dt="2024-02-21T08:09:34.973" v="8874" actId="313"/>
          <ac:spMkLst>
            <pc:docMk/>
            <pc:sldMk cId="1880518198" sldId="280"/>
            <ac:spMk id="7" creationId="{E6E7B489-B3BA-1365-7C21-806DF9E203F7}"/>
          </ac:spMkLst>
        </pc:spChg>
        <pc:spChg chg="mod">
          <ac:chgData name="Jinene Limam" userId="17fc53aa5cb610fd" providerId="LiveId" clId="{9E9E2097-D766-4979-A0DD-4EF84ED423BA}" dt="2024-02-21T08:10:25.112" v="8875" actId="20577"/>
          <ac:spMkLst>
            <pc:docMk/>
            <pc:sldMk cId="1880518198" sldId="280"/>
            <ac:spMk id="8" creationId="{117CDDC2-D1AE-A4A9-B414-99222DD32415}"/>
          </ac:spMkLst>
        </pc:spChg>
        <pc:spChg chg="mod">
          <ac:chgData name="Jinene Limam" userId="17fc53aa5cb610fd" providerId="LiveId" clId="{9E9E2097-D766-4979-A0DD-4EF84ED423BA}" dt="2024-02-19T14:03:09.550" v="865" actId="1076"/>
          <ac:spMkLst>
            <pc:docMk/>
            <pc:sldMk cId="1880518198" sldId="280"/>
            <ac:spMk id="9" creationId="{10ECE615-D6AD-A4A4-9ED2-A9A170BA7D90}"/>
          </ac:spMkLst>
        </pc:spChg>
        <pc:spChg chg="del mod">
          <ac:chgData name="Jinene Limam" userId="17fc53aa5cb610fd" providerId="LiveId" clId="{9E9E2097-D766-4979-A0DD-4EF84ED423BA}" dt="2024-02-19T14:03:47.571" v="871" actId="478"/>
          <ac:spMkLst>
            <pc:docMk/>
            <pc:sldMk cId="1880518198" sldId="280"/>
            <ac:spMk id="10" creationId="{CD4FCD01-1E43-FFEF-50B3-6D9B40FEF595}"/>
          </ac:spMkLst>
        </pc:spChg>
        <pc:grpChg chg="mod ord">
          <ac:chgData name="Jinene Limam" userId="17fc53aa5cb610fd" providerId="LiveId" clId="{9E9E2097-D766-4979-A0DD-4EF84ED423BA}" dt="2024-02-19T13:51:43.002" v="609" actId="167"/>
          <ac:grpSpMkLst>
            <pc:docMk/>
            <pc:sldMk cId="1880518198" sldId="280"/>
            <ac:grpSpMk id="5" creationId="{B1F92949-542C-5BF6-E715-DE874144576D}"/>
          </ac:grpSpMkLst>
        </pc:grpChg>
        <pc:graphicFrameChg chg="add del mod modGraphic">
          <ac:chgData name="Jinene Limam" userId="17fc53aa5cb610fd" providerId="LiveId" clId="{9E9E2097-D766-4979-A0DD-4EF84ED423BA}" dt="2024-02-19T13:51:23.839" v="608" actId="18245"/>
          <ac:graphicFrameMkLst>
            <pc:docMk/>
            <pc:sldMk cId="1880518198" sldId="280"/>
            <ac:graphicFrameMk id="4" creationId="{605FE070-1C7F-3A42-139F-8CCD1E168808}"/>
          </ac:graphicFrameMkLst>
        </pc:graphicFrameChg>
      </pc:sldChg>
      <pc:sldChg chg="addSp delSp modSp new del mod modClrScheme chgLayout">
        <pc:chgData name="Jinene Limam" userId="17fc53aa5cb610fd" providerId="LiveId" clId="{9E9E2097-D766-4979-A0DD-4EF84ED423BA}" dt="2024-02-19T14:51:43.113" v="1160" actId="47"/>
        <pc:sldMkLst>
          <pc:docMk/>
          <pc:sldMk cId="1908379005" sldId="281"/>
        </pc:sldMkLst>
        <pc:spChg chg="del mod ord">
          <ac:chgData name="Jinene Limam" userId="17fc53aa5cb610fd" providerId="LiveId" clId="{9E9E2097-D766-4979-A0DD-4EF84ED423BA}" dt="2024-02-19T14:49:47.162" v="1144" actId="700"/>
          <ac:spMkLst>
            <pc:docMk/>
            <pc:sldMk cId="1908379005" sldId="281"/>
            <ac:spMk id="2" creationId="{9857B911-4FB7-CECA-CCDA-04C0A2B92F61}"/>
          </ac:spMkLst>
        </pc:spChg>
        <pc:spChg chg="del mod ord">
          <ac:chgData name="Jinene Limam" userId="17fc53aa5cb610fd" providerId="LiveId" clId="{9E9E2097-D766-4979-A0DD-4EF84ED423BA}" dt="2024-02-19T14:49:47.162" v="1144" actId="700"/>
          <ac:spMkLst>
            <pc:docMk/>
            <pc:sldMk cId="1908379005" sldId="281"/>
            <ac:spMk id="3" creationId="{19361850-63D9-2FF9-906D-5BE379F4B512}"/>
          </ac:spMkLst>
        </pc:spChg>
        <pc:spChg chg="del">
          <ac:chgData name="Jinene Limam" userId="17fc53aa5cb610fd" providerId="LiveId" clId="{9E9E2097-D766-4979-A0DD-4EF84ED423BA}" dt="2024-02-19T14:49:47.162" v="1144" actId="700"/>
          <ac:spMkLst>
            <pc:docMk/>
            <pc:sldMk cId="1908379005" sldId="281"/>
            <ac:spMk id="4" creationId="{7BE1AE9E-B3FE-F024-F4A6-CF1DCAD94355}"/>
          </ac:spMkLst>
        </pc:spChg>
        <pc:spChg chg="add mod">
          <ac:chgData name="Jinene Limam" userId="17fc53aa5cb610fd" providerId="LiveId" clId="{9E9E2097-D766-4979-A0DD-4EF84ED423BA}" dt="2024-02-19T14:49:34.157" v="1143" actId="767"/>
          <ac:spMkLst>
            <pc:docMk/>
            <pc:sldMk cId="1908379005" sldId="281"/>
            <ac:spMk id="5" creationId="{711B7598-58B5-6948-BF42-308C3AA920F2}"/>
          </ac:spMkLst>
        </pc:spChg>
        <pc:spChg chg="add del mod ord">
          <ac:chgData name="Jinene Limam" userId="17fc53aa5cb610fd" providerId="LiveId" clId="{9E9E2097-D766-4979-A0DD-4EF84ED423BA}" dt="2024-02-19T14:50:03.042" v="1151" actId="26606"/>
          <ac:spMkLst>
            <pc:docMk/>
            <pc:sldMk cId="1908379005" sldId="281"/>
            <ac:spMk id="6" creationId="{49999BA8-9636-800D-8189-CD3FA681BD6F}"/>
          </ac:spMkLst>
        </pc:spChg>
        <pc:spChg chg="add del mod ord">
          <ac:chgData name="Jinene Limam" userId="17fc53aa5cb610fd" providerId="LiveId" clId="{9E9E2097-D766-4979-A0DD-4EF84ED423BA}" dt="2024-02-19T14:50:03.042" v="1151" actId="26606"/>
          <ac:spMkLst>
            <pc:docMk/>
            <pc:sldMk cId="1908379005" sldId="281"/>
            <ac:spMk id="7" creationId="{07E9F6D2-70BB-B754-872A-13FCBAF38097}"/>
          </ac:spMkLst>
        </pc:spChg>
        <pc:spChg chg="add del mod">
          <ac:chgData name="Jinene Limam" userId="17fc53aa5cb610fd" providerId="LiveId" clId="{9E9E2097-D766-4979-A0DD-4EF84ED423BA}" dt="2024-02-19T14:50:50.736" v="1159" actId="21"/>
          <ac:spMkLst>
            <pc:docMk/>
            <pc:sldMk cId="1908379005" sldId="281"/>
            <ac:spMk id="8" creationId="{CBC64073-E385-B0B9-DFE9-5CFF1820762B}"/>
          </ac:spMkLst>
        </pc:spChg>
        <pc:spChg chg="add mod">
          <ac:chgData name="Jinene Limam" userId="17fc53aa5cb610fd" providerId="LiveId" clId="{9E9E2097-D766-4979-A0DD-4EF84ED423BA}" dt="2024-02-19T14:50:24.302" v="1155"/>
          <ac:spMkLst>
            <pc:docMk/>
            <pc:sldMk cId="1908379005" sldId="281"/>
            <ac:spMk id="9" creationId="{36EEF442-88F0-096B-47A8-AF44989F09B9}"/>
          </ac:spMkLst>
        </pc:spChg>
        <pc:spChg chg="add del mod">
          <ac:chgData name="Jinene Limam" userId="17fc53aa5cb610fd" providerId="LiveId" clId="{9E9E2097-D766-4979-A0DD-4EF84ED423BA}" dt="2024-02-19T14:49:59.425" v="1146" actId="26606"/>
          <ac:spMkLst>
            <pc:docMk/>
            <pc:sldMk cId="1908379005" sldId="281"/>
            <ac:spMk id="12" creationId="{3F3C9A61-B234-726A-934F-FEE439451E5A}"/>
          </ac:spMkLst>
        </pc:spChg>
        <pc:spChg chg="add del mod">
          <ac:chgData name="Jinene Limam" userId="17fc53aa5cb610fd" providerId="LiveId" clId="{9E9E2097-D766-4979-A0DD-4EF84ED423BA}" dt="2024-02-19T14:50:37.666" v="1158" actId="26606"/>
          <ac:spMkLst>
            <pc:docMk/>
            <pc:sldMk cId="1908379005" sldId="281"/>
            <ac:spMk id="13" creationId="{82646D9D-EA81-7EDA-7D62-F9AFBA0515A0}"/>
          </ac:spMkLst>
        </pc:spChg>
        <pc:spChg chg="add del mod">
          <ac:chgData name="Jinene Limam" userId="17fc53aa5cb610fd" providerId="LiveId" clId="{9E9E2097-D766-4979-A0DD-4EF84ED423BA}" dt="2024-02-19T14:49:59.425" v="1146" actId="26606"/>
          <ac:spMkLst>
            <pc:docMk/>
            <pc:sldMk cId="1908379005" sldId="281"/>
            <ac:spMk id="14" creationId="{875FD9C7-3F0C-C45D-FB98-EA9D208D7924}"/>
          </ac:spMkLst>
        </pc:spChg>
        <pc:spChg chg="add mod">
          <ac:chgData name="Jinene Limam" userId="17fc53aa5cb610fd" providerId="LiveId" clId="{9E9E2097-D766-4979-A0DD-4EF84ED423BA}" dt="2024-02-19T14:50:37.666" v="1158" actId="26606"/>
          <ac:spMkLst>
            <pc:docMk/>
            <pc:sldMk cId="1908379005" sldId="281"/>
            <ac:spMk id="15" creationId="{A55CE93B-60B5-49C7-2111-3F1B3FB40297}"/>
          </ac:spMkLst>
        </pc:spChg>
        <pc:spChg chg="add del mod">
          <ac:chgData name="Jinene Limam" userId="17fc53aa5cb610fd" providerId="LiveId" clId="{9E9E2097-D766-4979-A0DD-4EF84ED423BA}" dt="2024-02-19T14:49:59.425" v="1146" actId="26606"/>
          <ac:spMkLst>
            <pc:docMk/>
            <pc:sldMk cId="1908379005" sldId="281"/>
            <ac:spMk id="16" creationId="{BC35755B-66F9-0B03-5BB9-B6A96E7B90A5}"/>
          </ac:spMkLst>
        </pc:spChg>
        <pc:spChg chg="add mod">
          <ac:chgData name="Jinene Limam" userId="17fc53aa5cb610fd" providerId="LiveId" clId="{9E9E2097-D766-4979-A0DD-4EF84ED423BA}" dt="2024-02-19T14:50:37.666" v="1158" actId="26606"/>
          <ac:spMkLst>
            <pc:docMk/>
            <pc:sldMk cId="1908379005" sldId="281"/>
            <ac:spMk id="17" creationId="{490D3168-7D3F-243B-A141-9B374A63BECF}"/>
          </ac:spMkLst>
        </pc:spChg>
        <pc:spChg chg="add del mod">
          <ac:chgData name="Jinene Limam" userId="17fc53aa5cb610fd" providerId="LiveId" clId="{9E9E2097-D766-4979-A0DD-4EF84ED423BA}" dt="2024-02-19T14:50:00.708" v="1148" actId="26606"/>
          <ac:spMkLst>
            <pc:docMk/>
            <pc:sldMk cId="1908379005" sldId="281"/>
            <ac:spMk id="18" creationId="{E09FA5C0-EECA-7CBE-A81A-E734FA2B1EDA}"/>
          </ac:spMkLst>
        </pc:spChg>
        <pc:spChg chg="add del mod">
          <ac:chgData name="Jinene Limam" userId="17fc53aa5cb610fd" providerId="LiveId" clId="{9E9E2097-D766-4979-A0DD-4EF84ED423BA}" dt="2024-02-19T14:50:00.708" v="1148" actId="26606"/>
          <ac:spMkLst>
            <pc:docMk/>
            <pc:sldMk cId="1908379005" sldId="281"/>
            <ac:spMk id="19" creationId="{D43A384B-B754-E9BE-6AB1-17F00DEDB33C}"/>
          </ac:spMkLst>
        </pc:spChg>
        <pc:spChg chg="add del mod">
          <ac:chgData name="Jinene Limam" userId="17fc53aa5cb610fd" providerId="LiveId" clId="{9E9E2097-D766-4979-A0DD-4EF84ED423BA}" dt="2024-02-19T14:50:00.708" v="1148" actId="26606"/>
          <ac:spMkLst>
            <pc:docMk/>
            <pc:sldMk cId="1908379005" sldId="281"/>
            <ac:spMk id="20" creationId="{4145E70C-26DC-5287-80C4-B6ED55B54276}"/>
          </ac:spMkLst>
        </pc:spChg>
        <pc:spChg chg="add del mod">
          <ac:chgData name="Jinene Limam" userId="17fc53aa5cb610fd" providerId="LiveId" clId="{9E9E2097-D766-4979-A0DD-4EF84ED423BA}" dt="2024-02-19T14:50:03.042" v="1150" actId="26606"/>
          <ac:spMkLst>
            <pc:docMk/>
            <pc:sldMk cId="1908379005" sldId="281"/>
            <ac:spMk id="22" creationId="{3F3C9A61-B234-726A-934F-FEE439451E5A}"/>
          </ac:spMkLst>
        </pc:spChg>
        <pc:spChg chg="add del mod">
          <ac:chgData name="Jinene Limam" userId="17fc53aa5cb610fd" providerId="LiveId" clId="{9E9E2097-D766-4979-A0DD-4EF84ED423BA}" dt="2024-02-19T14:50:03.042" v="1150" actId="26606"/>
          <ac:spMkLst>
            <pc:docMk/>
            <pc:sldMk cId="1908379005" sldId="281"/>
            <ac:spMk id="23" creationId="{875FD9C7-3F0C-C45D-FB98-EA9D208D7924}"/>
          </ac:spMkLst>
        </pc:spChg>
        <pc:spChg chg="add del mod">
          <ac:chgData name="Jinene Limam" userId="17fc53aa5cb610fd" providerId="LiveId" clId="{9E9E2097-D766-4979-A0DD-4EF84ED423BA}" dt="2024-02-19T14:50:03.042" v="1150" actId="26606"/>
          <ac:spMkLst>
            <pc:docMk/>
            <pc:sldMk cId="1908379005" sldId="281"/>
            <ac:spMk id="24" creationId="{BC35755B-66F9-0B03-5BB9-B6A96E7B90A5}"/>
          </ac:spMkLst>
        </pc:spChg>
      </pc:sldChg>
      <pc:sldChg chg="delSp modSp new mod modClrScheme chgLayout">
        <pc:chgData name="Jinene Limam" userId="17fc53aa5cb610fd" providerId="LiveId" clId="{9E9E2097-D766-4979-A0DD-4EF84ED423BA}" dt="2024-02-20T15:12:03.294" v="5874"/>
        <pc:sldMkLst>
          <pc:docMk/>
          <pc:sldMk cId="4201687876" sldId="281"/>
        </pc:sldMkLst>
        <pc:spChg chg="del">
          <ac:chgData name="Jinene Limam" userId="17fc53aa5cb610fd" providerId="LiveId" clId="{9E9E2097-D766-4979-A0DD-4EF84ED423BA}" dt="2024-02-19T14:58:42.204" v="1197" actId="700"/>
          <ac:spMkLst>
            <pc:docMk/>
            <pc:sldMk cId="4201687876" sldId="281"/>
            <ac:spMk id="2" creationId="{E544406E-40DC-5F27-E428-171855FC94DC}"/>
          </ac:spMkLst>
        </pc:spChg>
        <pc:spChg chg="mod ord">
          <ac:chgData name="Jinene Limam" userId="17fc53aa5cb610fd" providerId="LiveId" clId="{9E9E2097-D766-4979-A0DD-4EF84ED423BA}" dt="2024-02-20T15:12:03.294" v="5874"/>
          <ac:spMkLst>
            <pc:docMk/>
            <pc:sldMk cId="4201687876" sldId="281"/>
            <ac:spMk id="3" creationId="{D405565F-E812-A6E6-6482-F91E742B6C62}"/>
          </ac:spMkLst>
        </pc:spChg>
        <pc:spChg chg="mod ord">
          <ac:chgData name="Jinene Limam" userId="17fc53aa5cb610fd" providerId="LiveId" clId="{9E9E2097-D766-4979-A0DD-4EF84ED423BA}" dt="2024-02-20T11:35:02.767" v="5391" actId="207"/>
          <ac:spMkLst>
            <pc:docMk/>
            <pc:sldMk cId="4201687876" sldId="281"/>
            <ac:spMk id="4" creationId="{ED34F89D-06E9-28D4-9D15-B7AA79B76949}"/>
          </ac:spMkLst>
        </pc:spChg>
      </pc:sldChg>
      <pc:sldChg chg="addSp delSp modSp add mod chgLayout">
        <pc:chgData name="Jinene Limam" userId="17fc53aa5cb610fd" providerId="LiveId" clId="{9E9E2097-D766-4979-A0DD-4EF84ED423BA}" dt="2024-02-20T13:14:11.439" v="5479"/>
        <pc:sldMkLst>
          <pc:docMk/>
          <pc:sldMk cId="3334432379" sldId="282"/>
        </pc:sldMkLst>
        <pc:spChg chg="add del mod ord">
          <ac:chgData name="Jinene Limam" userId="17fc53aa5cb610fd" providerId="LiveId" clId="{9E9E2097-D766-4979-A0DD-4EF84ED423BA}" dt="2024-02-20T13:14:11.439" v="5479"/>
          <ac:spMkLst>
            <pc:docMk/>
            <pc:sldMk cId="3334432379" sldId="282"/>
            <ac:spMk id="3" creationId="{B3B23C3E-AC24-E827-0F54-34893A57A068}"/>
          </ac:spMkLst>
        </pc:spChg>
        <pc:spChg chg="mod ord">
          <ac:chgData name="Jinene Limam" userId="17fc53aa5cb610fd" providerId="LiveId" clId="{9E9E2097-D766-4979-A0DD-4EF84ED423BA}" dt="2024-02-20T11:34:53.105" v="5390" actId="207"/>
          <ac:spMkLst>
            <pc:docMk/>
            <pc:sldMk cId="3334432379" sldId="282"/>
            <ac:spMk id="4" creationId="{BA843DB9-4AA9-7CDF-44DE-110C7F87E2BF}"/>
          </ac:spMkLst>
        </pc:spChg>
        <pc:spChg chg="add del">
          <ac:chgData name="Jinene Limam" userId="17fc53aa5cb610fd" providerId="LiveId" clId="{9E9E2097-D766-4979-A0DD-4EF84ED423BA}" dt="2024-02-19T15:00:40.502" v="1209" actId="22"/>
          <ac:spMkLst>
            <pc:docMk/>
            <pc:sldMk cId="3334432379" sldId="282"/>
            <ac:spMk id="5" creationId="{3B333FC9-1D7D-A8EC-FAFD-F981972F06FA}"/>
          </ac:spMkLst>
        </pc:spChg>
      </pc:sldChg>
      <pc:sldChg chg="modSp add mod">
        <pc:chgData name="Jinene Limam" userId="17fc53aa5cb610fd" providerId="LiveId" clId="{9E9E2097-D766-4979-A0DD-4EF84ED423BA}" dt="2024-02-20T13:14:11.439" v="5479"/>
        <pc:sldMkLst>
          <pc:docMk/>
          <pc:sldMk cId="1547742512" sldId="283"/>
        </pc:sldMkLst>
        <pc:spChg chg="mod">
          <ac:chgData name="Jinene Limam" userId="17fc53aa5cb610fd" providerId="LiveId" clId="{9E9E2097-D766-4979-A0DD-4EF84ED423BA}" dt="2024-02-20T13:14:11.439" v="5479"/>
          <ac:spMkLst>
            <pc:docMk/>
            <pc:sldMk cId="1547742512" sldId="283"/>
            <ac:spMk id="3" creationId="{8BB5A933-AB17-046B-9C17-10AB3D17E38C}"/>
          </ac:spMkLst>
        </pc:spChg>
        <pc:spChg chg="mod">
          <ac:chgData name="Jinene Limam" userId="17fc53aa5cb610fd" providerId="LiveId" clId="{9E9E2097-D766-4979-A0DD-4EF84ED423BA}" dt="2024-02-20T11:34:41.228" v="5389" actId="207"/>
          <ac:spMkLst>
            <pc:docMk/>
            <pc:sldMk cId="1547742512" sldId="283"/>
            <ac:spMk id="4" creationId="{BBEA3439-7DA9-FA3A-60C1-AEA873990E52}"/>
          </ac:spMkLst>
        </pc:spChg>
      </pc:sldChg>
      <pc:sldChg chg="addSp delSp modSp add mod">
        <pc:chgData name="Jinene Limam" userId="17fc53aa5cb610fd" providerId="LiveId" clId="{9E9E2097-D766-4979-A0DD-4EF84ED423BA}" dt="2024-02-20T13:15:46.809" v="5481" actId="207"/>
        <pc:sldMkLst>
          <pc:docMk/>
          <pc:sldMk cId="2443813201" sldId="284"/>
        </pc:sldMkLst>
        <pc:spChg chg="add del mod">
          <ac:chgData name="Jinene Limam" userId="17fc53aa5cb610fd" providerId="LiveId" clId="{9E9E2097-D766-4979-A0DD-4EF84ED423BA}" dt="2024-02-19T15:04:55.401" v="1394" actId="20577"/>
          <ac:spMkLst>
            <pc:docMk/>
            <pc:sldMk cId="2443813201" sldId="284"/>
            <ac:spMk id="3" creationId="{B5CE7729-EDFC-A3E0-8C2C-493843B6BDAF}"/>
          </ac:spMkLst>
        </pc:spChg>
        <pc:spChg chg="mod">
          <ac:chgData name="Jinene Limam" userId="17fc53aa5cb610fd" providerId="LiveId" clId="{9E9E2097-D766-4979-A0DD-4EF84ED423BA}" dt="2024-02-20T13:15:46.809" v="5481" actId="207"/>
          <ac:spMkLst>
            <pc:docMk/>
            <pc:sldMk cId="2443813201" sldId="284"/>
            <ac:spMk id="4" creationId="{0827F3C2-E4C5-207B-9FD8-A1409A2DF714}"/>
          </ac:spMkLst>
        </pc:spChg>
      </pc:sldChg>
      <pc:sldChg chg="addSp modSp add mod">
        <pc:chgData name="Jinene Limam" userId="17fc53aa5cb610fd" providerId="LiveId" clId="{9E9E2097-D766-4979-A0DD-4EF84ED423BA}" dt="2024-02-20T15:35:23.522" v="6087"/>
        <pc:sldMkLst>
          <pc:docMk/>
          <pc:sldMk cId="3855583058" sldId="285"/>
        </pc:sldMkLst>
        <pc:spChg chg="mod">
          <ac:chgData name="Jinene Limam" userId="17fc53aa5cb610fd" providerId="LiveId" clId="{9E9E2097-D766-4979-A0DD-4EF84ED423BA}" dt="2024-02-19T15:06:01.356" v="1477" actId="20577"/>
          <ac:spMkLst>
            <pc:docMk/>
            <pc:sldMk cId="3855583058" sldId="285"/>
            <ac:spMk id="3" creationId="{F6C2A13B-7060-DD04-D458-5A5953723FF2}"/>
          </ac:spMkLst>
        </pc:spChg>
        <pc:spChg chg="mod">
          <ac:chgData name="Jinene Limam" userId="17fc53aa5cb610fd" providerId="LiveId" clId="{9E9E2097-D766-4979-A0DD-4EF84ED423BA}" dt="2024-02-20T15:35:23.522" v="6087"/>
          <ac:spMkLst>
            <pc:docMk/>
            <pc:sldMk cId="3855583058" sldId="285"/>
            <ac:spMk id="4" creationId="{C56CC099-9267-088E-DF27-DF94B54DD19D}"/>
          </ac:spMkLst>
        </pc:spChg>
        <pc:picChg chg="add mod">
          <ac:chgData name="Jinene Limam" userId="17fc53aa5cb610fd" providerId="LiveId" clId="{9E9E2097-D766-4979-A0DD-4EF84ED423BA}" dt="2024-02-19T15:07:24.266" v="1483" actId="1076"/>
          <ac:picMkLst>
            <pc:docMk/>
            <pc:sldMk cId="3855583058" sldId="285"/>
            <ac:picMk id="2" creationId="{80C170A9-7867-A0B3-BACB-1162955CA735}"/>
          </ac:picMkLst>
        </pc:picChg>
      </pc:sldChg>
      <pc:sldChg chg="addSp delSp modSp new mod modClrScheme chgLayout">
        <pc:chgData name="Jinene Limam" userId="17fc53aa5cb610fd" providerId="LiveId" clId="{9E9E2097-D766-4979-A0DD-4EF84ED423BA}" dt="2024-02-21T13:49:29.822" v="10343" actId="207"/>
        <pc:sldMkLst>
          <pc:docMk/>
          <pc:sldMk cId="265421592" sldId="286"/>
        </pc:sldMkLst>
        <pc:spChg chg="add mod">
          <ac:chgData name="Jinene Limam" userId="17fc53aa5cb610fd" providerId="LiveId" clId="{9E9E2097-D766-4979-A0DD-4EF84ED423BA}" dt="2024-02-20T15:35:23.522" v="6087"/>
          <ac:spMkLst>
            <pc:docMk/>
            <pc:sldMk cId="265421592" sldId="286"/>
            <ac:spMk id="2" creationId="{386DAEEB-79BE-7048-4869-05B4FAE3B5CC}"/>
          </ac:spMkLst>
        </pc:spChg>
        <pc:spChg chg="add del mod">
          <ac:chgData name="Jinene Limam" userId="17fc53aa5cb610fd" providerId="LiveId" clId="{9E9E2097-D766-4979-A0DD-4EF84ED423BA}" dt="2024-02-21T13:49:29.822" v="10343" actId="207"/>
          <ac:spMkLst>
            <pc:docMk/>
            <pc:sldMk cId="265421592" sldId="286"/>
            <ac:spMk id="3" creationId="{8EE9AEB0-A2DE-BA1E-3A5C-53ED7AEAEDF0}"/>
          </ac:spMkLst>
        </pc:spChg>
      </pc:sldChg>
      <pc:sldChg chg="addSp delSp modSp add mod modClrScheme chgLayout">
        <pc:chgData name="Jinene Limam" userId="17fc53aa5cb610fd" providerId="LiveId" clId="{9E9E2097-D766-4979-A0DD-4EF84ED423BA}" dt="2024-02-21T09:24:47.990" v="10018" actId="20577"/>
        <pc:sldMkLst>
          <pc:docMk/>
          <pc:sldMk cId="721289189" sldId="287"/>
        </pc:sldMkLst>
        <pc:spChg chg="del mod ord">
          <ac:chgData name="Jinene Limam" userId="17fc53aa5cb610fd" providerId="LiveId" clId="{9E9E2097-D766-4979-A0DD-4EF84ED423BA}" dt="2024-02-19T15:42:10.637" v="2975" actId="478"/>
          <ac:spMkLst>
            <pc:docMk/>
            <pc:sldMk cId="721289189" sldId="287"/>
            <ac:spMk id="2" creationId="{BEDA1D04-303D-C30E-ACAC-AA5CF33FE61A}"/>
          </ac:spMkLst>
        </pc:spChg>
        <pc:spChg chg="mod ord">
          <ac:chgData name="Jinene Limam" userId="17fc53aa5cb610fd" providerId="LiveId" clId="{9E9E2097-D766-4979-A0DD-4EF84ED423BA}" dt="2024-02-19T17:29:46.936" v="3044" actId="26606"/>
          <ac:spMkLst>
            <pc:docMk/>
            <pc:sldMk cId="721289189" sldId="287"/>
            <ac:spMk id="3" creationId="{7DB9EC32-F7FE-64BC-CDC6-4378335798E2}"/>
          </ac:spMkLst>
        </pc:spChg>
        <pc:spChg chg="add del mod">
          <ac:chgData name="Jinene Limam" userId="17fc53aa5cb610fd" providerId="LiveId" clId="{9E9E2097-D766-4979-A0DD-4EF84ED423BA}" dt="2024-02-19T15:44:08.057" v="2992"/>
          <ac:spMkLst>
            <pc:docMk/>
            <pc:sldMk cId="721289189" sldId="287"/>
            <ac:spMk id="6" creationId="{8DF705B5-1F78-2E47-0810-BD992CBA2F50}"/>
          </ac:spMkLst>
        </pc:spChg>
        <pc:spChg chg="add del mod ord">
          <ac:chgData name="Jinene Limam" userId="17fc53aa5cb610fd" providerId="LiveId" clId="{9E9E2097-D766-4979-A0DD-4EF84ED423BA}" dt="2024-02-19T15:44:22.929" v="2995" actId="700"/>
          <ac:spMkLst>
            <pc:docMk/>
            <pc:sldMk cId="721289189" sldId="287"/>
            <ac:spMk id="7" creationId="{A81483F4-E4D1-1A6C-85E0-0A508D7B805A}"/>
          </ac:spMkLst>
        </pc:spChg>
        <pc:spChg chg="add mod ord">
          <ac:chgData name="Jinene Limam" userId="17fc53aa5cb610fd" providerId="LiveId" clId="{9E9E2097-D766-4979-A0DD-4EF84ED423BA}" dt="2024-02-19T17:29:46.936" v="3044" actId="26606"/>
          <ac:spMkLst>
            <pc:docMk/>
            <pc:sldMk cId="721289189" sldId="287"/>
            <ac:spMk id="8" creationId="{F2BBB400-0095-C3DD-2C71-29637C5DB7DF}"/>
          </ac:spMkLst>
        </pc:spChg>
        <pc:spChg chg="add del mod">
          <ac:chgData name="Jinene Limam" userId="17fc53aa5cb610fd" providerId="LiveId" clId="{9E9E2097-D766-4979-A0DD-4EF84ED423BA}" dt="2024-02-19T15:44:42.903" v="2997" actId="26606"/>
          <ac:spMkLst>
            <pc:docMk/>
            <pc:sldMk cId="721289189" sldId="287"/>
            <ac:spMk id="9" creationId="{01F91EE8-5C85-EDCF-8413-C15B0B8C9497}"/>
          </ac:spMkLst>
        </pc:spChg>
        <pc:spChg chg="add mod ord">
          <ac:chgData name="Jinene Limam" userId="17fc53aa5cb610fd" providerId="LiveId" clId="{9E9E2097-D766-4979-A0DD-4EF84ED423BA}" dt="2024-02-19T17:29:46.936" v="3044" actId="26606"/>
          <ac:spMkLst>
            <pc:docMk/>
            <pc:sldMk cId="721289189" sldId="287"/>
            <ac:spMk id="10" creationId="{E4DE29DB-43FC-3504-3457-BE85C3B587DE}"/>
          </ac:spMkLst>
        </pc:spChg>
        <pc:spChg chg="add del mod">
          <ac:chgData name="Jinene Limam" userId="17fc53aa5cb610fd" providerId="LiveId" clId="{9E9E2097-D766-4979-A0DD-4EF84ED423BA}" dt="2024-02-19T15:44:42.903" v="2997" actId="26606"/>
          <ac:spMkLst>
            <pc:docMk/>
            <pc:sldMk cId="721289189" sldId="287"/>
            <ac:spMk id="11" creationId="{64E3370A-3CAF-BA3E-E835-803DF3F8B922}"/>
          </ac:spMkLst>
        </pc:spChg>
        <pc:spChg chg="add mod ord">
          <ac:chgData name="Jinene Limam" userId="17fc53aa5cb610fd" providerId="LiveId" clId="{9E9E2097-D766-4979-A0DD-4EF84ED423BA}" dt="2024-02-20T15:35:23.522" v="6087"/>
          <ac:spMkLst>
            <pc:docMk/>
            <pc:sldMk cId="721289189" sldId="287"/>
            <ac:spMk id="13" creationId="{DAF87ECA-34CB-2EE6-E79E-0A8300D7A5BA}"/>
          </ac:spMkLst>
        </pc:spChg>
        <pc:spChg chg="add del mod">
          <ac:chgData name="Jinene Limam" userId="17fc53aa5cb610fd" providerId="LiveId" clId="{9E9E2097-D766-4979-A0DD-4EF84ED423BA}" dt="2024-02-20T13:25:58.450" v="5515" actId="478"/>
          <ac:spMkLst>
            <pc:docMk/>
            <pc:sldMk cId="721289189" sldId="287"/>
            <ac:spMk id="18" creationId="{5B93A579-A40B-E3F5-4466-C728287605F5}"/>
          </ac:spMkLst>
        </pc:spChg>
        <pc:graphicFrameChg chg="add mod modGraphic">
          <ac:chgData name="Jinene Limam" userId="17fc53aa5cb610fd" providerId="LiveId" clId="{9E9E2097-D766-4979-A0DD-4EF84ED423BA}" dt="2024-02-21T09:24:47.990" v="10018" actId="20577"/>
          <ac:graphicFrameMkLst>
            <pc:docMk/>
            <pc:sldMk cId="721289189" sldId="287"/>
            <ac:graphicFrameMk id="4" creationId="{8DE551CD-B9C8-43D5-A8E9-7A7C00C59165}"/>
          </ac:graphicFrameMkLst>
        </pc:graphicFrameChg>
      </pc:sldChg>
      <pc:sldChg chg="modSp new del mod">
        <pc:chgData name="Jinene Limam" userId="17fc53aa5cb610fd" providerId="LiveId" clId="{9E9E2097-D766-4979-A0DD-4EF84ED423BA}" dt="2024-02-19T18:12:52.879" v="3673" actId="47"/>
        <pc:sldMkLst>
          <pc:docMk/>
          <pc:sldMk cId="2562741554" sldId="288"/>
        </pc:sldMkLst>
        <pc:spChg chg="mod">
          <ac:chgData name="Jinene Limam" userId="17fc53aa5cb610fd" providerId="LiveId" clId="{9E9E2097-D766-4979-A0DD-4EF84ED423BA}" dt="2024-02-19T17:31:30.890" v="3060" actId="782"/>
          <ac:spMkLst>
            <pc:docMk/>
            <pc:sldMk cId="2562741554" sldId="288"/>
            <ac:spMk id="2" creationId="{A36A2846-7AC3-721C-CF9A-3BEC3F25262A}"/>
          </ac:spMkLst>
        </pc:spChg>
        <pc:spChg chg="mod">
          <ac:chgData name="Jinene Limam" userId="17fc53aa5cb610fd" providerId="LiveId" clId="{9E9E2097-D766-4979-A0DD-4EF84ED423BA}" dt="2024-02-19T17:31:20.458" v="3059" actId="20577"/>
          <ac:spMkLst>
            <pc:docMk/>
            <pc:sldMk cId="2562741554" sldId="288"/>
            <ac:spMk id="3" creationId="{5F1B43E5-F574-DFCF-8AF4-D5B713D466EF}"/>
          </ac:spMkLst>
        </pc:spChg>
      </pc:sldChg>
      <pc:sldChg chg="addSp delSp modSp add mod modClrScheme chgLayout">
        <pc:chgData name="Jinene Limam" userId="17fc53aa5cb610fd" providerId="LiveId" clId="{9E9E2097-D766-4979-A0DD-4EF84ED423BA}" dt="2024-02-21T08:57:47.978" v="9637" actId="20577"/>
        <pc:sldMkLst>
          <pc:docMk/>
          <pc:sldMk cId="16334982" sldId="289"/>
        </pc:sldMkLst>
        <pc:spChg chg="add mod ord">
          <ac:chgData name="Jinene Limam" userId="17fc53aa5cb610fd" providerId="LiveId" clId="{9E9E2097-D766-4979-A0DD-4EF84ED423BA}" dt="2024-02-21T08:57:47.978" v="9637" actId="20577"/>
          <ac:spMkLst>
            <pc:docMk/>
            <pc:sldMk cId="16334982" sldId="289"/>
            <ac:spMk id="2" creationId="{7AB6690A-1DF5-AA12-755B-EDABE16F2095}"/>
          </ac:spMkLst>
        </pc:spChg>
        <pc:spChg chg="mod ord">
          <ac:chgData name="Jinene Limam" userId="17fc53aa5cb610fd" providerId="LiveId" clId="{9E9E2097-D766-4979-A0DD-4EF84ED423BA}" dt="2024-02-20T15:35:23.522" v="6087"/>
          <ac:spMkLst>
            <pc:docMk/>
            <pc:sldMk cId="16334982" sldId="289"/>
            <ac:spMk id="13" creationId="{E73C7760-272A-74DA-67BD-013E0BC5F137}"/>
          </ac:spMkLst>
        </pc:spChg>
        <pc:spChg chg="del mod ord">
          <ac:chgData name="Jinene Limam" userId="17fc53aa5cb610fd" providerId="LiveId" clId="{9E9E2097-D766-4979-A0DD-4EF84ED423BA}" dt="2024-02-19T17:34:49.272" v="3075" actId="700"/>
          <ac:spMkLst>
            <pc:docMk/>
            <pc:sldMk cId="16334982" sldId="289"/>
            <ac:spMk id="18" creationId="{E5436C4B-5C68-9298-AA2F-97F248688B2F}"/>
          </ac:spMkLst>
        </pc:spChg>
        <pc:graphicFrameChg chg="del mod">
          <ac:chgData name="Jinene Limam" userId="17fc53aa5cb610fd" providerId="LiveId" clId="{9E9E2097-D766-4979-A0DD-4EF84ED423BA}" dt="2024-02-19T17:35:04.165" v="3082" actId="478"/>
          <ac:graphicFrameMkLst>
            <pc:docMk/>
            <pc:sldMk cId="16334982" sldId="289"/>
            <ac:graphicFrameMk id="4" creationId="{27CDDBAD-2877-AD1E-8477-48A727C66061}"/>
          </ac:graphicFrameMkLst>
        </pc:graphicFrameChg>
      </pc:sldChg>
      <pc:sldChg chg="add del">
        <pc:chgData name="Jinene Limam" userId="17fc53aa5cb610fd" providerId="LiveId" clId="{9E9E2097-D766-4979-A0DD-4EF84ED423BA}" dt="2024-02-19T18:12:47.660" v="3672" actId="47"/>
        <pc:sldMkLst>
          <pc:docMk/>
          <pc:sldMk cId="3589537313" sldId="290"/>
        </pc:sldMkLst>
      </pc:sldChg>
      <pc:sldChg chg="modSp add mod">
        <pc:chgData name="Jinene Limam" userId="17fc53aa5cb610fd" providerId="LiveId" clId="{9E9E2097-D766-4979-A0DD-4EF84ED423BA}" dt="2024-02-21T06:51:06.759" v="8102" actId="20577"/>
        <pc:sldMkLst>
          <pc:docMk/>
          <pc:sldMk cId="2387813449" sldId="291"/>
        </pc:sldMkLst>
        <pc:spChg chg="mod">
          <ac:chgData name="Jinene Limam" userId="17fc53aa5cb610fd" providerId="LiveId" clId="{9E9E2097-D766-4979-A0DD-4EF84ED423BA}" dt="2024-02-21T06:51:06.759" v="8102" actId="20577"/>
          <ac:spMkLst>
            <pc:docMk/>
            <pc:sldMk cId="2387813449" sldId="291"/>
            <ac:spMk id="2" creationId="{EE401BE5-ED33-C9D9-2F63-DE921A2C4F10}"/>
          </ac:spMkLst>
        </pc:spChg>
        <pc:spChg chg="mod">
          <ac:chgData name="Jinene Limam" userId="17fc53aa5cb610fd" providerId="LiveId" clId="{9E9E2097-D766-4979-A0DD-4EF84ED423BA}" dt="2024-02-20T15:35:23.522" v="6087"/>
          <ac:spMkLst>
            <pc:docMk/>
            <pc:sldMk cId="2387813449" sldId="291"/>
            <ac:spMk id="13" creationId="{6B7D4F5C-F0F7-D553-D728-3B10D188A11A}"/>
          </ac:spMkLst>
        </pc:spChg>
      </pc:sldChg>
      <pc:sldChg chg="addSp delSp modSp add del mod modClrScheme chgLayout">
        <pc:chgData name="Jinene Limam" userId="17fc53aa5cb610fd" providerId="LiveId" clId="{9E9E2097-D766-4979-A0DD-4EF84ED423BA}" dt="2024-02-19T17:34:15.392" v="3074" actId="47"/>
        <pc:sldMkLst>
          <pc:docMk/>
          <pc:sldMk cId="3922282973" sldId="291"/>
        </pc:sldMkLst>
        <pc:spChg chg="add mod ord">
          <ac:chgData name="Jinene Limam" userId="17fc53aa5cb610fd" providerId="LiveId" clId="{9E9E2097-D766-4979-A0DD-4EF84ED423BA}" dt="2024-02-19T17:33:28.053" v="3073"/>
          <ac:spMkLst>
            <pc:docMk/>
            <pc:sldMk cId="3922282973" sldId="291"/>
            <ac:spMk id="2" creationId="{06918B20-6243-DFA5-B2F3-C867ABCFE563}"/>
          </ac:spMkLst>
        </pc:spChg>
        <pc:spChg chg="mod ord">
          <ac:chgData name="Jinene Limam" userId="17fc53aa5cb610fd" providerId="LiveId" clId="{9E9E2097-D766-4979-A0DD-4EF84ED423BA}" dt="2024-02-19T17:33:23.264" v="3072" actId="122"/>
          <ac:spMkLst>
            <pc:docMk/>
            <pc:sldMk cId="3922282973" sldId="291"/>
            <ac:spMk id="13" creationId="{CCB0EC53-2846-3FC5-F558-9FCAC0382DAB}"/>
          </ac:spMkLst>
        </pc:spChg>
        <pc:spChg chg="del mod ord">
          <ac:chgData name="Jinene Limam" userId="17fc53aa5cb610fd" providerId="LiveId" clId="{9E9E2097-D766-4979-A0DD-4EF84ED423BA}" dt="2024-02-19T17:33:09.572" v="3070" actId="700"/>
          <ac:spMkLst>
            <pc:docMk/>
            <pc:sldMk cId="3922282973" sldId="291"/>
            <ac:spMk id="18" creationId="{F4F6FAAC-8AF5-2479-5E36-9853639F149A}"/>
          </ac:spMkLst>
        </pc:spChg>
        <pc:graphicFrameChg chg="del mod">
          <ac:chgData name="Jinene Limam" userId="17fc53aa5cb610fd" providerId="LiveId" clId="{9E9E2097-D766-4979-A0DD-4EF84ED423BA}" dt="2024-02-19T17:33:18.203" v="3071" actId="478"/>
          <ac:graphicFrameMkLst>
            <pc:docMk/>
            <pc:sldMk cId="3922282973" sldId="291"/>
            <ac:graphicFrameMk id="4" creationId="{33934793-41CD-D0C0-D5F0-A95432CBB485}"/>
          </ac:graphicFrameMkLst>
        </pc:graphicFrameChg>
      </pc:sldChg>
      <pc:sldChg chg="modSp add mod">
        <pc:chgData name="Jinene Limam" userId="17fc53aa5cb610fd" providerId="LiveId" clId="{9E9E2097-D766-4979-A0DD-4EF84ED423BA}" dt="2024-02-21T08:38:33.205" v="9578" actId="255"/>
        <pc:sldMkLst>
          <pc:docMk/>
          <pc:sldMk cId="1202163015" sldId="292"/>
        </pc:sldMkLst>
        <pc:spChg chg="mod">
          <ac:chgData name="Jinene Limam" userId="17fc53aa5cb610fd" providerId="LiveId" clId="{9E9E2097-D766-4979-A0DD-4EF84ED423BA}" dt="2024-02-21T08:38:33.205" v="9578" actId="255"/>
          <ac:spMkLst>
            <pc:docMk/>
            <pc:sldMk cId="1202163015" sldId="292"/>
            <ac:spMk id="2" creationId="{811A2494-C1B8-8968-5E97-AEFEC16F2C10}"/>
          </ac:spMkLst>
        </pc:spChg>
        <pc:spChg chg="mod">
          <ac:chgData name="Jinene Limam" userId="17fc53aa5cb610fd" providerId="LiveId" clId="{9E9E2097-D766-4979-A0DD-4EF84ED423BA}" dt="2024-02-20T15:35:23.522" v="6087"/>
          <ac:spMkLst>
            <pc:docMk/>
            <pc:sldMk cId="1202163015" sldId="292"/>
            <ac:spMk id="13" creationId="{265183B9-D480-42F2-BDD9-A7BE0E3A068E}"/>
          </ac:spMkLst>
        </pc:spChg>
      </pc:sldChg>
      <pc:sldChg chg="addSp delSp modSp new mod modClrScheme chgLayout">
        <pc:chgData name="Jinene Limam" userId="17fc53aa5cb610fd" providerId="LiveId" clId="{9E9E2097-D766-4979-A0DD-4EF84ED423BA}" dt="2024-02-21T09:20:54.939" v="9918"/>
        <pc:sldMkLst>
          <pc:docMk/>
          <pc:sldMk cId="3629711096" sldId="293"/>
        </pc:sldMkLst>
        <pc:spChg chg="add del mod">
          <ac:chgData name="Jinene Limam" userId="17fc53aa5cb610fd" providerId="LiveId" clId="{9E9E2097-D766-4979-A0DD-4EF84ED423BA}" dt="2024-02-20T15:12:22.101" v="5875"/>
          <ac:spMkLst>
            <pc:docMk/>
            <pc:sldMk cId="3629711096" sldId="293"/>
            <ac:spMk id="2" creationId="{6DDF2B40-F144-FFAD-664D-45AE98ABD090}"/>
          </ac:spMkLst>
        </pc:spChg>
        <pc:spChg chg="add mod">
          <ac:chgData name="Jinene Limam" userId="17fc53aa5cb610fd" providerId="LiveId" clId="{9E9E2097-D766-4979-A0DD-4EF84ED423BA}" dt="2024-02-21T09:20:54.939" v="9918"/>
          <ac:spMkLst>
            <pc:docMk/>
            <pc:sldMk cId="3629711096" sldId="293"/>
            <ac:spMk id="3" creationId="{72CEA03D-DC78-7B59-783C-FBA879D98381}"/>
          </ac:spMkLst>
        </pc:spChg>
        <pc:spChg chg="add mod">
          <ac:chgData name="Jinene Limam" userId="17fc53aa5cb610fd" providerId="LiveId" clId="{9E9E2097-D766-4979-A0DD-4EF84ED423BA}" dt="2024-02-20T15:35:23.522" v="6087"/>
          <ac:spMkLst>
            <pc:docMk/>
            <pc:sldMk cId="3629711096" sldId="293"/>
            <ac:spMk id="4" creationId="{4F262A37-4226-DB90-3958-CAEDC514DBD8}"/>
          </ac:spMkLst>
        </pc:spChg>
      </pc:sldChg>
      <pc:sldChg chg="modSp add mod">
        <pc:chgData name="Jinene Limam" userId="17fc53aa5cb610fd" providerId="LiveId" clId="{9E9E2097-D766-4979-A0DD-4EF84ED423BA}" dt="2024-02-21T09:29:11.594" v="10146" actId="207"/>
        <pc:sldMkLst>
          <pc:docMk/>
          <pc:sldMk cId="3780972689" sldId="294"/>
        </pc:sldMkLst>
        <pc:spChg chg="mod">
          <ac:chgData name="Jinene Limam" userId="17fc53aa5cb610fd" providerId="LiveId" clId="{9E9E2097-D766-4979-A0DD-4EF84ED423BA}" dt="2024-02-20T15:35:23.522" v="6087"/>
          <ac:spMkLst>
            <pc:docMk/>
            <pc:sldMk cId="3780972689" sldId="294"/>
            <ac:spMk id="2" creationId="{B2340108-AAE7-B3D5-F842-91685C3CE1B0}"/>
          </ac:spMkLst>
        </pc:spChg>
        <pc:spChg chg="mod">
          <ac:chgData name="Jinene Limam" userId="17fc53aa5cb610fd" providerId="LiveId" clId="{9E9E2097-D766-4979-A0DD-4EF84ED423BA}" dt="2024-02-21T09:29:11.594" v="10146" actId="207"/>
          <ac:spMkLst>
            <pc:docMk/>
            <pc:sldMk cId="3780972689" sldId="294"/>
            <ac:spMk id="3" creationId="{B368EC25-50F0-23A7-EABD-9E41DF8CBF1D}"/>
          </ac:spMkLst>
        </pc:spChg>
      </pc:sldChg>
      <pc:sldChg chg="addSp delSp modSp new mod modClrScheme chgLayout">
        <pc:chgData name="Jinene Limam" userId="17fc53aa5cb610fd" providerId="LiveId" clId="{9E9E2097-D766-4979-A0DD-4EF84ED423BA}" dt="2024-02-21T09:28:33.366" v="10140" actId="5793"/>
        <pc:sldMkLst>
          <pc:docMk/>
          <pc:sldMk cId="2044722769" sldId="295"/>
        </pc:sldMkLst>
        <pc:spChg chg="del mod ord">
          <ac:chgData name="Jinene Limam" userId="17fc53aa5cb610fd" providerId="LiveId" clId="{9E9E2097-D766-4979-A0DD-4EF84ED423BA}" dt="2024-02-20T12:50:21.360" v="5405" actId="700"/>
          <ac:spMkLst>
            <pc:docMk/>
            <pc:sldMk cId="2044722769" sldId="295"/>
            <ac:spMk id="2" creationId="{42644F1D-1C8A-548F-5753-CCC1F22FC654}"/>
          </ac:spMkLst>
        </pc:spChg>
        <pc:spChg chg="add del mod ord">
          <ac:chgData name="Jinene Limam" userId="17fc53aa5cb610fd" providerId="LiveId" clId="{9E9E2097-D766-4979-A0DD-4EF84ED423BA}" dt="2024-02-21T09:28:33.366" v="10140" actId="5793"/>
          <ac:spMkLst>
            <pc:docMk/>
            <pc:sldMk cId="2044722769" sldId="295"/>
            <ac:spMk id="3" creationId="{30BD75A8-60B2-733B-0AF2-3141DC6EB2E9}"/>
          </ac:spMkLst>
        </pc:spChg>
        <pc:spChg chg="add mod">
          <ac:chgData name="Jinene Limam" userId="17fc53aa5cb610fd" providerId="LiveId" clId="{9E9E2097-D766-4979-A0DD-4EF84ED423BA}" dt="2024-02-19T19:28:41.163" v="4674"/>
          <ac:spMkLst>
            <pc:docMk/>
            <pc:sldMk cId="2044722769" sldId="295"/>
            <ac:spMk id="5" creationId="{C08FB2D5-EEB7-D784-3B2A-8CE36E5CE729}"/>
          </ac:spMkLst>
        </pc:spChg>
        <pc:spChg chg="add mod">
          <ac:chgData name="Jinene Limam" userId="17fc53aa5cb610fd" providerId="LiveId" clId="{9E9E2097-D766-4979-A0DD-4EF84ED423BA}" dt="2024-02-19T19:28:41.163" v="4674"/>
          <ac:spMkLst>
            <pc:docMk/>
            <pc:sldMk cId="2044722769" sldId="295"/>
            <ac:spMk id="6" creationId="{D9462F7C-730C-A664-DBBA-5BC4F5496B02}"/>
          </ac:spMkLst>
        </pc:spChg>
        <pc:spChg chg="add mod">
          <ac:chgData name="Jinene Limam" userId="17fc53aa5cb610fd" providerId="LiveId" clId="{9E9E2097-D766-4979-A0DD-4EF84ED423BA}" dt="2024-02-19T19:28:41.163" v="4674"/>
          <ac:spMkLst>
            <pc:docMk/>
            <pc:sldMk cId="2044722769" sldId="295"/>
            <ac:spMk id="7" creationId="{55B6ABC4-BC58-B7F8-0271-27160CF5B96B}"/>
          </ac:spMkLst>
        </pc:spChg>
        <pc:spChg chg="add del mod">
          <ac:chgData name="Jinene Limam" userId="17fc53aa5cb610fd" providerId="LiveId" clId="{9E9E2097-D766-4979-A0DD-4EF84ED423BA}" dt="2024-02-19T19:29:09.464" v="4678" actId="478"/>
          <ac:spMkLst>
            <pc:docMk/>
            <pc:sldMk cId="2044722769" sldId="295"/>
            <ac:spMk id="9" creationId="{C43D2C4B-824B-5C1B-80B4-440C24C1CBF6}"/>
          </ac:spMkLst>
        </pc:spChg>
        <pc:spChg chg="add mod">
          <ac:chgData name="Jinene Limam" userId="17fc53aa5cb610fd" providerId="LiveId" clId="{9E9E2097-D766-4979-A0DD-4EF84ED423BA}" dt="2024-02-19T19:31:26.369" v="5060"/>
          <ac:spMkLst>
            <pc:docMk/>
            <pc:sldMk cId="2044722769" sldId="295"/>
            <ac:spMk id="11" creationId="{319CBE6E-9BC6-18F2-53FB-B201F09859A4}"/>
          </ac:spMkLst>
        </pc:spChg>
        <pc:spChg chg="add mod ord">
          <ac:chgData name="Jinene Limam" userId="17fc53aa5cb610fd" providerId="LiveId" clId="{9E9E2097-D766-4979-A0DD-4EF84ED423BA}" dt="2024-02-20T15:35:23.522" v="6087"/>
          <ac:spMkLst>
            <pc:docMk/>
            <pc:sldMk cId="2044722769" sldId="295"/>
            <ac:spMk id="12" creationId="{CCCB62F0-0CCB-2AF6-DCEA-777635BCC9C9}"/>
          </ac:spMkLst>
        </pc:spChg>
        <pc:spChg chg="add del mod ord">
          <ac:chgData name="Jinene Limam" userId="17fc53aa5cb610fd" providerId="LiveId" clId="{9E9E2097-D766-4979-A0DD-4EF84ED423BA}" dt="2024-02-20T12:50:44.873" v="5408" actId="931"/>
          <ac:spMkLst>
            <pc:docMk/>
            <pc:sldMk cId="2044722769" sldId="295"/>
            <ac:spMk id="13" creationId="{7194446E-9049-AF2E-BCDD-D1439879CF2D}"/>
          </ac:spMkLst>
        </pc:spChg>
        <pc:grpChg chg="mod">
          <ac:chgData name="Jinene Limam" userId="17fc53aa5cb610fd" providerId="LiveId" clId="{9E9E2097-D766-4979-A0DD-4EF84ED423BA}" dt="2024-02-20T12:54:38.142" v="5435"/>
          <ac:grpSpMkLst>
            <pc:docMk/>
            <pc:sldMk cId="2044722769" sldId="295"/>
            <ac:grpSpMk id="21" creationId="{135364A5-E5E6-269E-DE9D-4763B90FF725}"/>
          </ac:grpSpMkLst>
        </pc:grpChg>
        <pc:graphicFrameChg chg="add mod">
          <ac:chgData name="Jinene Limam" userId="17fc53aa5cb610fd" providerId="LiveId" clId="{9E9E2097-D766-4979-A0DD-4EF84ED423BA}" dt="2024-02-19T19:28:41.163" v="4674"/>
          <ac:graphicFrameMkLst>
            <pc:docMk/>
            <pc:sldMk cId="2044722769" sldId="295"/>
            <ac:graphicFrameMk id="4" creationId="{E8B8FA65-3CE9-4488-8A31-C262E29B704C}"/>
          </ac:graphicFrameMkLst>
        </pc:graphicFrameChg>
        <pc:graphicFrameChg chg="add mod">
          <ac:chgData name="Jinene Limam" userId="17fc53aa5cb610fd" providerId="LiveId" clId="{9E9E2097-D766-4979-A0DD-4EF84ED423BA}" dt="2024-02-19T19:31:24.105" v="5059"/>
          <ac:graphicFrameMkLst>
            <pc:docMk/>
            <pc:sldMk cId="2044722769" sldId="295"/>
            <ac:graphicFrameMk id="10" creationId="{6694D399-4159-39CF-C60D-1A6AE0DF94DD}"/>
          </ac:graphicFrameMkLst>
        </pc:graphicFrameChg>
        <pc:picChg chg="add mod">
          <ac:chgData name="Jinene Limam" userId="17fc53aa5cb610fd" providerId="LiveId" clId="{9E9E2097-D766-4979-A0DD-4EF84ED423BA}" dt="2024-02-20T12:51:17.202" v="5415" actId="14100"/>
          <ac:picMkLst>
            <pc:docMk/>
            <pc:sldMk cId="2044722769" sldId="295"/>
            <ac:picMk id="15" creationId="{8A600740-8C42-050B-4190-5EEBDFA15264}"/>
          </ac:picMkLst>
        </pc:picChg>
        <pc:inkChg chg="add del">
          <ac:chgData name="Jinene Limam" userId="17fc53aa5cb610fd" providerId="LiveId" clId="{9E9E2097-D766-4979-A0DD-4EF84ED423BA}" dt="2024-02-20T12:53:44.715" v="5427" actId="9405"/>
          <ac:inkMkLst>
            <pc:docMk/>
            <pc:sldMk cId="2044722769" sldId="295"/>
            <ac:inkMk id="16" creationId="{2DCD0369-8BFF-11E8-FA7B-60DA675BD4B2}"/>
          </ac:inkMkLst>
        </pc:inkChg>
        <pc:inkChg chg="add del">
          <ac:chgData name="Jinene Limam" userId="17fc53aa5cb610fd" providerId="LiveId" clId="{9E9E2097-D766-4979-A0DD-4EF84ED423BA}" dt="2024-02-20T12:54:19.307" v="5429" actId="9405"/>
          <ac:inkMkLst>
            <pc:docMk/>
            <pc:sldMk cId="2044722769" sldId="295"/>
            <ac:inkMk id="17" creationId="{3F18FA7E-2BC9-FF47-3602-259F72111FFF}"/>
          </ac:inkMkLst>
        </pc:inkChg>
        <pc:inkChg chg="add del">
          <ac:chgData name="Jinene Limam" userId="17fc53aa5cb610fd" providerId="LiveId" clId="{9E9E2097-D766-4979-A0DD-4EF84ED423BA}" dt="2024-02-20T12:54:44.124" v="5437" actId="9405"/>
          <ac:inkMkLst>
            <pc:docMk/>
            <pc:sldMk cId="2044722769" sldId="295"/>
            <ac:inkMk id="18" creationId="{605E3B86-F901-4CCF-3266-660138A120F1}"/>
          </ac:inkMkLst>
        </pc:inkChg>
        <pc:inkChg chg="add del mod">
          <ac:chgData name="Jinene Limam" userId="17fc53aa5cb610fd" providerId="LiveId" clId="{9E9E2097-D766-4979-A0DD-4EF84ED423BA}" dt="2024-02-20T12:54:38.822" v="5436" actId="9405"/>
          <ac:inkMkLst>
            <pc:docMk/>
            <pc:sldMk cId="2044722769" sldId="295"/>
            <ac:inkMk id="19" creationId="{64011878-11DA-25B5-70B4-DF0E8740BAE5}"/>
          </ac:inkMkLst>
        </pc:inkChg>
        <pc:inkChg chg="add del mod">
          <ac:chgData name="Jinene Limam" userId="17fc53aa5cb610fd" providerId="LiveId" clId="{9E9E2097-D766-4979-A0DD-4EF84ED423BA}" dt="2024-02-20T12:54:38.142" v="5435"/>
          <ac:inkMkLst>
            <pc:docMk/>
            <pc:sldMk cId="2044722769" sldId="295"/>
            <ac:inkMk id="20" creationId="{7B1CBB8B-A654-276A-EFD6-0CB28CE33D0D}"/>
          </ac:inkMkLst>
        </pc:inkChg>
        <pc:inkChg chg="add del">
          <ac:chgData name="Jinene Limam" userId="17fc53aa5cb610fd" providerId="LiveId" clId="{9E9E2097-D766-4979-A0DD-4EF84ED423BA}" dt="2024-02-20T12:55:00.456" v="5439" actId="9405"/>
          <ac:inkMkLst>
            <pc:docMk/>
            <pc:sldMk cId="2044722769" sldId="295"/>
            <ac:inkMk id="22" creationId="{8C9CA42B-C9B1-268E-4A1C-DC8D3B96B1C8}"/>
          </ac:inkMkLst>
        </pc:inkChg>
        <pc:inkChg chg="add">
          <ac:chgData name="Jinene Limam" userId="17fc53aa5cb610fd" providerId="LiveId" clId="{9E9E2097-D766-4979-A0DD-4EF84ED423BA}" dt="2024-02-20T12:55:23.502" v="5440" actId="9405"/>
          <ac:inkMkLst>
            <pc:docMk/>
            <pc:sldMk cId="2044722769" sldId="295"/>
            <ac:inkMk id="23" creationId="{CA6721BC-0D07-33A6-FE8C-BD3C0184227A}"/>
          </ac:inkMkLst>
        </pc:inkChg>
        <pc:inkChg chg="add del">
          <ac:chgData name="Jinene Limam" userId="17fc53aa5cb610fd" providerId="LiveId" clId="{9E9E2097-D766-4979-A0DD-4EF84ED423BA}" dt="2024-02-20T12:56:02.602" v="5443"/>
          <ac:inkMkLst>
            <pc:docMk/>
            <pc:sldMk cId="2044722769" sldId="295"/>
            <ac:inkMk id="24" creationId="{171E8D53-821A-E717-29B3-9B80CE086097}"/>
          </ac:inkMkLst>
        </pc:inkChg>
        <pc:inkChg chg="add">
          <ac:chgData name="Jinene Limam" userId="17fc53aa5cb610fd" providerId="LiveId" clId="{9E9E2097-D766-4979-A0DD-4EF84ED423BA}" dt="2024-02-20T12:55:39.113" v="5442" actId="9405"/>
          <ac:inkMkLst>
            <pc:docMk/>
            <pc:sldMk cId="2044722769" sldId="295"/>
            <ac:inkMk id="25" creationId="{79353605-1D8D-F7C2-A29E-39EFFDFE4553}"/>
          </ac:inkMkLst>
        </pc:inkChg>
      </pc:sldChg>
      <pc:sldChg chg="addSp delSp modSp new mod modClrScheme chgLayout">
        <pc:chgData name="Jinene Limam" userId="17fc53aa5cb610fd" providerId="LiveId" clId="{9E9E2097-D766-4979-A0DD-4EF84ED423BA}" dt="2024-02-21T09:40:41.212" v="10175"/>
        <pc:sldMkLst>
          <pc:docMk/>
          <pc:sldMk cId="357454674" sldId="296"/>
        </pc:sldMkLst>
        <pc:spChg chg="add del mod ord">
          <ac:chgData name="Jinene Limam" userId="17fc53aa5cb610fd" providerId="LiveId" clId="{9E9E2097-D766-4979-A0DD-4EF84ED423BA}" dt="2024-02-19T19:35:48.909" v="5077" actId="700"/>
          <ac:spMkLst>
            <pc:docMk/>
            <pc:sldMk cId="357454674" sldId="296"/>
            <ac:spMk id="2" creationId="{C7B0EAF0-6720-E1EC-06EE-BCC7290368B0}"/>
          </ac:spMkLst>
        </pc:spChg>
        <pc:spChg chg="add del mod ord">
          <ac:chgData name="Jinene Limam" userId="17fc53aa5cb610fd" providerId="LiveId" clId="{9E9E2097-D766-4979-A0DD-4EF84ED423BA}" dt="2024-02-19T19:35:48.909" v="5077" actId="700"/>
          <ac:spMkLst>
            <pc:docMk/>
            <pc:sldMk cId="357454674" sldId="296"/>
            <ac:spMk id="3" creationId="{9AEB979F-FDBD-AE3A-35F6-CEC73DE3F91F}"/>
          </ac:spMkLst>
        </pc:spChg>
        <pc:spChg chg="add">
          <ac:chgData name="Jinene Limam" userId="17fc53aa5cb610fd" providerId="LiveId" clId="{9E9E2097-D766-4979-A0DD-4EF84ED423BA}" dt="2024-02-19T19:34:53.923" v="5073"/>
          <ac:spMkLst>
            <pc:docMk/>
            <pc:sldMk cId="357454674" sldId="296"/>
            <ac:spMk id="4" creationId="{D765CC46-87DF-B30B-30D5-5C6260623843}"/>
          </ac:spMkLst>
        </pc:spChg>
        <pc:spChg chg="add">
          <ac:chgData name="Jinene Limam" userId="17fc53aa5cb610fd" providerId="LiveId" clId="{9E9E2097-D766-4979-A0DD-4EF84ED423BA}" dt="2024-02-19T19:34:53.923" v="5073"/>
          <ac:spMkLst>
            <pc:docMk/>
            <pc:sldMk cId="357454674" sldId="296"/>
            <ac:spMk id="5" creationId="{32BBAC04-4F58-9FC5-1686-9F10ADCB9D9F}"/>
          </ac:spMkLst>
        </pc:spChg>
        <pc:spChg chg="add">
          <ac:chgData name="Jinene Limam" userId="17fc53aa5cb610fd" providerId="LiveId" clId="{9E9E2097-D766-4979-A0DD-4EF84ED423BA}" dt="2024-02-19T19:34:53.923" v="5073"/>
          <ac:spMkLst>
            <pc:docMk/>
            <pc:sldMk cId="357454674" sldId="296"/>
            <ac:spMk id="6" creationId="{38ABCA45-4517-BC7D-D87A-CD2B4409E6F3}"/>
          </ac:spMkLst>
        </pc:spChg>
        <pc:spChg chg="add">
          <ac:chgData name="Jinene Limam" userId="17fc53aa5cb610fd" providerId="LiveId" clId="{9E9E2097-D766-4979-A0DD-4EF84ED423BA}" dt="2024-02-19T19:34:53.923" v="5073"/>
          <ac:spMkLst>
            <pc:docMk/>
            <pc:sldMk cId="357454674" sldId="296"/>
            <ac:spMk id="7" creationId="{2738F35A-CF2E-6894-D133-2C98D666C80A}"/>
          </ac:spMkLst>
        </pc:spChg>
        <pc:spChg chg="add del mod">
          <ac:chgData name="Jinene Limam" userId="17fc53aa5cb610fd" providerId="LiveId" clId="{9E9E2097-D766-4979-A0DD-4EF84ED423BA}" dt="2024-02-19T19:35:03.113" v="5074" actId="26606"/>
          <ac:spMkLst>
            <pc:docMk/>
            <pc:sldMk cId="357454674" sldId="296"/>
            <ac:spMk id="8" creationId="{6282E62A-6454-B138-38AA-78A5E116BF70}"/>
          </ac:spMkLst>
        </pc:spChg>
        <pc:spChg chg="add">
          <ac:chgData name="Jinene Limam" userId="17fc53aa5cb610fd" providerId="LiveId" clId="{9E9E2097-D766-4979-A0DD-4EF84ED423BA}" dt="2024-02-19T19:35:31.095" v="5076"/>
          <ac:spMkLst>
            <pc:docMk/>
            <pc:sldMk cId="357454674" sldId="296"/>
            <ac:spMk id="9" creationId="{00856F15-E4C0-0B4A-B30D-021FEC461C47}"/>
          </ac:spMkLst>
        </pc:spChg>
        <pc:spChg chg="add del mod">
          <ac:chgData name="Jinene Limam" userId="17fc53aa5cb610fd" providerId="LiveId" clId="{9E9E2097-D766-4979-A0DD-4EF84ED423BA}" dt="2024-02-19T19:35:03.113" v="5074" actId="26606"/>
          <ac:spMkLst>
            <pc:docMk/>
            <pc:sldMk cId="357454674" sldId="296"/>
            <ac:spMk id="10" creationId="{C9C5504D-AFE0-7633-7A69-387C9F752E0E}"/>
          </ac:spMkLst>
        </pc:spChg>
        <pc:spChg chg="add">
          <ac:chgData name="Jinene Limam" userId="17fc53aa5cb610fd" providerId="LiveId" clId="{9E9E2097-D766-4979-A0DD-4EF84ED423BA}" dt="2024-02-19T19:35:31.095" v="5076"/>
          <ac:spMkLst>
            <pc:docMk/>
            <pc:sldMk cId="357454674" sldId="296"/>
            <ac:spMk id="11" creationId="{1709FD9F-9803-7BBC-7784-9DA2DD07FD69}"/>
          </ac:spMkLst>
        </pc:spChg>
        <pc:spChg chg="add del mod">
          <ac:chgData name="Jinene Limam" userId="17fc53aa5cb610fd" providerId="LiveId" clId="{9E9E2097-D766-4979-A0DD-4EF84ED423BA}" dt="2024-02-19T19:35:03.113" v="5074" actId="26606"/>
          <ac:spMkLst>
            <pc:docMk/>
            <pc:sldMk cId="357454674" sldId="296"/>
            <ac:spMk id="12" creationId="{CF9AC862-B9DB-14E1-55AB-348E28DE742F}"/>
          </ac:spMkLst>
        </pc:spChg>
        <pc:spChg chg="add">
          <ac:chgData name="Jinene Limam" userId="17fc53aa5cb610fd" providerId="LiveId" clId="{9E9E2097-D766-4979-A0DD-4EF84ED423BA}" dt="2024-02-19T19:35:31.095" v="5076"/>
          <ac:spMkLst>
            <pc:docMk/>
            <pc:sldMk cId="357454674" sldId="296"/>
            <ac:spMk id="13" creationId="{AE94C8D7-F952-7095-BBC6-BFE7D00F4D0C}"/>
          </ac:spMkLst>
        </pc:spChg>
        <pc:spChg chg="add">
          <ac:chgData name="Jinene Limam" userId="17fc53aa5cb610fd" providerId="LiveId" clId="{9E9E2097-D766-4979-A0DD-4EF84ED423BA}" dt="2024-02-19T19:35:31.095" v="5076"/>
          <ac:spMkLst>
            <pc:docMk/>
            <pc:sldMk cId="357454674" sldId="296"/>
            <ac:spMk id="14" creationId="{45D5AE72-72D9-D57B-A7C4-88E0099318F5}"/>
          </ac:spMkLst>
        </pc:spChg>
        <pc:spChg chg="add del mod ord">
          <ac:chgData name="Jinene Limam" userId="17fc53aa5cb610fd" providerId="LiveId" clId="{9E9E2097-D766-4979-A0DD-4EF84ED423BA}" dt="2024-02-19T19:36:37.342" v="5079" actId="700"/>
          <ac:spMkLst>
            <pc:docMk/>
            <pc:sldMk cId="357454674" sldId="296"/>
            <ac:spMk id="15" creationId="{E226B5CB-1EE2-D6D5-0F94-1D64FDBA4386}"/>
          </ac:spMkLst>
        </pc:spChg>
        <pc:spChg chg="add del mod ord">
          <ac:chgData name="Jinene Limam" userId="17fc53aa5cb610fd" providerId="LiveId" clId="{9E9E2097-D766-4979-A0DD-4EF84ED423BA}" dt="2024-02-19T19:36:37.342" v="5079" actId="700"/>
          <ac:spMkLst>
            <pc:docMk/>
            <pc:sldMk cId="357454674" sldId="296"/>
            <ac:spMk id="16" creationId="{2F81BB02-4B79-6687-4875-713A30B75176}"/>
          </ac:spMkLst>
        </pc:spChg>
        <pc:spChg chg="add del mod ord">
          <ac:chgData name="Jinene Limam" userId="17fc53aa5cb610fd" providerId="LiveId" clId="{9E9E2097-D766-4979-A0DD-4EF84ED423BA}" dt="2024-02-19T19:36:08.536" v="5078"/>
          <ac:spMkLst>
            <pc:docMk/>
            <pc:sldMk cId="357454674" sldId="296"/>
            <ac:spMk id="17" creationId="{9AD526E8-94E3-710B-CB43-04B190F67AA4}"/>
          </ac:spMkLst>
        </pc:spChg>
        <pc:spChg chg="add mod ord">
          <ac:chgData name="Jinene Limam" userId="17fc53aa5cb610fd" providerId="LiveId" clId="{9E9E2097-D766-4979-A0DD-4EF84ED423BA}" dt="2024-02-20T15:35:23.522" v="6087"/>
          <ac:spMkLst>
            <pc:docMk/>
            <pc:sldMk cId="357454674" sldId="296"/>
            <ac:spMk id="19" creationId="{1B652A71-2F8E-3E96-1614-34ED04343B49}"/>
          </ac:spMkLst>
        </pc:spChg>
        <pc:spChg chg="add mod ord">
          <ac:chgData name="Jinene Limam" userId="17fc53aa5cb610fd" providerId="LiveId" clId="{9E9E2097-D766-4979-A0DD-4EF84ED423BA}" dt="2024-02-21T09:35:14.637" v="10151" actId="207"/>
          <ac:spMkLst>
            <pc:docMk/>
            <pc:sldMk cId="357454674" sldId="296"/>
            <ac:spMk id="20" creationId="{3F265228-99BB-BA97-623D-628B86266B2D}"/>
          </ac:spMkLst>
        </pc:spChg>
        <pc:spChg chg="add del mod ord">
          <ac:chgData name="Jinene Limam" userId="17fc53aa5cb610fd" providerId="LiveId" clId="{9E9E2097-D766-4979-A0DD-4EF84ED423BA}" dt="2024-02-19T19:38:03.119" v="5084" actId="478"/>
          <ac:spMkLst>
            <pc:docMk/>
            <pc:sldMk cId="357454674" sldId="296"/>
            <ac:spMk id="21" creationId="{D22EF327-EB7D-7DAE-BB42-02C08587FF0C}"/>
          </ac:spMkLst>
        </pc:spChg>
        <pc:spChg chg="add mod ord">
          <ac:chgData name="Jinene Limam" userId="17fc53aa5cb610fd" providerId="LiveId" clId="{9E9E2097-D766-4979-A0DD-4EF84ED423BA}" dt="2024-02-21T09:35:26.834" v="10153" actId="207"/>
          <ac:spMkLst>
            <pc:docMk/>
            <pc:sldMk cId="357454674" sldId="296"/>
            <ac:spMk id="22" creationId="{1F8FFE9F-94C9-C097-78E0-39B29B67670F}"/>
          </ac:spMkLst>
        </pc:spChg>
        <pc:spChg chg="add del mod">
          <ac:chgData name="Jinene Limam" userId="17fc53aa5cb610fd" providerId="LiveId" clId="{9E9E2097-D766-4979-A0DD-4EF84ED423BA}" dt="2024-02-21T09:39:00.750" v="10157" actId="22"/>
          <ac:spMkLst>
            <pc:docMk/>
            <pc:sldMk cId="357454674" sldId="296"/>
            <ac:spMk id="24" creationId="{9770A23F-8D81-BC62-159E-20570EC8D7D6}"/>
          </ac:spMkLst>
        </pc:spChg>
        <pc:graphicFrameChg chg="add del mod ord modGraphic">
          <ac:chgData name="Jinene Limam" userId="17fc53aa5cb610fd" providerId="LiveId" clId="{9E9E2097-D766-4979-A0DD-4EF84ED423BA}" dt="2024-02-21T09:38:57.337" v="10156" actId="3680"/>
          <ac:graphicFrameMkLst>
            <pc:docMk/>
            <pc:sldMk cId="357454674" sldId="296"/>
            <ac:graphicFrameMk id="25" creationId="{048BC61B-1E69-B90E-C79B-5507500A8BBD}"/>
          </ac:graphicFrameMkLst>
        </pc:graphicFrameChg>
        <pc:picChg chg="add mod ord">
          <ac:chgData name="Jinene Limam" userId="17fc53aa5cb610fd" providerId="LiveId" clId="{9E9E2097-D766-4979-A0DD-4EF84ED423BA}" dt="2024-02-20T15:35:23.522" v="6087"/>
          <ac:picMkLst>
            <pc:docMk/>
            <pc:sldMk cId="357454674" sldId="296"/>
            <ac:picMk id="18" creationId="{9F45A20D-6843-BC86-5180-DF6D9CC36765}"/>
          </ac:picMkLst>
        </pc:picChg>
        <pc:picChg chg="add mod ord">
          <ac:chgData name="Jinene Limam" userId="17fc53aa5cb610fd" providerId="LiveId" clId="{9E9E2097-D766-4979-A0DD-4EF84ED423BA}" dt="2024-02-21T09:40:41.212" v="10175"/>
          <ac:picMkLst>
            <pc:docMk/>
            <pc:sldMk cId="357454674" sldId="296"/>
            <ac:picMk id="27" creationId="{D6232BF7-7F8B-D476-BE08-42DC1A53219B}"/>
          </ac:picMkLst>
        </pc:picChg>
        <pc:picChg chg="add">
          <ac:chgData name="Jinene Limam" userId="17fc53aa5cb610fd" providerId="LiveId" clId="{9E9E2097-D766-4979-A0DD-4EF84ED423BA}" dt="2024-02-19T19:34:53.923" v="5073"/>
          <ac:picMkLst>
            <pc:docMk/>
            <pc:sldMk cId="357454674" sldId="296"/>
            <ac:picMk id="2049" creationId="{38879D3B-5F31-E20D-9A73-085C0DC06258}"/>
          </ac:picMkLst>
        </pc:picChg>
        <pc:picChg chg="add">
          <ac:chgData name="Jinene Limam" userId="17fc53aa5cb610fd" providerId="LiveId" clId="{9E9E2097-D766-4979-A0DD-4EF84ED423BA}" dt="2024-02-19T19:35:31.095" v="5076"/>
          <ac:picMkLst>
            <pc:docMk/>
            <pc:sldMk cId="357454674" sldId="296"/>
            <ac:picMk id="2054" creationId="{852EE3D2-667E-9F00-F07C-3CFAD42A6E81}"/>
          </ac:picMkLst>
        </pc:picChg>
      </pc:sldChg>
      <pc:sldChg chg="addSp delSp modSp new mod">
        <pc:chgData name="Jinene Limam" userId="17fc53aa5cb610fd" providerId="LiveId" clId="{9E9E2097-D766-4979-A0DD-4EF84ED423BA}" dt="2024-02-21T13:41:53.435" v="10226" actId="14100"/>
        <pc:sldMkLst>
          <pc:docMk/>
          <pc:sldMk cId="3773112643" sldId="297"/>
        </pc:sldMkLst>
        <pc:spChg chg="mod">
          <ac:chgData name="Jinene Limam" userId="17fc53aa5cb610fd" providerId="LiveId" clId="{9E9E2097-D766-4979-A0DD-4EF84ED423BA}" dt="2024-02-20T15:35:23.522" v="6087"/>
          <ac:spMkLst>
            <pc:docMk/>
            <pc:sldMk cId="3773112643" sldId="297"/>
            <ac:spMk id="2" creationId="{16AFF78A-EC3F-0386-18B7-967394C0E634}"/>
          </ac:spMkLst>
        </pc:spChg>
        <pc:spChg chg="mod">
          <ac:chgData name="Jinene Limam" userId="17fc53aa5cb610fd" providerId="LiveId" clId="{9E9E2097-D766-4979-A0DD-4EF84ED423BA}" dt="2024-02-21T13:41:21.980" v="10222" actId="207"/>
          <ac:spMkLst>
            <pc:docMk/>
            <pc:sldMk cId="3773112643" sldId="297"/>
            <ac:spMk id="3" creationId="{6855A7AC-D7D4-030B-E59B-70866A55E16E}"/>
          </ac:spMkLst>
        </pc:spChg>
        <pc:spChg chg="mod">
          <ac:chgData name="Jinene Limam" userId="17fc53aa5cb610fd" providerId="LiveId" clId="{9E9E2097-D766-4979-A0DD-4EF84ED423BA}" dt="2024-02-21T13:41:29.310" v="10225" actId="5793"/>
          <ac:spMkLst>
            <pc:docMk/>
            <pc:sldMk cId="3773112643" sldId="297"/>
            <ac:spMk id="4" creationId="{4A1DF86C-234F-7C49-F06F-55B0F40970E4}"/>
          </ac:spMkLst>
        </pc:spChg>
        <pc:spChg chg="mod">
          <ac:chgData name="Jinene Limam" userId="17fc53aa5cb610fd" providerId="LiveId" clId="{9E9E2097-D766-4979-A0DD-4EF84ED423BA}" dt="2024-02-20T15:35:23.522" v="6087"/>
          <ac:spMkLst>
            <pc:docMk/>
            <pc:sldMk cId="3773112643" sldId="297"/>
            <ac:spMk id="5" creationId="{2C50DE31-3129-AFFF-18BA-37A550DBD962}"/>
          </ac:spMkLst>
        </pc:spChg>
        <pc:spChg chg="del">
          <ac:chgData name="Jinene Limam" userId="17fc53aa5cb610fd" providerId="LiveId" clId="{9E9E2097-D766-4979-A0DD-4EF84ED423BA}" dt="2024-02-19T19:39:39.245" v="5120"/>
          <ac:spMkLst>
            <pc:docMk/>
            <pc:sldMk cId="3773112643" sldId="297"/>
            <ac:spMk id="6" creationId="{5F322A09-0F74-DF7A-B310-F367F906F45D}"/>
          </ac:spMkLst>
        </pc:spChg>
        <pc:picChg chg="add mod">
          <ac:chgData name="Jinene Limam" userId="17fc53aa5cb610fd" providerId="LiveId" clId="{9E9E2097-D766-4979-A0DD-4EF84ED423BA}" dt="2024-02-21T13:41:53.435" v="10226" actId="14100"/>
          <ac:picMkLst>
            <pc:docMk/>
            <pc:sldMk cId="3773112643" sldId="297"/>
            <ac:picMk id="7" creationId="{E7ED3077-5F66-2AB5-53B0-280BA811CF11}"/>
          </ac:picMkLst>
        </pc:picChg>
      </pc:sldChg>
      <pc:sldChg chg="addSp delSp modSp new mod modClrScheme chgLayout">
        <pc:chgData name="Jinene Limam" userId="17fc53aa5cb610fd" providerId="LiveId" clId="{9E9E2097-D766-4979-A0DD-4EF84ED423BA}" dt="2024-02-21T09:43:22.736" v="10217" actId="27636"/>
        <pc:sldMkLst>
          <pc:docMk/>
          <pc:sldMk cId="3852238335" sldId="298"/>
        </pc:sldMkLst>
        <pc:spChg chg="del mod ord">
          <ac:chgData name="Jinene Limam" userId="17fc53aa5cb610fd" providerId="LiveId" clId="{9E9E2097-D766-4979-A0DD-4EF84ED423BA}" dt="2024-02-19T19:46:27.794" v="5187" actId="700"/>
          <ac:spMkLst>
            <pc:docMk/>
            <pc:sldMk cId="3852238335" sldId="298"/>
            <ac:spMk id="2" creationId="{DB5AEE24-BE94-9190-DC27-2018F181F546}"/>
          </ac:spMkLst>
        </pc:spChg>
        <pc:spChg chg="del">
          <ac:chgData name="Jinene Limam" userId="17fc53aa5cb610fd" providerId="LiveId" clId="{9E9E2097-D766-4979-A0DD-4EF84ED423BA}" dt="2024-02-19T19:46:27.794" v="5187" actId="700"/>
          <ac:spMkLst>
            <pc:docMk/>
            <pc:sldMk cId="3852238335" sldId="298"/>
            <ac:spMk id="3" creationId="{2812593D-4AA3-E9A7-DF03-EEED180DAAA1}"/>
          </ac:spMkLst>
        </pc:spChg>
        <pc:spChg chg="del mod ord">
          <ac:chgData name="Jinene Limam" userId="17fc53aa5cb610fd" providerId="LiveId" clId="{9E9E2097-D766-4979-A0DD-4EF84ED423BA}" dt="2024-02-19T19:46:27.794" v="5187" actId="700"/>
          <ac:spMkLst>
            <pc:docMk/>
            <pc:sldMk cId="3852238335" sldId="298"/>
            <ac:spMk id="4" creationId="{59D7B230-0099-A670-786D-EA2714CD6342}"/>
          </ac:spMkLst>
        </pc:spChg>
        <pc:spChg chg="del">
          <ac:chgData name="Jinene Limam" userId="17fc53aa5cb610fd" providerId="LiveId" clId="{9E9E2097-D766-4979-A0DD-4EF84ED423BA}" dt="2024-02-19T19:46:27.794" v="5187" actId="700"/>
          <ac:spMkLst>
            <pc:docMk/>
            <pc:sldMk cId="3852238335" sldId="298"/>
            <ac:spMk id="5" creationId="{50DDD3C2-54AC-A16D-3F76-06FFE4F3F6AB}"/>
          </ac:spMkLst>
        </pc:spChg>
        <pc:spChg chg="del">
          <ac:chgData name="Jinene Limam" userId="17fc53aa5cb610fd" providerId="LiveId" clId="{9E9E2097-D766-4979-A0DD-4EF84ED423BA}" dt="2024-02-19T19:46:27.794" v="5187" actId="700"/>
          <ac:spMkLst>
            <pc:docMk/>
            <pc:sldMk cId="3852238335" sldId="298"/>
            <ac:spMk id="6" creationId="{309518F5-B441-A07F-B555-168EB907AE02}"/>
          </ac:spMkLst>
        </pc:spChg>
        <pc:spChg chg="add mod ord">
          <ac:chgData name="Jinene Limam" userId="17fc53aa5cb610fd" providerId="LiveId" clId="{9E9E2097-D766-4979-A0DD-4EF84ED423BA}" dt="2024-02-20T15:35:23.522" v="6087"/>
          <ac:spMkLst>
            <pc:docMk/>
            <pc:sldMk cId="3852238335" sldId="298"/>
            <ac:spMk id="7" creationId="{2FA71401-7301-6BF1-73FA-9DC6DB6E4C3D}"/>
          </ac:spMkLst>
        </pc:spChg>
        <pc:spChg chg="add mod ord">
          <ac:chgData name="Jinene Limam" userId="17fc53aa5cb610fd" providerId="LiveId" clId="{9E9E2097-D766-4979-A0DD-4EF84ED423BA}" dt="2024-02-21T09:43:22.736" v="10217" actId="27636"/>
          <ac:spMkLst>
            <pc:docMk/>
            <pc:sldMk cId="3852238335" sldId="298"/>
            <ac:spMk id="8" creationId="{3E1AC29C-908B-73FF-3169-DF6E25E19733}"/>
          </ac:spMkLst>
        </pc:spChg>
      </pc:sldChg>
      <pc:sldChg chg="addSp delSp modSp new del mod">
        <pc:chgData name="Jinene Limam" userId="17fc53aa5cb610fd" providerId="LiveId" clId="{9E9E2097-D766-4979-A0DD-4EF84ED423BA}" dt="2024-02-20T15:54:52.480" v="6592" actId="47"/>
        <pc:sldMkLst>
          <pc:docMk/>
          <pc:sldMk cId="2905289442" sldId="299"/>
        </pc:sldMkLst>
        <pc:spChg chg="mod">
          <ac:chgData name="Jinene Limam" userId="17fc53aa5cb610fd" providerId="LiveId" clId="{9E9E2097-D766-4979-A0DD-4EF84ED423BA}" dt="2024-02-20T15:35:23.522" v="6087"/>
          <ac:spMkLst>
            <pc:docMk/>
            <pc:sldMk cId="2905289442" sldId="299"/>
            <ac:spMk id="2" creationId="{0577889C-DAEF-F4B2-1E26-89F27FE9ADF8}"/>
          </ac:spMkLst>
        </pc:spChg>
        <pc:spChg chg="del mod">
          <ac:chgData name="Jinene Limam" userId="17fc53aa5cb610fd" providerId="LiveId" clId="{9E9E2097-D766-4979-A0DD-4EF84ED423BA}" dt="2024-02-20T15:54:47.769" v="6591" actId="21"/>
          <ac:spMkLst>
            <pc:docMk/>
            <pc:sldMk cId="2905289442" sldId="299"/>
            <ac:spMk id="3" creationId="{9E158ADB-0BB2-A442-F3B0-7AB1B321CC0B}"/>
          </ac:spMkLst>
        </pc:spChg>
        <pc:spChg chg="add mod">
          <ac:chgData name="Jinene Limam" userId="17fc53aa5cb610fd" providerId="LiveId" clId="{9E9E2097-D766-4979-A0DD-4EF84ED423BA}" dt="2024-02-20T15:54:47.769" v="6591" actId="21"/>
          <ac:spMkLst>
            <pc:docMk/>
            <pc:sldMk cId="2905289442" sldId="299"/>
            <ac:spMk id="5" creationId="{34B2502E-D4C9-5986-D854-62A8A2ED2AF9}"/>
          </ac:spMkLst>
        </pc:spChg>
      </pc:sldChg>
      <pc:sldChg chg="modSp new del mod">
        <pc:chgData name="Jinene Limam" userId="17fc53aa5cb610fd" providerId="LiveId" clId="{9E9E2097-D766-4979-A0DD-4EF84ED423BA}" dt="2024-02-21T09:00:23.504" v="9640" actId="47"/>
        <pc:sldMkLst>
          <pc:docMk/>
          <pc:sldMk cId="1479903652" sldId="300"/>
        </pc:sldMkLst>
        <pc:spChg chg="mod">
          <ac:chgData name="Jinene Limam" userId="17fc53aa5cb610fd" providerId="LiveId" clId="{9E9E2097-D766-4979-A0DD-4EF84ED423BA}" dt="2024-02-20T15:35:23.522" v="6087"/>
          <ac:spMkLst>
            <pc:docMk/>
            <pc:sldMk cId="1479903652" sldId="300"/>
            <ac:spMk id="2" creationId="{8812B75D-6F71-DFB4-76DC-36C64EC271A9}"/>
          </ac:spMkLst>
        </pc:spChg>
        <pc:spChg chg="mod">
          <ac:chgData name="Jinene Limam" userId="17fc53aa5cb610fd" providerId="LiveId" clId="{9E9E2097-D766-4979-A0DD-4EF84ED423BA}" dt="2024-02-21T09:00:19.366" v="9639" actId="21"/>
          <ac:spMkLst>
            <pc:docMk/>
            <pc:sldMk cId="1479903652" sldId="300"/>
            <ac:spMk id="3" creationId="{33E63243-AA3E-F25C-8AB0-E1AAAF1FDA37}"/>
          </ac:spMkLst>
        </pc:spChg>
      </pc:sldChg>
      <pc:sldChg chg="modSp new del mod">
        <pc:chgData name="Jinene Limam" userId="17fc53aa5cb610fd" providerId="LiveId" clId="{9E9E2097-D766-4979-A0DD-4EF84ED423BA}" dt="2024-02-21T09:10:54.881" v="9722" actId="47"/>
        <pc:sldMkLst>
          <pc:docMk/>
          <pc:sldMk cId="598314031" sldId="301"/>
        </pc:sldMkLst>
        <pc:spChg chg="mod">
          <ac:chgData name="Jinene Limam" userId="17fc53aa5cb610fd" providerId="LiveId" clId="{9E9E2097-D766-4979-A0DD-4EF84ED423BA}" dt="2024-02-20T15:35:23.522" v="6087"/>
          <ac:spMkLst>
            <pc:docMk/>
            <pc:sldMk cId="598314031" sldId="301"/>
            <ac:spMk id="2" creationId="{2EF70CB7-BE44-EABF-5E9D-D1B21E04E641}"/>
          </ac:spMkLst>
        </pc:spChg>
        <pc:spChg chg="mod">
          <ac:chgData name="Jinene Limam" userId="17fc53aa5cb610fd" providerId="LiveId" clId="{9E9E2097-D766-4979-A0DD-4EF84ED423BA}" dt="2024-02-21T09:10:52.006" v="9721" actId="27636"/>
          <ac:spMkLst>
            <pc:docMk/>
            <pc:sldMk cId="598314031" sldId="301"/>
            <ac:spMk id="3" creationId="{63A56CA5-570B-BBC3-053E-1792102D5349}"/>
          </ac:spMkLst>
        </pc:spChg>
      </pc:sldChg>
      <pc:sldChg chg="addSp delSp modSp add del mod modClrScheme chgLayout">
        <pc:chgData name="Jinene Limam" userId="17fc53aa5cb610fd" providerId="LiveId" clId="{9E9E2097-D766-4979-A0DD-4EF84ED423BA}" dt="2024-02-21T13:42:29.078" v="10227" actId="47"/>
        <pc:sldMkLst>
          <pc:docMk/>
          <pc:sldMk cId="4271782669" sldId="302"/>
        </pc:sldMkLst>
        <pc:spChg chg="mod ord">
          <ac:chgData name="Jinene Limam" userId="17fc53aa5cb610fd" providerId="LiveId" clId="{9E9E2097-D766-4979-A0DD-4EF84ED423BA}" dt="2024-02-21T09:01:45.215" v="9645" actId="21"/>
          <ac:spMkLst>
            <pc:docMk/>
            <pc:sldMk cId="4271782669" sldId="302"/>
            <ac:spMk id="2" creationId="{F46EE8BF-BA16-8091-A291-B1ABCA8DD9F7}"/>
          </ac:spMkLst>
        </pc:spChg>
        <pc:spChg chg="del">
          <ac:chgData name="Jinene Limam" userId="17fc53aa5cb610fd" providerId="LiveId" clId="{9E9E2097-D766-4979-A0DD-4EF84ED423BA}" dt="2024-02-20T15:21:20.481" v="5937" actId="478"/>
          <ac:spMkLst>
            <pc:docMk/>
            <pc:sldMk cId="4271782669" sldId="302"/>
            <ac:spMk id="3" creationId="{023307DC-1468-E6CF-AE8B-8EA91892CA0B}"/>
          </ac:spMkLst>
        </pc:spChg>
        <pc:spChg chg="add del mod ord">
          <ac:chgData name="Jinene Limam" userId="17fc53aa5cb610fd" providerId="LiveId" clId="{9E9E2097-D766-4979-A0DD-4EF84ED423BA}" dt="2024-02-20T15:24:36.946" v="5948" actId="700"/>
          <ac:spMkLst>
            <pc:docMk/>
            <pc:sldMk cId="4271782669" sldId="302"/>
            <ac:spMk id="5" creationId="{F9F3786C-1F62-8FEE-8583-B78BF593B314}"/>
          </ac:spMkLst>
        </pc:spChg>
        <pc:spChg chg="add mod ord">
          <ac:chgData name="Jinene Limam" userId="17fc53aa5cb610fd" providerId="LiveId" clId="{9E9E2097-D766-4979-A0DD-4EF84ED423BA}" dt="2024-02-20T15:35:23.522" v="6087"/>
          <ac:spMkLst>
            <pc:docMk/>
            <pc:sldMk cId="4271782669" sldId="302"/>
            <ac:spMk id="6" creationId="{BD44B922-0BFD-C10A-DFC5-AD21C51270B7}"/>
          </ac:spMkLst>
        </pc:spChg>
        <pc:spChg chg="add del mod ord">
          <ac:chgData name="Jinene Limam" userId="17fc53aa5cb610fd" providerId="LiveId" clId="{9E9E2097-D766-4979-A0DD-4EF84ED423BA}" dt="2024-02-20T15:53:53.972" v="6589" actId="5793"/>
          <ac:spMkLst>
            <pc:docMk/>
            <pc:sldMk cId="4271782669" sldId="302"/>
            <ac:spMk id="7" creationId="{140009E1-A94F-4C02-C6C2-7F4A0F615901}"/>
          </ac:spMkLst>
        </pc:spChg>
        <pc:spChg chg="add mod ord">
          <ac:chgData name="Jinene Limam" userId="17fc53aa5cb610fd" providerId="LiveId" clId="{9E9E2097-D766-4979-A0DD-4EF84ED423BA}" dt="2024-02-20T15:35:23.522" v="6087"/>
          <ac:spMkLst>
            <pc:docMk/>
            <pc:sldMk cId="4271782669" sldId="302"/>
            <ac:spMk id="8" creationId="{BE10F3AC-110B-C8D8-0587-0E5AF141309B}"/>
          </ac:spMkLst>
        </pc:spChg>
        <pc:spChg chg="add del mod ord">
          <ac:chgData name="Jinene Limam" userId="17fc53aa5cb610fd" providerId="LiveId" clId="{9E9E2097-D766-4979-A0DD-4EF84ED423BA}" dt="2024-02-20T15:31:45.721" v="6026" actId="21"/>
          <ac:spMkLst>
            <pc:docMk/>
            <pc:sldMk cId="4271782669" sldId="302"/>
            <ac:spMk id="9" creationId="{470B4B76-7140-4421-28E9-199994B95859}"/>
          </ac:spMkLst>
        </pc:spChg>
        <pc:spChg chg="add mod">
          <ac:chgData name="Jinene Limam" userId="17fc53aa5cb610fd" providerId="LiveId" clId="{9E9E2097-D766-4979-A0DD-4EF84ED423BA}" dt="2024-02-20T15:25:19.361" v="5953"/>
          <ac:spMkLst>
            <pc:docMk/>
            <pc:sldMk cId="4271782669" sldId="302"/>
            <ac:spMk id="10" creationId="{D11AC0D4-C82A-52D4-8621-4D1E84C9449C}"/>
          </ac:spMkLst>
        </pc:spChg>
        <pc:spChg chg="del mod topLvl">
          <ac:chgData name="Jinene Limam" userId="17fc53aa5cb610fd" providerId="LiveId" clId="{9E9E2097-D766-4979-A0DD-4EF84ED423BA}" dt="2024-02-20T15:30:32.646" v="6003" actId="478"/>
          <ac:spMkLst>
            <pc:docMk/>
            <pc:sldMk cId="4271782669" sldId="302"/>
            <ac:spMk id="12" creationId="{C4CEF540-B9FA-82EA-23BF-02E59180AC0C}"/>
          </ac:spMkLst>
        </pc:spChg>
        <pc:spChg chg="del mod topLvl">
          <ac:chgData name="Jinene Limam" userId="17fc53aa5cb610fd" providerId="LiveId" clId="{9E9E2097-D766-4979-A0DD-4EF84ED423BA}" dt="2024-02-20T15:31:45.721" v="6026" actId="21"/>
          <ac:spMkLst>
            <pc:docMk/>
            <pc:sldMk cId="4271782669" sldId="302"/>
            <ac:spMk id="13" creationId="{7EB79172-4EA9-1395-7F9F-6697338FDE11}"/>
          </ac:spMkLst>
        </pc:spChg>
        <pc:spChg chg="add mod">
          <ac:chgData name="Jinene Limam" userId="17fc53aa5cb610fd" providerId="LiveId" clId="{9E9E2097-D766-4979-A0DD-4EF84ED423BA}" dt="2024-02-20T15:54:16.853" v="6590" actId="20577"/>
          <ac:spMkLst>
            <pc:docMk/>
            <pc:sldMk cId="4271782669" sldId="302"/>
            <ac:spMk id="15" creationId="{B861D773-703B-26AA-435D-DE6C08D6F646}"/>
          </ac:spMkLst>
        </pc:spChg>
        <pc:spChg chg="mod">
          <ac:chgData name="Jinene Limam" userId="17fc53aa5cb610fd" providerId="LiveId" clId="{9E9E2097-D766-4979-A0DD-4EF84ED423BA}" dt="2024-02-20T15:51:42.078" v="6514" actId="207"/>
          <ac:spMkLst>
            <pc:docMk/>
            <pc:sldMk cId="4271782669" sldId="302"/>
            <ac:spMk id="17" creationId="{86B78755-95E5-D253-323B-9E7816F41A25}"/>
          </ac:spMkLst>
        </pc:spChg>
        <pc:spChg chg="mod">
          <ac:chgData name="Jinene Limam" userId="17fc53aa5cb610fd" providerId="LiveId" clId="{9E9E2097-D766-4979-A0DD-4EF84ED423BA}" dt="2024-02-20T15:51:32.244" v="6513" actId="207"/>
          <ac:spMkLst>
            <pc:docMk/>
            <pc:sldMk cId="4271782669" sldId="302"/>
            <ac:spMk id="18" creationId="{DE25829C-C460-668E-30BF-EC474B03C31B}"/>
          </ac:spMkLst>
        </pc:spChg>
        <pc:spChg chg="mod topLvl">
          <ac:chgData name="Jinene Limam" userId="17fc53aa5cb610fd" providerId="LiveId" clId="{9E9E2097-D766-4979-A0DD-4EF84ED423BA}" dt="2024-02-21T09:03:51.196" v="9655" actId="21"/>
          <ac:spMkLst>
            <pc:docMk/>
            <pc:sldMk cId="4271782669" sldId="302"/>
            <ac:spMk id="20" creationId="{D54F7FD9-ADC0-FC2D-9762-0CA5F03F42E1}"/>
          </ac:spMkLst>
        </pc:spChg>
        <pc:spChg chg="del mod topLvl">
          <ac:chgData name="Jinene Limam" userId="17fc53aa5cb610fd" providerId="LiveId" clId="{9E9E2097-D766-4979-A0DD-4EF84ED423BA}" dt="2024-02-21T09:03:51.196" v="9655" actId="21"/>
          <ac:spMkLst>
            <pc:docMk/>
            <pc:sldMk cId="4271782669" sldId="302"/>
            <ac:spMk id="21" creationId="{CC0B54A6-C979-34CA-9289-F5517D67FF96}"/>
          </ac:spMkLst>
        </pc:spChg>
        <pc:spChg chg="mod">
          <ac:chgData name="Jinene Limam" userId="17fc53aa5cb610fd" providerId="LiveId" clId="{9E9E2097-D766-4979-A0DD-4EF84ED423BA}" dt="2024-02-20T15:37:23.430" v="6089"/>
          <ac:spMkLst>
            <pc:docMk/>
            <pc:sldMk cId="4271782669" sldId="302"/>
            <ac:spMk id="23" creationId="{19EC8ECC-E805-BBF8-132B-927F7E3C587F}"/>
          </ac:spMkLst>
        </pc:spChg>
        <pc:spChg chg="mod">
          <ac:chgData name="Jinene Limam" userId="17fc53aa5cb610fd" providerId="LiveId" clId="{9E9E2097-D766-4979-A0DD-4EF84ED423BA}" dt="2024-02-20T15:37:23.430" v="6089"/>
          <ac:spMkLst>
            <pc:docMk/>
            <pc:sldMk cId="4271782669" sldId="302"/>
            <ac:spMk id="24" creationId="{ED27F2E9-8674-6863-E112-3382B2F198D3}"/>
          </ac:spMkLst>
        </pc:spChg>
        <pc:spChg chg="mod">
          <ac:chgData name="Jinene Limam" userId="17fc53aa5cb610fd" providerId="LiveId" clId="{9E9E2097-D766-4979-A0DD-4EF84ED423BA}" dt="2024-02-20T15:37:23.430" v="6089"/>
          <ac:spMkLst>
            <pc:docMk/>
            <pc:sldMk cId="4271782669" sldId="302"/>
            <ac:spMk id="25" creationId="{1727E7CE-7755-7799-583D-1DD706B6B505}"/>
          </ac:spMkLst>
        </pc:spChg>
        <pc:spChg chg="mod">
          <ac:chgData name="Jinene Limam" userId="17fc53aa5cb610fd" providerId="LiveId" clId="{9E9E2097-D766-4979-A0DD-4EF84ED423BA}" dt="2024-02-20T15:37:23.430" v="6089"/>
          <ac:spMkLst>
            <pc:docMk/>
            <pc:sldMk cId="4271782669" sldId="302"/>
            <ac:spMk id="26" creationId="{EDA9BE7B-5940-8AAC-9DAD-61C9D95C84D0}"/>
          </ac:spMkLst>
        </pc:spChg>
        <pc:spChg chg="mod">
          <ac:chgData name="Jinene Limam" userId="17fc53aa5cb610fd" providerId="LiveId" clId="{9E9E2097-D766-4979-A0DD-4EF84ED423BA}" dt="2024-02-20T15:37:23.430" v="6089"/>
          <ac:spMkLst>
            <pc:docMk/>
            <pc:sldMk cId="4271782669" sldId="302"/>
            <ac:spMk id="28" creationId="{66C0436F-1187-3AEF-8D74-2E2C5AE3CBF4}"/>
          </ac:spMkLst>
        </pc:spChg>
        <pc:spChg chg="mod">
          <ac:chgData name="Jinene Limam" userId="17fc53aa5cb610fd" providerId="LiveId" clId="{9E9E2097-D766-4979-A0DD-4EF84ED423BA}" dt="2024-02-20T15:37:23.430" v="6089"/>
          <ac:spMkLst>
            <pc:docMk/>
            <pc:sldMk cId="4271782669" sldId="302"/>
            <ac:spMk id="29" creationId="{B191F38F-2374-AF6E-ABAA-FCF66F4A5908}"/>
          </ac:spMkLst>
        </pc:spChg>
        <pc:spChg chg="mod">
          <ac:chgData name="Jinene Limam" userId="17fc53aa5cb610fd" providerId="LiveId" clId="{9E9E2097-D766-4979-A0DD-4EF84ED423BA}" dt="2024-02-20T15:37:23.430" v="6089"/>
          <ac:spMkLst>
            <pc:docMk/>
            <pc:sldMk cId="4271782669" sldId="302"/>
            <ac:spMk id="30" creationId="{9D57B1B1-E52D-28D7-9FCE-9AC5F1BBD65E}"/>
          </ac:spMkLst>
        </pc:spChg>
        <pc:spChg chg="mod">
          <ac:chgData name="Jinene Limam" userId="17fc53aa5cb610fd" providerId="LiveId" clId="{9E9E2097-D766-4979-A0DD-4EF84ED423BA}" dt="2024-02-20T15:37:23.430" v="6089"/>
          <ac:spMkLst>
            <pc:docMk/>
            <pc:sldMk cId="4271782669" sldId="302"/>
            <ac:spMk id="31" creationId="{62856903-9705-F30B-7597-DFE22F368C97}"/>
          </ac:spMkLst>
        </pc:spChg>
        <pc:spChg chg="mod">
          <ac:chgData name="Jinene Limam" userId="17fc53aa5cb610fd" providerId="LiveId" clId="{9E9E2097-D766-4979-A0DD-4EF84ED423BA}" dt="2024-02-20T15:37:23.430" v="6089"/>
          <ac:spMkLst>
            <pc:docMk/>
            <pc:sldMk cId="4271782669" sldId="302"/>
            <ac:spMk id="32" creationId="{839BF4C2-0263-A9FC-0BDB-5303CCA05492}"/>
          </ac:spMkLst>
        </pc:spChg>
        <pc:spChg chg="mod">
          <ac:chgData name="Jinene Limam" userId="17fc53aa5cb610fd" providerId="LiveId" clId="{9E9E2097-D766-4979-A0DD-4EF84ED423BA}" dt="2024-02-20T15:37:23.430" v="6089"/>
          <ac:spMkLst>
            <pc:docMk/>
            <pc:sldMk cId="4271782669" sldId="302"/>
            <ac:spMk id="33" creationId="{27435F4D-3F22-5B1A-EDB5-95A96767FC9C}"/>
          </ac:spMkLst>
        </pc:spChg>
        <pc:spChg chg="mod">
          <ac:chgData name="Jinene Limam" userId="17fc53aa5cb610fd" providerId="LiveId" clId="{9E9E2097-D766-4979-A0DD-4EF84ED423BA}" dt="2024-02-20T15:37:23.430" v="6089"/>
          <ac:spMkLst>
            <pc:docMk/>
            <pc:sldMk cId="4271782669" sldId="302"/>
            <ac:spMk id="34" creationId="{B6657B6D-60B5-E27F-3469-2F3BF3C5D197}"/>
          </ac:spMkLst>
        </pc:spChg>
        <pc:spChg chg="mod">
          <ac:chgData name="Jinene Limam" userId="17fc53aa5cb610fd" providerId="LiveId" clId="{9E9E2097-D766-4979-A0DD-4EF84ED423BA}" dt="2024-02-20T15:37:48.223" v="6091"/>
          <ac:spMkLst>
            <pc:docMk/>
            <pc:sldMk cId="4271782669" sldId="302"/>
            <ac:spMk id="36" creationId="{C332EE1C-52AC-9393-ABA8-CA9A154FBD24}"/>
          </ac:spMkLst>
        </pc:spChg>
        <pc:spChg chg="mod">
          <ac:chgData name="Jinene Limam" userId="17fc53aa5cb610fd" providerId="LiveId" clId="{9E9E2097-D766-4979-A0DD-4EF84ED423BA}" dt="2024-02-20T15:37:48.223" v="6091"/>
          <ac:spMkLst>
            <pc:docMk/>
            <pc:sldMk cId="4271782669" sldId="302"/>
            <ac:spMk id="37" creationId="{45056CFD-08E0-3413-F8A4-99A0AB8FFB7F}"/>
          </ac:spMkLst>
        </pc:spChg>
        <pc:spChg chg="mod">
          <ac:chgData name="Jinene Limam" userId="17fc53aa5cb610fd" providerId="LiveId" clId="{9E9E2097-D766-4979-A0DD-4EF84ED423BA}" dt="2024-02-20T15:37:48.223" v="6091"/>
          <ac:spMkLst>
            <pc:docMk/>
            <pc:sldMk cId="4271782669" sldId="302"/>
            <ac:spMk id="38" creationId="{C14E673E-DA7B-7ADC-C466-CC96A8B0123F}"/>
          </ac:spMkLst>
        </pc:spChg>
        <pc:spChg chg="mod">
          <ac:chgData name="Jinene Limam" userId="17fc53aa5cb610fd" providerId="LiveId" clId="{9E9E2097-D766-4979-A0DD-4EF84ED423BA}" dt="2024-02-20T15:37:48.223" v="6091"/>
          <ac:spMkLst>
            <pc:docMk/>
            <pc:sldMk cId="4271782669" sldId="302"/>
            <ac:spMk id="39" creationId="{FB6C9C0A-705E-A37F-AEA1-089BDC9E9D02}"/>
          </ac:spMkLst>
        </pc:spChg>
        <pc:spChg chg="mod">
          <ac:chgData name="Jinene Limam" userId="17fc53aa5cb610fd" providerId="LiveId" clId="{9E9E2097-D766-4979-A0DD-4EF84ED423BA}" dt="2024-02-20T15:37:48.223" v="6091"/>
          <ac:spMkLst>
            <pc:docMk/>
            <pc:sldMk cId="4271782669" sldId="302"/>
            <ac:spMk id="40" creationId="{5D3E0256-BC33-C91C-2EB6-897B01EA326A}"/>
          </ac:spMkLst>
        </pc:spChg>
        <pc:spChg chg="mod">
          <ac:chgData name="Jinene Limam" userId="17fc53aa5cb610fd" providerId="LiveId" clId="{9E9E2097-D766-4979-A0DD-4EF84ED423BA}" dt="2024-02-20T15:37:48.223" v="6091"/>
          <ac:spMkLst>
            <pc:docMk/>
            <pc:sldMk cId="4271782669" sldId="302"/>
            <ac:spMk id="41" creationId="{17728EBE-0EDA-6CD4-F5FD-0A4C2F699B40}"/>
          </ac:spMkLst>
        </pc:spChg>
        <pc:grpChg chg="add del mod">
          <ac:chgData name="Jinene Limam" userId="17fc53aa5cb610fd" providerId="LiveId" clId="{9E9E2097-D766-4979-A0DD-4EF84ED423BA}" dt="2024-02-20T15:30:32.646" v="6003" actId="478"/>
          <ac:grpSpMkLst>
            <pc:docMk/>
            <pc:sldMk cId="4271782669" sldId="302"/>
            <ac:grpSpMk id="11" creationId="{32C3B45E-6BF8-4617-2508-DA6217D1BC99}"/>
          </ac:grpSpMkLst>
        </pc:grpChg>
        <pc:grpChg chg="add mod">
          <ac:chgData name="Jinene Limam" userId="17fc53aa5cb610fd" providerId="LiveId" clId="{9E9E2097-D766-4979-A0DD-4EF84ED423BA}" dt="2024-02-20T15:51:32.244" v="6513" actId="207"/>
          <ac:grpSpMkLst>
            <pc:docMk/>
            <pc:sldMk cId="4271782669" sldId="302"/>
            <ac:grpSpMk id="16" creationId="{E0D1995F-4DF1-A9D7-0CA6-FA2201572856}"/>
          </ac:grpSpMkLst>
        </pc:grpChg>
        <pc:grpChg chg="add del mod">
          <ac:chgData name="Jinene Limam" userId="17fc53aa5cb610fd" providerId="LiveId" clId="{9E9E2097-D766-4979-A0DD-4EF84ED423BA}" dt="2024-02-21T09:03:51.196" v="9655" actId="21"/>
          <ac:grpSpMkLst>
            <pc:docMk/>
            <pc:sldMk cId="4271782669" sldId="302"/>
            <ac:grpSpMk id="19" creationId="{23C9A9E7-47C9-E679-312C-0B8231779047}"/>
          </ac:grpSpMkLst>
        </pc:grpChg>
        <pc:grpChg chg="add del mod">
          <ac:chgData name="Jinene Limam" userId="17fc53aa5cb610fd" providerId="LiveId" clId="{9E9E2097-D766-4979-A0DD-4EF84ED423BA}" dt="2024-02-21T09:02:19.636" v="9648" actId="21"/>
          <ac:grpSpMkLst>
            <pc:docMk/>
            <pc:sldMk cId="4271782669" sldId="302"/>
            <ac:grpSpMk id="22" creationId="{39C57CA1-9809-2031-A793-0D460F8606B6}"/>
          </ac:grpSpMkLst>
        </pc:grpChg>
        <pc:grpChg chg="mod">
          <ac:chgData name="Jinene Limam" userId="17fc53aa5cb610fd" providerId="LiveId" clId="{9E9E2097-D766-4979-A0DD-4EF84ED423BA}" dt="2024-02-20T15:37:23.430" v="6089"/>
          <ac:grpSpMkLst>
            <pc:docMk/>
            <pc:sldMk cId="4271782669" sldId="302"/>
            <ac:grpSpMk id="27" creationId="{F33DA621-52A5-C2A4-9455-98D76E544836}"/>
          </ac:grpSpMkLst>
        </pc:grpChg>
        <pc:grpChg chg="add del mod">
          <ac:chgData name="Jinene Limam" userId="17fc53aa5cb610fd" providerId="LiveId" clId="{9E9E2097-D766-4979-A0DD-4EF84ED423BA}" dt="2024-02-21T09:05:09.888" v="9668" actId="21"/>
          <ac:grpSpMkLst>
            <pc:docMk/>
            <pc:sldMk cId="4271782669" sldId="302"/>
            <ac:grpSpMk id="35" creationId="{76CA0AFA-A67B-2A3C-C578-C885CA9B6E38}"/>
          </ac:grpSpMkLst>
        </pc:grpChg>
      </pc:sldChg>
      <pc:sldChg chg="addSp modSp new del mod">
        <pc:chgData name="Jinene Limam" userId="17fc53aa5cb610fd" providerId="LiveId" clId="{9E9E2097-D766-4979-A0DD-4EF84ED423BA}" dt="2024-02-21T08:59:04.846" v="9638" actId="47"/>
        <pc:sldMkLst>
          <pc:docMk/>
          <pc:sldMk cId="1711202115" sldId="303"/>
        </pc:sldMkLst>
        <pc:spChg chg="add mod">
          <ac:chgData name="Jinene Limam" userId="17fc53aa5cb610fd" providerId="LiveId" clId="{9E9E2097-D766-4979-A0DD-4EF84ED423BA}" dt="2024-02-21T06:37:09.170" v="7875" actId="21"/>
          <ac:spMkLst>
            <pc:docMk/>
            <pc:sldMk cId="1711202115" sldId="303"/>
            <ac:spMk id="4" creationId="{9E158ADB-0BB2-A442-F3B0-7AB1B321CC0B}"/>
          </ac:spMkLst>
        </pc:spChg>
      </pc:sldChg>
      <pc:sldChg chg="addSp delSp modSp new mod">
        <pc:chgData name="Jinene Limam" userId="17fc53aa5cb610fd" providerId="LiveId" clId="{9E9E2097-D766-4979-A0DD-4EF84ED423BA}" dt="2024-02-21T13:48:40.874" v="10341" actId="255"/>
        <pc:sldMkLst>
          <pc:docMk/>
          <pc:sldMk cId="1765874061" sldId="304"/>
        </pc:sldMkLst>
        <pc:spChg chg="mod">
          <ac:chgData name="Jinene Limam" userId="17fc53aa5cb610fd" providerId="LiveId" clId="{9E9E2097-D766-4979-A0DD-4EF84ED423BA}" dt="2024-02-21T06:40:30.074" v="8050" actId="20577"/>
          <ac:spMkLst>
            <pc:docMk/>
            <pc:sldMk cId="1765874061" sldId="304"/>
            <ac:spMk id="2" creationId="{19C06FBD-2BC4-A202-B9CC-7F42E7F2575C}"/>
          </ac:spMkLst>
        </pc:spChg>
        <pc:spChg chg="add del">
          <ac:chgData name="Jinene Limam" userId="17fc53aa5cb610fd" providerId="LiveId" clId="{9E9E2097-D766-4979-A0DD-4EF84ED423BA}" dt="2024-02-20T15:56:14.252" v="6598" actId="1032"/>
          <ac:spMkLst>
            <pc:docMk/>
            <pc:sldMk cId="1765874061" sldId="304"/>
            <ac:spMk id="3" creationId="{C7E253DA-7081-7028-8875-8DC6E181EA56}"/>
          </ac:spMkLst>
        </pc:spChg>
        <pc:graphicFrameChg chg="add del modGraphic">
          <ac:chgData name="Jinene Limam" userId="17fc53aa5cb610fd" providerId="LiveId" clId="{9E9E2097-D766-4979-A0DD-4EF84ED423BA}" dt="2024-02-20T15:56:03.827" v="6597" actId="1032"/>
          <ac:graphicFrameMkLst>
            <pc:docMk/>
            <pc:sldMk cId="1765874061" sldId="304"/>
            <ac:graphicFrameMk id="4" creationId="{4047C7D2-21A7-5F61-B906-8B52A9180BE3}"/>
          </ac:graphicFrameMkLst>
        </pc:graphicFrameChg>
        <pc:graphicFrameChg chg="add mod modGraphic">
          <ac:chgData name="Jinene Limam" userId="17fc53aa5cb610fd" providerId="LiveId" clId="{9E9E2097-D766-4979-A0DD-4EF84ED423BA}" dt="2024-02-21T13:48:40.874" v="10341" actId="255"/>
          <ac:graphicFrameMkLst>
            <pc:docMk/>
            <pc:sldMk cId="1765874061" sldId="304"/>
            <ac:graphicFrameMk id="5" creationId="{46EFD3FE-4247-441B-E87B-16B8638BAADC}"/>
          </ac:graphicFrameMkLst>
        </pc:graphicFrameChg>
      </pc:sldChg>
      <pc:sldChg chg="addSp delSp modSp new mod modClrScheme chgLayout">
        <pc:chgData name="Jinene Limam" userId="17fc53aa5cb610fd" providerId="LiveId" clId="{9E9E2097-D766-4979-A0DD-4EF84ED423BA}" dt="2024-02-21T08:20:30.937" v="9022" actId="207"/>
        <pc:sldMkLst>
          <pc:docMk/>
          <pc:sldMk cId="3100731499" sldId="305"/>
        </pc:sldMkLst>
        <pc:spChg chg="mod ord">
          <ac:chgData name="Jinene Limam" userId="17fc53aa5cb610fd" providerId="LiveId" clId="{9E9E2097-D766-4979-A0DD-4EF84ED423BA}" dt="2024-02-21T07:45:00.542" v="8209" actId="700"/>
          <ac:spMkLst>
            <pc:docMk/>
            <pc:sldMk cId="3100731499" sldId="305"/>
            <ac:spMk id="2" creationId="{51FE5A5E-A1EB-CD97-A4D6-C59E19994AD4}"/>
          </ac:spMkLst>
        </pc:spChg>
        <pc:spChg chg="add del mod">
          <ac:chgData name="Jinene Limam" userId="17fc53aa5cb610fd" providerId="LiveId" clId="{9E9E2097-D766-4979-A0DD-4EF84ED423BA}" dt="2024-02-21T07:43:31.746" v="8144"/>
          <ac:spMkLst>
            <pc:docMk/>
            <pc:sldMk cId="3100731499" sldId="305"/>
            <ac:spMk id="3" creationId="{99857D1B-77CD-35F4-57A2-F8186B8C39D9}"/>
          </ac:spMkLst>
        </pc:spChg>
        <pc:spChg chg="add mod">
          <ac:chgData name="Jinene Limam" userId="17fc53aa5cb610fd" providerId="LiveId" clId="{9E9E2097-D766-4979-A0DD-4EF84ED423BA}" dt="2024-02-21T07:42:59.085" v="8143"/>
          <ac:spMkLst>
            <pc:docMk/>
            <pc:sldMk cId="3100731499" sldId="305"/>
            <ac:spMk id="4" creationId="{2D1E8158-7A29-CE17-F157-C2E51F2A8686}"/>
          </ac:spMkLst>
        </pc:spChg>
        <pc:spChg chg="add del mod ord">
          <ac:chgData name="Jinene Limam" userId="17fc53aa5cb610fd" providerId="LiveId" clId="{9E9E2097-D766-4979-A0DD-4EF84ED423BA}" dt="2024-02-21T08:16:00.428" v="9000" actId="255"/>
          <ac:spMkLst>
            <pc:docMk/>
            <pc:sldMk cId="3100731499" sldId="305"/>
            <ac:spMk id="5" creationId="{CBA1B986-A775-C622-D75D-BA4937B8AA53}"/>
          </ac:spMkLst>
        </pc:spChg>
        <pc:spChg chg="add mod ord">
          <ac:chgData name="Jinene Limam" userId="17fc53aa5cb610fd" providerId="LiveId" clId="{9E9E2097-D766-4979-A0DD-4EF84ED423BA}" dt="2024-02-21T08:20:30.937" v="9022" actId="207"/>
          <ac:spMkLst>
            <pc:docMk/>
            <pc:sldMk cId="3100731499" sldId="305"/>
            <ac:spMk id="6" creationId="{5D7E0202-2903-79D0-89FA-A23F384B13C5}"/>
          </ac:spMkLst>
        </pc:spChg>
      </pc:sldChg>
      <pc:sldChg chg="addSp delSp modSp new mod modClrScheme chgLayout">
        <pc:chgData name="Jinene Limam" userId="17fc53aa5cb610fd" providerId="LiveId" clId="{9E9E2097-D766-4979-A0DD-4EF84ED423BA}" dt="2024-02-21T13:47:22.659" v="10339" actId="12"/>
        <pc:sldMkLst>
          <pc:docMk/>
          <pc:sldMk cId="1990443005" sldId="306"/>
        </pc:sldMkLst>
        <pc:spChg chg="del mod ord">
          <ac:chgData name="Jinene Limam" userId="17fc53aa5cb610fd" providerId="LiveId" clId="{9E9E2097-D766-4979-A0DD-4EF84ED423BA}" dt="2024-02-21T09:00:51.978" v="9642" actId="700"/>
          <ac:spMkLst>
            <pc:docMk/>
            <pc:sldMk cId="1990443005" sldId="306"/>
            <ac:spMk id="2" creationId="{6E2C4C70-E11B-BB47-03AF-7517ECD7012A}"/>
          </ac:spMkLst>
        </pc:spChg>
        <pc:spChg chg="del">
          <ac:chgData name="Jinene Limam" userId="17fc53aa5cb610fd" providerId="LiveId" clId="{9E9E2097-D766-4979-A0DD-4EF84ED423BA}" dt="2024-02-21T09:00:51.978" v="9642" actId="700"/>
          <ac:spMkLst>
            <pc:docMk/>
            <pc:sldMk cId="1990443005" sldId="306"/>
            <ac:spMk id="3" creationId="{F46868E9-4AE3-2B28-7EBD-1C27B12CE0E1}"/>
          </ac:spMkLst>
        </pc:spChg>
        <pc:spChg chg="del mod ord">
          <ac:chgData name="Jinene Limam" userId="17fc53aa5cb610fd" providerId="LiveId" clId="{9E9E2097-D766-4979-A0DD-4EF84ED423BA}" dt="2024-02-21T09:00:51.978" v="9642" actId="700"/>
          <ac:spMkLst>
            <pc:docMk/>
            <pc:sldMk cId="1990443005" sldId="306"/>
            <ac:spMk id="4" creationId="{82C256EB-DE6D-CB41-56D4-26A2C8CB2228}"/>
          </ac:spMkLst>
        </pc:spChg>
        <pc:spChg chg="del">
          <ac:chgData name="Jinene Limam" userId="17fc53aa5cb610fd" providerId="LiveId" clId="{9E9E2097-D766-4979-A0DD-4EF84ED423BA}" dt="2024-02-21T09:00:51.978" v="9642" actId="700"/>
          <ac:spMkLst>
            <pc:docMk/>
            <pc:sldMk cId="1990443005" sldId="306"/>
            <ac:spMk id="5" creationId="{7EC0BB9E-0E19-7711-A5E7-1D98C3DEB824}"/>
          </ac:spMkLst>
        </pc:spChg>
        <pc:spChg chg="del">
          <ac:chgData name="Jinene Limam" userId="17fc53aa5cb610fd" providerId="LiveId" clId="{9E9E2097-D766-4979-A0DD-4EF84ED423BA}" dt="2024-02-21T09:00:51.978" v="9642" actId="700"/>
          <ac:spMkLst>
            <pc:docMk/>
            <pc:sldMk cId="1990443005" sldId="306"/>
            <ac:spMk id="6" creationId="{ED9EC961-FAAB-0D0D-F799-2FD23BEE54F9}"/>
          </ac:spMkLst>
        </pc:spChg>
        <pc:spChg chg="add mod ord">
          <ac:chgData name="Jinene Limam" userId="17fc53aa5cb610fd" providerId="LiveId" clId="{9E9E2097-D766-4979-A0DD-4EF84ED423BA}" dt="2024-02-21T09:02:31.145" v="9649" actId="700"/>
          <ac:spMkLst>
            <pc:docMk/>
            <pc:sldMk cId="1990443005" sldId="306"/>
            <ac:spMk id="7" creationId="{C0DD4648-4FFE-9576-1E62-E8E81B222A6D}"/>
          </ac:spMkLst>
        </pc:spChg>
        <pc:spChg chg="add mod ord">
          <ac:chgData name="Jinene Limam" userId="17fc53aa5cb610fd" providerId="LiveId" clId="{9E9E2097-D766-4979-A0DD-4EF84ED423BA}" dt="2024-02-21T13:47:22.659" v="10339" actId="12"/>
          <ac:spMkLst>
            <pc:docMk/>
            <pc:sldMk cId="1990443005" sldId="306"/>
            <ac:spMk id="8" creationId="{84DED208-FBA6-0856-EDFD-32A99BAFF396}"/>
          </ac:spMkLst>
        </pc:spChg>
        <pc:spChg chg="add del mod ord">
          <ac:chgData name="Jinene Limam" userId="17fc53aa5cb610fd" providerId="LiveId" clId="{9E9E2097-D766-4979-A0DD-4EF84ED423BA}" dt="2024-02-21T09:04:00.445" v="9656"/>
          <ac:spMkLst>
            <pc:docMk/>
            <pc:sldMk cId="1990443005" sldId="306"/>
            <ac:spMk id="9" creationId="{F6BD20A5-5A9D-D630-5E50-DE91917E393A}"/>
          </ac:spMkLst>
        </pc:spChg>
        <pc:spChg chg="mod">
          <ac:chgData name="Jinene Limam" userId="17fc53aa5cb610fd" providerId="LiveId" clId="{9E9E2097-D766-4979-A0DD-4EF84ED423BA}" dt="2024-02-21T09:05:42.737" v="9672"/>
          <ac:spMkLst>
            <pc:docMk/>
            <pc:sldMk cId="1990443005" sldId="306"/>
            <ac:spMk id="11" creationId="{F364BC04-C7CD-9EDE-5007-D3485F100C73}"/>
          </ac:spMkLst>
        </pc:spChg>
        <pc:spChg chg="mod">
          <ac:chgData name="Jinene Limam" userId="17fc53aa5cb610fd" providerId="LiveId" clId="{9E9E2097-D766-4979-A0DD-4EF84ED423BA}" dt="2024-02-21T09:05:42.737" v="9672"/>
          <ac:spMkLst>
            <pc:docMk/>
            <pc:sldMk cId="1990443005" sldId="306"/>
            <ac:spMk id="12" creationId="{8D4E4D83-D5D8-7183-E792-AC7AAE2C534A}"/>
          </ac:spMkLst>
        </pc:spChg>
        <pc:spChg chg="mod">
          <ac:chgData name="Jinene Limam" userId="17fc53aa5cb610fd" providerId="LiveId" clId="{9E9E2097-D766-4979-A0DD-4EF84ED423BA}" dt="2024-02-21T09:05:42.737" v="9672"/>
          <ac:spMkLst>
            <pc:docMk/>
            <pc:sldMk cId="1990443005" sldId="306"/>
            <ac:spMk id="13" creationId="{1DDE12E3-1F61-B283-271B-35E4E494C484}"/>
          </ac:spMkLst>
        </pc:spChg>
        <pc:spChg chg="mod">
          <ac:chgData name="Jinene Limam" userId="17fc53aa5cb610fd" providerId="LiveId" clId="{9E9E2097-D766-4979-A0DD-4EF84ED423BA}" dt="2024-02-21T09:05:42.737" v="9672"/>
          <ac:spMkLst>
            <pc:docMk/>
            <pc:sldMk cId="1990443005" sldId="306"/>
            <ac:spMk id="14" creationId="{7B59E351-6705-0D11-755B-E51E267A0C79}"/>
          </ac:spMkLst>
        </pc:spChg>
        <pc:spChg chg="mod">
          <ac:chgData name="Jinene Limam" userId="17fc53aa5cb610fd" providerId="LiveId" clId="{9E9E2097-D766-4979-A0DD-4EF84ED423BA}" dt="2024-02-21T09:05:42.737" v="9672"/>
          <ac:spMkLst>
            <pc:docMk/>
            <pc:sldMk cId="1990443005" sldId="306"/>
            <ac:spMk id="15" creationId="{9347D58B-4E70-9470-3688-0A49113F2046}"/>
          </ac:spMkLst>
        </pc:spChg>
        <pc:spChg chg="mod">
          <ac:chgData name="Jinene Limam" userId="17fc53aa5cb610fd" providerId="LiveId" clId="{9E9E2097-D766-4979-A0DD-4EF84ED423BA}" dt="2024-02-21T09:05:42.737" v="9672"/>
          <ac:spMkLst>
            <pc:docMk/>
            <pc:sldMk cId="1990443005" sldId="306"/>
            <ac:spMk id="16" creationId="{E6485878-328E-6816-4F3C-2A6472B04DA6}"/>
          </ac:spMkLst>
        </pc:spChg>
        <pc:spChg chg="add mod">
          <ac:chgData name="Jinene Limam" userId="17fc53aa5cb610fd" providerId="LiveId" clId="{9E9E2097-D766-4979-A0DD-4EF84ED423BA}" dt="2024-02-21T13:47:02.627" v="10337" actId="14100"/>
          <ac:spMkLst>
            <pc:docMk/>
            <pc:sldMk cId="1990443005" sldId="306"/>
            <ac:spMk id="18" creationId="{F48162B4-9089-B30C-246A-C188B782EC14}"/>
          </ac:spMkLst>
        </pc:spChg>
        <pc:spChg chg="add del mod">
          <ac:chgData name="Jinene Limam" userId="17fc53aa5cb610fd" providerId="LiveId" clId="{9E9E2097-D766-4979-A0DD-4EF84ED423BA}" dt="2024-02-21T09:05:00.661" v="9667" actId="478"/>
          <ac:spMkLst>
            <pc:docMk/>
            <pc:sldMk cId="1990443005" sldId="306"/>
            <ac:spMk id="21" creationId="{CC0B54A6-C979-34CA-9289-F5517D67FF96}"/>
          </ac:spMkLst>
        </pc:spChg>
        <pc:spChg chg="mod">
          <ac:chgData name="Jinene Limam" userId="17fc53aa5cb610fd" providerId="LiveId" clId="{9E9E2097-D766-4979-A0DD-4EF84ED423BA}" dt="2024-02-21T09:02:34.787" v="9652"/>
          <ac:spMkLst>
            <pc:docMk/>
            <pc:sldMk cId="1990443005" sldId="306"/>
            <ac:spMk id="23" creationId="{19EC8ECC-E805-BBF8-132B-927F7E3C587F}"/>
          </ac:spMkLst>
        </pc:spChg>
        <pc:spChg chg="mod">
          <ac:chgData name="Jinene Limam" userId="17fc53aa5cb610fd" providerId="LiveId" clId="{9E9E2097-D766-4979-A0DD-4EF84ED423BA}" dt="2024-02-21T09:02:34.787" v="9652"/>
          <ac:spMkLst>
            <pc:docMk/>
            <pc:sldMk cId="1990443005" sldId="306"/>
            <ac:spMk id="24" creationId="{ED27F2E9-8674-6863-E112-3382B2F198D3}"/>
          </ac:spMkLst>
        </pc:spChg>
        <pc:spChg chg="mod">
          <ac:chgData name="Jinene Limam" userId="17fc53aa5cb610fd" providerId="LiveId" clId="{9E9E2097-D766-4979-A0DD-4EF84ED423BA}" dt="2024-02-21T09:02:34.787" v="9652"/>
          <ac:spMkLst>
            <pc:docMk/>
            <pc:sldMk cId="1990443005" sldId="306"/>
            <ac:spMk id="25" creationId="{1727E7CE-7755-7799-583D-1DD706B6B505}"/>
          </ac:spMkLst>
        </pc:spChg>
        <pc:spChg chg="mod">
          <ac:chgData name="Jinene Limam" userId="17fc53aa5cb610fd" providerId="LiveId" clId="{9E9E2097-D766-4979-A0DD-4EF84ED423BA}" dt="2024-02-21T09:02:34.787" v="9652"/>
          <ac:spMkLst>
            <pc:docMk/>
            <pc:sldMk cId="1990443005" sldId="306"/>
            <ac:spMk id="26" creationId="{EDA9BE7B-5940-8AAC-9DAD-61C9D95C84D0}"/>
          </ac:spMkLst>
        </pc:spChg>
        <pc:spChg chg="mod">
          <ac:chgData name="Jinene Limam" userId="17fc53aa5cb610fd" providerId="LiveId" clId="{9E9E2097-D766-4979-A0DD-4EF84ED423BA}" dt="2024-02-21T09:02:34.787" v="9652"/>
          <ac:spMkLst>
            <pc:docMk/>
            <pc:sldMk cId="1990443005" sldId="306"/>
            <ac:spMk id="28" creationId="{66C0436F-1187-3AEF-8D74-2E2C5AE3CBF4}"/>
          </ac:spMkLst>
        </pc:spChg>
        <pc:spChg chg="mod">
          <ac:chgData name="Jinene Limam" userId="17fc53aa5cb610fd" providerId="LiveId" clId="{9E9E2097-D766-4979-A0DD-4EF84ED423BA}" dt="2024-02-21T09:02:34.787" v="9652"/>
          <ac:spMkLst>
            <pc:docMk/>
            <pc:sldMk cId="1990443005" sldId="306"/>
            <ac:spMk id="29" creationId="{B191F38F-2374-AF6E-ABAA-FCF66F4A5908}"/>
          </ac:spMkLst>
        </pc:spChg>
        <pc:spChg chg="mod">
          <ac:chgData name="Jinene Limam" userId="17fc53aa5cb610fd" providerId="LiveId" clId="{9E9E2097-D766-4979-A0DD-4EF84ED423BA}" dt="2024-02-21T09:02:34.787" v="9652"/>
          <ac:spMkLst>
            <pc:docMk/>
            <pc:sldMk cId="1990443005" sldId="306"/>
            <ac:spMk id="30" creationId="{9D57B1B1-E52D-28D7-9FCE-9AC5F1BBD65E}"/>
          </ac:spMkLst>
        </pc:spChg>
        <pc:spChg chg="mod">
          <ac:chgData name="Jinene Limam" userId="17fc53aa5cb610fd" providerId="LiveId" clId="{9E9E2097-D766-4979-A0DD-4EF84ED423BA}" dt="2024-02-21T09:02:34.787" v="9652"/>
          <ac:spMkLst>
            <pc:docMk/>
            <pc:sldMk cId="1990443005" sldId="306"/>
            <ac:spMk id="31" creationId="{62856903-9705-F30B-7597-DFE22F368C97}"/>
          </ac:spMkLst>
        </pc:spChg>
        <pc:spChg chg="mod">
          <ac:chgData name="Jinene Limam" userId="17fc53aa5cb610fd" providerId="LiveId" clId="{9E9E2097-D766-4979-A0DD-4EF84ED423BA}" dt="2024-02-21T09:02:34.787" v="9652"/>
          <ac:spMkLst>
            <pc:docMk/>
            <pc:sldMk cId="1990443005" sldId="306"/>
            <ac:spMk id="32" creationId="{839BF4C2-0263-A9FC-0BDB-5303CCA05492}"/>
          </ac:spMkLst>
        </pc:spChg>
        <pc:spChg chg="mod">
          <ac:chgData name="Jinene Limam" userId="17fc53aa5cb610fd" providerId="LiveId" clId="{9E9E2097-D766-4979-A0DD-4EF84ED423BA}" dt="2024-02-21T09:02:34.787" v="9652"/>
          <ac:spMkLst>
            <pc:docMk/>
            <pc:sldMk cId="1990443005" sldId="306"/>
            <ac:spMk id="33" creationId="{27435F4D-3F22-5B1A-EDB5-95A96767FC9C}"/>
          </ac:spMkLst>
        </pc:spChg>
        <pc:spChg chg="mod">
          <ac:chgData name="Jinene Limam" userId="17fc53aa5cb610fd" providerId="LiveId" clId="{9E9E2097-D766-4979-A0DD-4EF84ED423BA}" dt="2024-02-21T09:02:34.787" v="9652"/>
          <ac:spMkLst>
            <pc:docMk/>
            <pc:sldMk cId="1990443005" sldId="306"/>
            <ac:spMk id="34" creationId="{B6657B6D-60B5-E27F-3469-2F3BF3C5D197}"/>
          </ac:spMkLst>
        </pc:spChg>
        <pc:spChg chg="mod">
          <ac:chgData name="Jinene Limam" userId="17fc53aa5cb610fd" providerId="LiveId" clId="{9E9E2097-D766-4979-A0DD-4EF84ED423BA}" dt="2024-02-21T09:05:15.434" v="9669"/>
          <ac:spMkLst>
            <pc:docMk/>
            <pc:sldMk cId="1990443005" sldId="306"/>
            <ac:spMk id="36" creationId="{C332EE1C-52AC-9393-ABA8-CA9A154FBD24}"/>
          </ac:spMkLst>
        </pc:spChg>
        <pc:spChg chg="mod">
          <ac:chgData name="Jinene Limam" userId="17fc53aa5cb610fd" providerId="LiveId" clId="{9E9E2097-D766-4979-A0DD-4EF84ED423BA}" dt="2024-02-21T09:05:15.434" v="9669"/>
          <ac:spMkLst>
            <pc:docMk/>
            <pc:sldMk cId="1990443005" sldId="306"/>
            <ac:spMk id="37" creationId="{45056CFD-08E0-3413-F8A4-99A0AB8FFB7F}"/>
          </ac:spMkLst>
        </pc:spChg>
        <pc:spChg chg="mod">
          <ac:chgData name="Jinene Limam" userId="17fc53aa5cb610fd" providerId="LiveId" clId="{9E9E2097-D766-4979-A0DD-4EF84ED423BA}" dt="2024-02-21T09:05:15.434" v="9669"/>
          <ac:spMkLst>
            <pc:docMk/>
            <pc:sldMk cId="1990443005" sldId="306"/>
            <ac:spMk id="38" creationId="{C14E673E-DA7B-7ADC-C466-CC96A8B0123F}"/>
          </ac:spMkLst>
        </pc:spChg>
        <pc:spChg chg="mod">
          <ac:chgData name="Jinene Limam" userId="17fc53aa5cb610fd" providerId="LiveId" clId="{9E9E2097-D766-4979-A0DD-4EF84ED423BA}" dt="2024-02-21T09:05:15.434" v="9669"/>
          <ac:spMkLst>
            <pc:docMk/>
            <pc:sldMk cId="1990443005" sldId="306"/>
            <ac:spMk id="39" creationId="{FB6C9C0A-705E-A37F-AEA1-089BDC9E9D02}"/>
          </ac:spMkLst>
        </pc:spChg>
        <pc:spChg chg="mod">
          <ac:chgData name="Jinene Limam" userId="17fc53aa5cb610fd" providerId="LiveId" clId="{9E9E2097-D766-4979-A0DD-4EF84ED423BA}" dt="2024-02-21T09:05:15.434" v="9669"/>
          <ac:spMkLst>
            <pc:docMk/>
            <pc:sldMk cId="1990443005" sldId="306"/>
            <ac:spMk id="40" creationId="{5D3E0256-BC33-C91C-2EB6-897B01EA326A}"/>
          </ac:spMkLst>
        </pc:spChg>
        <pc:spChg chg="mod">
          <ac:chgData name="Jinene Limam" userId="17fc53aa5cb610fd" providerId="LiveId" clId="{9E9E2097-D766-4979-A0DD-4EF84ED423BA}" dt="2024-02-21T09:05:15.434" v="9669"/>
          <ac:spMkLst>
            <pc:docMk/>
            <pc:sldMk cId="1990443005" sldId="306"/>
            <ac:spMk id="41" creationId="{17728EBE-0EDA-6CD4-F5FD-0A4C2F699B40}"/>
          </ac:spMkLst>
        </pc:spChg>
        <pc:grpChg chg="add mod">
          <ac:chgData name="Jinene Limam" userId="17fc53aa5cb610fd" providerId="LiveId" clId="{9E9E2097-D766-4979-A0DD-4EF84ED423BA}" dt="2024-02-21T09:07:55.530" v="9699" actId="14100"/>
          <ac:grpSpMkLst>
            <pc:docMk/>
            <pc:sldMk cId="1990443005" sldId="306"/>
            <ac:grpSpMk id="10" creationId="{323BA6D8-9200-204A-6DE1-EC2E421EB640}"/>
          </ac:grpSpMkLst>
        </pc:grpChg>
        <pc:grpChg chg="add del mod">
          <ac:chgData name="Jinene Limam" userId="17fc53aa5cb610fd" providerId="LiveId" clId="{9E9E2097-D766-4979-A0DD-4EF84ED423BA}" dt="2024-02-21T09:09:59.392" v="9719" actId="14100"/>
          <ac:grpSpMkLst>
            <pc:docMk/>
            <pc:sldMk cId="1990443005" sldId="306"/>
            <ac:grpSpMk id="22" creationId="{39C57CA1-9809-2031-A793-0D460F8606B6}"/>
          </ac:grpSpMkLst>
        </pc:grpChg>
        <pc:grpChg chg="mod">
          <ac:chgData name="Jinene Limam" userId="17fc53aa5cb610fd" providerId="LiveId" clId="{9E9E2097-D766-4979-A0DD-4EF84ED423BA}" dt="2024-02-21T09:02:34.787" v="9652"/>
          <ac:grpSpMkLst>
            <pc:docMk/>
            <pc:sldMk cId="1990443005" sldId="306"/>
            <ac:grpSpMk id="27" creationId="{F33DA621-52A5-C2A4-9455-98D76E544836}"/>
          </ac:grpSpMkLst>
        </pc:grpChg>
        <pc:grpChg chg="add mod">
          <ac:chgData name="Jinene Limam" userId="17fc53aa5cb610fd" providerId="LiveId" clId="{9E9E2097-D766-4979-A0DD-4EF84ED423BA}" dt="2024-02-21T09:05:36.918" v="9671" actId="14100"/>
          <ac:grpSpMkLst>
            <pc:docMk/>
            <pc:sldMk cId="1990443005" sldId="306"/>
            <ac:grpSpMk id="35" creationId="{76CA0AFA-A67B-2A3C-C578-C885CA9B6E38}"/>
          </ac:grpSpMkLst>
        </pc:grpChg>
      </pc:sldChg>
      <pc:sldChg chg="modSp add mod">
        <pc:chgData name="Jinene Limam" userId="17fc53aa5cb610fd" providerId="LiveId" clId="{9E9E2097-D766-4979-A0DD-4EF84ED423BA}" dt="2024-02-21T09:19:33.159" v="9914" actId="255"/>
        <pc:sldMkLst>
          <pc:docMk/>
          <pc:sldMk cId="634889292" sldId="307"/>
        </pc:sldMkLst>
        <pc:spChg chg="mod">
          <ac:chgData name="Jinene Limam" userId="17fc53aa5cb610fd" providerId="LiveId" clId="{9E9E2097-D766-4979-A0DD-4EF84ED423BA}" dt="2024-02-21T09:19:33.159" v="9914" actId="255"/>
          <ac:spMkLst>
            <pc:docMk/>
            <pc:sldMk cId="634889292" sldId="307"/>
            <ac:spMk id="3" creationId="{41BE5736-DDB3-DAF7-C53C-FC67D5709D23}"/>
          </ac:spMkLst>
        </pc:spChg>
      </pc:sldChg>
      <pc:sldChg chg="addSp delSp modSp new del mod modClrScheme chgLayout">
        <pc:chgData name="Jinene Limam" userId="17fc53aa5cb610fd" providerId="LiveId" clId="{9E9E2097-D766-4979-A0DD-4EF84ED423BA}" dt="2024-02-21T13:54:22.800" v="10348" actId="47"/>
        <pc:sldMkLst>
          <pc:docMk/>
          <pc:sldMk cId="81690452" sldId="308"/>
        </pc:sldMkLst>
        <pc:spChg chg="add mod">
          <ac:chgData name="Jinene Limam" userId="17fc53aa5cb610fd" providerId="LiveId" clId="{9E9E2097-D766-4979-A0DD-4EF84ED423BA}" dt="2024-02-21T13:52:57.167" v="10345" actId="26606"/>
          <ac:spMkLst>
            <pc:docMk/>
            <pc:sldMk cId="81690452" sldId="308"/>
            <ac:spMk id="6" creationId="{B8296F98-8656-D68D-F0C9-1AD443D5F24D}"/>
          </ac:spMkLst>
        </pc:spChg>
        <pc:spChg chg="add del mod">
          <ac:chgData name="Jinene Limam" userId="17fc53aa5cb610fd" providerId="LiveId" clId="{9E9E2097-D766-4979-A0DD-4EF84ED423BA}" dt="2024-02-21T13:54:09.682" v="10346" actId="931"/>
          <ac:spMkLst>
            <pc:docMk/>
            <pc:sldMk cId="81690452" sldId="308"/>
            <ac:spMk id="8" creationId="{2A547B18-A05E-73B3-F62B-5296AA44B3A9}"/>
          </ac:spMkLst>
        </pc:spChg>
        <pc:spChg chg="add mod">
          <ac:chgData name="Jinene Limam" userId="17fc53aa5cb610fd" providerId="LiveId" clId="{9E9E2097-D766-4979-A0DD-4EF84ED423BA}" dt="2024-02-21T13:54:14.316" v="10347" actId="478"/>
          <ac:spMkLst>
            <pc:docMk/>
            <pc:sldMk cId="81690452" sldId="308"/>
            <ac:spMk id="13" creationId="{ED1605FA-ED87-C8F8-44BD-18F245556221}"/>
          </ac:spMkLst>
        </pc:spChg>
        <pc:picChg chg="add del mod">
          <ac:chgData name="Jinene Limam" userId="17fc53aa5cb610fd" providerId="LiveId" clId="{9E9E2097-D766-4979-A0DD-4EF84ED423BA}" dt="2024-02-21T13:54:14.316" v="10347" actId="478"/>
          <ac:picMkLst>
            <pc:docMk/>
            <pc:sldMk cId="81690452" sldId="308"/>
            <ac:picMk id="3" creationId="{406193F3-6B8C-9988-34CB-AFF205CFB2D4}"/>
          </ac:picMkLst>
        </pc:picChg>
        <pc:picChg chg="add del mod">
          <ac:chgData name="Jinene Limam" userId="17fc53aa5cb610fd" providerId="LiveId" clId="{9E9E2097-D766-4979-A0DD-4EF84ED423BA}" dt="2024-02-21T13:54:14.316" v="10347" actId="478"/>
          <ac:picMkLst>
            <pc:docMk/>
            <pc:sldMk cId="81690452" sldId="308"/>
            <ac:picMk id="5" creationId="{6C466D65-3126-8D28-6756-77FA8AA735BA}"/>
          </ac:picMkLst>
        </pc:picChg>
        <pc:picChg chg="add del mod">
          <ac:chgData name="Jinene Limam" userId="17fc53aa5cb610fd" providerId="LiveId" clId="{9E9E2097-D766-4979-A0DD-4EF84ED423BA}" dt="2024-02-21T13:54:14.316" v="10347" actId="478"/>
          <ac:picMkLst>
            <pc:docMk/>
            <pc:sldMk cId="81690452" sldId="308"/>
            <ac:picMk id="9" creationId="{7614AAF9-B5B5-588F-35FA-A54BC72FFB68}"/>
          </ac:picMkLst>
        </pc:picChg>
        <pc:picChg chg="add del mod">
          <ac:chgData name="Jinene Limam" userId="17fc53aa5cb610fd" providerId="LiveId" clId="{9E9E2097-D766-4979-A0DD-4EF84ED423BA}" dt="2024-02-21T13:54:14.316" v="10347" actId="478"/>
          <ac:picMkLst>
            <pc:docMk/>
            <pc:sldMk cId="81690452" sldId="308"/>
            <ac:picMk id="11" creationId="{49CDA855-CD8D-9099-EF85-F6662BCC2379}"/>
          </ac:picMkLst>
        </pc:picChg>
      </pc:sldChg>
      <pc:sldMasterChg chg="addSp modTransition modSldLayout">
        <pc:chgData name="Jinene Limam" userId="17fc53aa5cb610fd" providerId="LiveId" clId="{9E9E2097-D766-4979-A0DD-4EF84ED423BA}" dt="2024-02-20T13:14:11.439" v="5479"/>
        <pc:sldMasterMkLst>
          <pc:docMk/>
          <pc:sldMasterMk cId="2727481648" sldId="2147483660"/>
        </pc:sldMasterMkLst>
        <pc:spChg chg="add">
          <ac:chgData name="Jinene Limam" userId="17fc53aa5cb610fd" providerId="LiveId" clId="{9E9E2097-D766-4979-A0DD-4EF84ED423BA}" dt="2024-02-20T13:14:05.496" v="5459"/>
          <ac:spMkLst>
            <pc:docMk/>
            <pc:sldMasterMk cId="2727481648" sldId="2147483660"/>
            <ac:spMk id="8" creationId="{E4CE801D-C715-42B7-5F4F-76FBFFF4F81F}"/>
          </ac:spMkLst>
        </pc:spChg>
        <pc:sldLayoutChg chg="addSp modTransition">
          <pc:chgData name="Jinene Limam" userId="17fc53aa5cb610fd" providerId="LiveId" clId="{9E9E2097-D766-4979-A0DD-4EF84ED423BA}" dt="2024-02-20T13:14:11.439" v="5479"/>
          <pc:sldLayoutMkLst>
            <pc:docMk/>
            <pc:sldMasterMk cId="2727481648" sldId="2147483660"/>
            <pc:sldLayoutMk cId="3067293090" sldId="2147483661"/>
          </pc:sldLayoutMkLst>
          <pc:spChg chg="add">
            <ac:chgData name="Jinene Limam" userId="17fc53aa5cb610fd" providerId="LiveId" clId="{9E9E2097-D766-4979-A0DD-4EF84ED423BA}" dt="2024-02-20T13:14:05.496" v="5459"/>
            <ac:spMkLst>
              <pc:docMk/>
              <pc:sldMasterMk cId="2727481648" sldId="2147483660"/>
              <pc:sldLayoutMk cId="3067293090" sldId="2147483661"/>
              <ac:spMk id="8" creationId="{2681F11C-AE9D-EA14-87AB-388C6217D636}"/>
            </ac:spMkLst>
          </pc:spChg>
        </pc:sldLayoutChg>
        <pc:sldLayoutChg chg="modTransition">
          <pc:chgData name="Jinene Limam" userId="17fc53aa5cb610fd" providerId="LiveId" clId="{9E9E2097-D766-4979-A0DD-4EF84ED423BA}" dt="2024-02-20T13:14:11.439" v="5479"/>
          <pc:sldLayoutMkLst>
            <pc:docMk/>
            <pc:sldMasterMk cId="2727481648" sldId="2147483660"/>
            <pc:sldLayoutMk cId="2083849427" sldId="2147483662"/>
          </pc:sldLayoutMkLst>
        </pc:sldLayoutChg>
        <pc:sldLayoutChg chg="addSp modTransition">
          <pc:chgData name="Jinene Limam" userId="17fc53aa5cb610fd" providerId="LiveId" clId="{9E9E2097-D766-4979-A0DD-4EF84ED423BA}" dt="2024-02-20T13:14:11.439" v="5479"/>
          <pc:sldLayoutMkLst>
            <pc:docMk/>
            <pc:sldMasterMk cId="2727481648" sldId="2147483660"/>
            <pc:sldLayoutMk cId="1875820750" sldId="2147483663"/>
          </pc:sldLayoutMkLst>
          <pc:spChg chg="add">
            <ac:chgData name="Jinene Limam" userId="17fc53aa5cb610fd" providerId="LiveId" clId="{9E9E2097-D766-4979-A0DD-4EF84ED423BA}" dt="2024-02-20T13:14:05.496" v="5459"/>
            <ac:spMkLst>
              <pc:docMk/>
              <pc:sldMasterMk cId="2727481648" sldId="2147483660"/>
              <pc:sldLayoutMk cId="1875820750" sldId="2147483663"/>
              <ac:spMk id="7" creationId="{2BB58980-0B9A-A780-F211-03BE1781A9D6}"/>
            </ac:spMkLst>
          </pc:spChg>
          <pc:picChg chg="add">
            <ac:chgData name="Jinene Limam" userId="17fc53aa5cb610fd" providerId="LiveId" clId="{9E9E2097-D766-4979-A0DD-4EF84ED423BA}" dt="2024-02-20T13:14:05.496" v="5459"/>
            <ac:picMkLst>
              <pc:docMk/>
              <pc:sldMasterMk cId="2727481648" sldId="2147483660"/>
              <pc:sldLayoutMk cId="1875820750" sldId="2147483663"/>
              <ac:picMk id="8" creationId="{622870D9-6F52-BAA6-DB56-DD6DBB6C33BB}"/>
            </ac:picMkLst>
          </pc:picChg>
        </pc:sldLayoutChg>
        <pc:sldLayoutChg chg="modTransition">
          <pc:chgData name="Jinene Limam" userId="17fc53aa5cb610fd" providerId="LiveId" clId="{9E9E2097-D766-4979-A0DD-4EF84ED423BA}" dt="2024-02-20T13:14:11.439" v="5479"/>
          <pc:sldLayoutMkLst>
            <pc:docMk/>
            <pc:sldMasterMk cId="2727481648" sldId="2147483660"/>
            <pc:sldLayoutMk cId="410533508" sldId="2147483664"/>
          </pc:sldLayoutMkLst>
        </pc:sldLayoutChg>
        <pc:sldLayoutChg chg="modTransition">
          <pc:chgData name="Jinene Limam" userId="17fc53aa5cb610fd" providerId="LiveId" clId="{9E9E2097-D766-4979-A0DD-4EF84ED423BA}" dt="2024-02-20T13:14:11.439" v="5479"/>
          <pc:sldLayoutMkLst>
            <pc:docMk/>
            <pc:sldMasterMk cId="2727481648" sldId="2147483660"/>
            <pc:sldLayoutMk cId="720635433" sldId="2147483665"/>
          </pc:sldLayoutMkLst>
        </pc:sldLayoutChg>
        <pc:sldLayoutChg chg="modTransition">
          <pc:chgData name="Jinene Limam" userId="17fc53aa5cb610fd" providerId="LiveId" clId="{9E9E2097-D766-4979-A0DD-4EF84ED423BA}" dt="2024-02-20T13:14:11.439" v="5479"/>
          <pc:sldLayoutMkLst>
            <pc:docMk/>
            <pc:sldMasterMk cId="2727481648" sldId="2147483660"/>
            <pc:sldLayoutMk cId="1512195344" sldId="2147483666"/>
          </pc:sldLayoutMkLst>
        </pc:sldLayoutChg>
        <pc:sldLayoutChg chg="modTransition">
          <pc:chgData name="Jinene Limam" userId="17fc53aa5cb610fd" providerId="LiveId" clId="{9E9E2097-D766-4979-A0DD-4EF84ED423BA}" dt="2024-02-20T13:14:11.439" v="5479"/>
          <pc:sldLayoutMkLst>
            <pc:docMk/>
            <pc:sldMasterMk cId="2727481648" sldId="2147483660"/>
            <pc:sldLayoutMk cId="1387154342" sldId="2147483667"/>
          </pc:sldLayoutMkLst>
        </pc:sldLayoutChg>
        <pc:sldLayoutChg chg="addSp modTransition">
          <pc:chgData name="Jinene Limam" userId="17fc53aa5cb610fd" providerId="LiveId" clId="{9E9E2097-D766-4979-A0DD-4EF84ED423BA}" dt="2024-02-20T13:14:11.439" v="5479"/>
          <pc:sldLayoutMkLst>
            <pc:docMk/>
            <pc:sldMasterMk cId="2727481648" sldId="2147483660"/>
            <pc:sldLayoutMk cId="556854061" sldId="2147483668"/>
          </pc:sldLayoutMkLst>
          <pc:spChg chg="add">
            <ac:chgData name="Jinene Limam" userId="17fc53aa5cb610fd" providerId="LiveId" clId="{9E9E2097-D766-4979-A0DD-4EF84ED423BA}" dt="2024-02-20T13:14:05.496" v="5459"/>
            <ac:spMkLst>
              <pc:docMk/>
              <pc:sldMasterMk cId="2727481648" sldId="2147483660"/>
              <pc:sldLayoutMk cId="556854061" sldId="2147483668"/>
              <ac:spMk id="9" creationId="{AF0E035C-F5F7-1742-B56A-597286DB21E5}"/>
            </ac:spMkLst>
          </pc:spChg>
          <pc:picChg chg="add">
            <ac:chgData name="Jinene Limam" userId="17fc53aa5cb610fd" providerId="LiveId" clId="{9E9E2097-D766-4979-A0DD-4EF84ED423BA}" dt="2024-02-20T13:14:05.496" v="5459"/>
            <ac:picMkLst>
              <pc:docMk/>
              <pc:sldMasterMk cId="2727481648" sldId="2147483660"/>
              <pc:sldLayoutMk cId="556854061" sldId="2147483668"/>
              <ac:picMk id="8" creationId="{262B5D30-B714-459B-E1BE-5F36D5A81113}"/>
            </ac:picMkLst>
          </pc:picChg>
        </pc:sldLayoutChg>
        <pc:sldLayoutChg chg="addSp modTransition">
          <pc:chgData name="Jinene Limam" userId="17fc53aa5cb610fd" providerId="LiveId" clId="{9E9E2097-D766-4979-A0DD-4EF84ED423BA}" dt="2024-02-20T13:14:11.439" v="5479"/>
          <pc:sldLayoutMkLst>
            <pc:docMk/>
            <pc:sldMasterMk cId="2727481648" sldId="2147483660"/>
            <pc:sldLayoutMk cId="2439563642" sldId="2147483669"/>
          </pc:sldLayoutMkLst>
          <pc:spChg chg="add">
            <ac:chgData name="Jinene Limam" userId="17fc53aa5cb610fd" providerId="LiveId" clId="{9E9E2097-D766-4979-A0DD-4EF84ED423BA}" dt="2024-02-20T13:14:05.496" v="5459"/>
            <ac:spMkLst>
              <pc:docMk/>
              <pc:sldMasterMk cId="2727481648" sldId="2147483660"/>
              <pc:sldLayoutMk cId="2439563642" sldId="2147483669"/>
              <ac:spMk id="8" creationId="{C2711138-E117-5AFF-D3A6-DB9A91B41F4E}"/>
            </ac:spMkLst>
          </pc:spChg>
        </pc:sldLayoutChg>
        <pc:sldLayoutChg chg="modTransition">
          <pc:chgData name="Jinene Limam" userId="17fc53aa5cb610fd" providerId="LiveId" clId="{9E9E2097-D766-4979-A0DD-4EF84ED423BA}" dt="2024-02-20T13:14:11.439" v="5479"/>
          <pc:sldLayoutMkLst>
            <pc:docMk/>
            <pc:sldMasterMk cId="2727481648" sldId="2147483660"/>
            <pc:sldLayoutMk cId="3818506941" sldId="2147483675"/>
          </pc:sldLayoutMkLst>
        </pc:sldLayoutChg>
        <pc:sldLayoutChg chg="modTransition">
          <pc:chgData name="Jinene Limam" userId="17fc53aa5cb610fd" providerId="LiveId" clId="{9E9E2097-D766-4979-A0DD-4EF84ED423BA}" dt="2024-02-20T13:14:11.439" v="5479"/>
          <pc:sldLayoutMkLst>
            <pc:docMk/>
            <pc:sldMasterMk cId="2727481648" sldId="2147483660"/>
            <pc:sldLayoutMk cId="2744023343" sldId="2147483676"/>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186C2A-B134-4A5A-A1CE-3BD786C9FE49}" type="doc">
      <dgm:prSet loTypeId="urn:microsoft.com/office/officeart/2005/8/layout/hList2" loCatId="list" qsTypeId="urn:microsoft.com/office/officeart/2005/8/quickstyle/simple1" qsCatId="simple" csTypeId="urn:microsoft.com/office/officeart/2005/8/colors/colorful3" csCatId="colorful" phldr="1"/>
      <dgm:spPr/>
      <dgm:t>
        <a:bodyPr/>
        <a:lstStyle/>
        <a:p>
          <a:endParaRPr lang="en-AE"/>
        </a:p>
      </dgm:t>
    </dgm:pt>
    <dgm:pt modelId="{7764E21A-55A0-4FED-B8B3-6D9A1C4825FD}">
      <dgm:prSet phldrT="[Text]"/>
      <dgm:spPr/>
      <dgm:t>
        <a:bodyPr/>
        <a:lstStyle/>
        <a:p>
          <a:r>
            <a:rPr lang="ar-SA" dirty="0"/>
            <a:t>الدور الاجتماعي</a:t>
          </a:r>
          <a:endParaRPr lang="en-AE" dirty="0"/>
        </a:p>
      </dgm:t>
    </dgm:pt>
    <dgm:pt modelId="{164B1D72-569A-4392-824D-3877F98B57C4}" type="parTrans" cxnId="{0F3FF8FC-DFBF-4189-9173-F495ABC05038}">
      <dgm:prSet/>
      <dgm:spPr/>
      <dgm:t>
        <a:bodyPr/>
        <a:lstStyle/>
        <a:p>
          <a:endParaRPr lang="en-AE"/>
        </a:p>
      </dgm:t>
    </dgm:pt>
    <dgm:pt modelId="{0C80E225-8B79-444E-9E83-659DFF717FEB}" type="sibTrans" cxnId="{0F3FF8FC-DFBF-4189-9173-F495ABC05038}">
      <dgm:prSet/>
      <dgm:spPr/>
      <dgm:t>
        <a:bodyPr/>
        <a:lstStyle/>
        <a:p>
          <a:endParaRPr lang="en-AE"/>
        </a:p>
      </dgm:t>
    </dgm:pt>
    <dgm:pt modelId="{0D5E15FB-E47A-42F3-985C-00586C1EA3A3}">
      <dgm:prSet phldrT="[Text]" custT="1"/>
      <dgm:spPr/>
      <dgm:t>
        <a:bodyPr/>
        <a:lstStyle/>
        <a:p>
          <a:pPr algn="r" rtl="1"/>
          <a:r>
            <a:rPr lang="ar-SA"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يتمثل في الأنشطة التي تتعلق بالحياة العامة (المشاركة في منظمات، جمعيات، نقابات عمالية، أحزاب سياسية، انتخابات، مجالس وهيئات تمثيلية وتداولية...</a:t>
          </a:r>
          <a:endParaRPr lang="en-AE" sz="1600" b="1" dirty="0">
            <a:solidFill>
              <a:schemeClr val="tx2"/>
            </a:solidFill>
          </a:endParaRPr>
        </a:p>
      </dgm:t>
    </dgm:pt>
    <dgm:pt modelId="{C8879AF8-E9E3-400B-A876-D2E64560EDAD}" type="parTrans" cxnId="{A1E73097-44CB-4FF5-95AB-61302432EFCC}">
      <dgm:prSet/>
      <dgm:spPr/>
      <dgm:t>
        <a:bodyPr/>
        <a:lstStyle/>
        <a:p>
          <a:endParaRPr lang="en-AE"/>
        </a:p>
      </dgm:t>
    </dgm:pt>
    <dgm:pt modelId="{D399937D-821B-407F-AC8F-12802BA4CFA1}" type="sibTrans" cxnId="{A1E73097-44CB-4FF5-95AB-61302432EFCC}">
      <dgm:prSet/>
      <dgm:spPr/>
      <dgm:t>
        <a:bodyPr/>
        <a:lstStyle/>
        <a:p>
          <a:endParaRPr lang="en-AE"/>
        </a:p>
      </dgm:t>
    </dgm:pt>
    <dgm:pt modelId="{C2ECE334-DAB8-4F5F-B186-C642B1D53373}">
      <dgm:prSet phldrT="[Text]"/>
      <dgm:spPr/>
      <dgm:t>
        <a:bodyPr/>
        <a:lstStyle/>
        <a:p>
          <a:r>
            <a:rPr lang="ar-SA" dirty="0"/>
            <a:t>الدور الانتاجي</a:t>
          </a:r>
          <a:endParaRPr lang="en-AE" dirty="0"/>
        </a:p>
      </dgm:t>
    </dgm:pt>
    <dgm:pt modelId="{5EE3CFE1-83F1-45DD-BB69-A05308AEB886}" type="parTrans" cxnId="{28D35999-9FC2-45AF-B931-553510AE7C15}">
      <dgm:prSet/>
      <dgm:spPr/>
      <dgm:t>
        <a:bodyPr/>
        <a:lstStyle/>
        <a:p>
          <a:endParaRPr lang="en-AE"/>
        </a:p>
      </dgm:t>
    </dgm:pt>
    <dgm:pt modelId="{4CA24E40-B95B-4982-840B-FD4BC585C6E0}" type="sibTrans" cxnId="{28D35999-9FC2-45AF-B931-553510AE7C15}">
      <dgm:prSet/>
      <dgm:spPr/>
      <dgm:t>
        <a:bodyPr/>
        <a:lstStyle/>
        <a:p>
          <a:endParaRPr lang="en-AE"/>
        </a:p>
      </dgm:t>
    </dgm:pt>
    <dgm:pt modelId="{6FFB7264-B9B3-4E17-A1A8-398E6232CF9A}">
      <dgm:prSet phldrT="[Text]" custT="1"/>
      <dgm:spPr/>
      <dgm:t>
        <a:bodyPr/>
        <a:lstStyle/>
        <a:p>
          <a:pPr rtl="1"/>
          <a:r>
            <a:rPr lang="ar-SA" sz="1400" dirty="0">
              <a:solidFill>
                <a:schemeClr val="tx2"/>
              </a:solidFill>
            </a:rPr>
            <a:t>جميع الأنشطة والخدمات التي تكون مأجورة أو تترتب عنها أرباح</a:t>
          </a:r>
          <a:endParaRPr lang="en-AE" sz="1400" b="1" dirty="0">
            <a:solidFill>
              <a:schemeClr val="tx2"/>
            </a:solidFill>
          </a:endParaRPr>
        </a:p>
      </dgm:t>
    </dgm:pt>
    <dgm:pt modelId="{A466FA18-7D48-4ABB-B594-E83718F6660E}" type="parTrans" cxnId="{08C2944C-3A87-465C-AD75-6C1FB8D594ED}">
      <dgm:prSet/>
      <dgm:spPr/>
      <dgm:t>
        <a:bodyPr/>
        <a:lstStyle/>
        <a:p>
          <a:endParaRPr lang="en-AE"/>
        </a:p>
      </dgm:t>
    </dgm:pt>
    <dgm:pt modelId="{6D400635-9A0D-49D8-A279-1DEABEB7B4DB}" type="sibTrans" cxnId="{08C2944C-3A87-465C-AD75-6C1FB8D594ED}">
      <dgm:prSet/>
      <dgm:spPr/>
      <dgm:t>
        <a:bodyPr/>
        <a:lstStyle/>
        <a:p>
          <a:endParaRPr lang="en-AE"/>
        </a:p>
      </dgm:t>
    </dgm:pt>
    <dgm:pt modelId="{115C4254-CBF5-4FFE-976F-33F55FF8C38F}">
      <dgm:prSet phldrT="[Text]"/>
      <dgm:spPr/>
      <dgm:t>
        <a:bodyPr/>
        <a:lstStyle/>
        <a:p>
          <a:r>
            <a:rPr lang="ar-SA" dirty="0"/>
            <a:t>الدور الانجابي</a:t>
          </a:r>
          <a:endParaRPr lang="en-AE" dirty="0"/>
        </a:p>
      </dgm:t>
    </dgm:pt>
    <dgm:pt modelId="{0EAF2038-B56F-438C-8CA3-E6BAD801F443}" type="parTrans" cxnId="{30AFEDA7-BDAA-4DA7-88D4-F29CA46CE4B5}">
      <dgm:prSet/>
      <dgm:spPr/>
      <dgm:t>
        <a:bodyPr/>
        <a:lstStyle/>
        <a:p>
          <a:endParaRPr lang="en-AE"/>
        </a:p>
      </dgm:t>
    </dgm:pt>
    <dgm:pt modelId="{782991AF-092B-401D-B8BD-DC755100DBCF}" type="sibTrans" cxnId="{30AFEDA7-BDAA-4DA7-88D4-F29CA46CE4B5}">
      <dgm:prSet/>
      <dgm:spPr/>
      <dgm:t>
        <a:bodyPr/>
        <a:lstStyle/>
        <a:p>
          <a:endParaRPr lang="en-AE"/>
        </a:p>
      </dgm:t>
    </dgm:pt>
    <dgm:pt modelId="{BE6CDBCC-D41A-490E-9245-0C6621ABF049}">
      <dgm:prSet phldrT="[Text]" custT="1"/>
      <dgm:spPr/>
      <dgm:t>
        <a:bodyPr/>
        <a:lstStyle/>
        <a:p>
          <a:pPr rtl="1">
            <a:buFont typeface="Arial" panose="020B0604020202020204" pitchFamily="34" charset="0"/>
            <a:buChar char="•"/>
          </a:pPr>
          <a:r>
            <a:rPr lang="ar-SA"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يشمل الحمل والوالدة والرضاعة وتربية الأطفال ورعاية الأسرة والقيام بالأعمال المنزلية وهي كلها أعمال غير مدفوعة الأجر</a:t>
          </a:r>
          <a:endParaRPr lang="en-AE" sz="1600" b="1" dirty="0">
            <a:solidFill>
              <a:schemeClr val="tx2"/>
            </a:solidFill>
          </a:endParaRPr>
        </a:p>
      </dgm:t>
    </dgm:pt>
    <dgm:pt modelId="{547266F8-14C1-4191-B8E4-0ED313CE6F10}" type="parTrans" cxnId="{45834406-D501-4F8F-942A-E08F1119B214}">
      <dgm:prSet/>
      <dgm:spPr/>
      <dgm:t>
        <a:bodyPr/>
        <a:lstStyle/>
        <a:p>
          <a:endParaRPr lang="en-AE"/>
        </a:p>
      </dgm:t>
    </dgm:pt>
    <dgm:pt modelId="{1DD1048A-9F11-4E8D-86CE-73B4150AED99}" type="sibTrans" cxnId="{45834406-D501-4F8F-942A-E08F1119B214}">
      <dgm:prSet/>
      <dgm:spPr/>
      <dgm:t>
        <a:bodyPr/>
        <a:lstStyle/>
        <a:p>
          <a:endParaRPr lang="en-AE"/>
        </a:p>
      </dgm:t>
    </dgm:pt>
    <dgm:pt modelId="{748097DE-0106-4983-8C41-3AAE2DEF16D5}">
      <dgm:prSet phldrT="[Text]" custT="1"/>
      <dgm:spPr/>
      <dgm:t>
        <a:bodyPr/>
        <a:lstStyle/>
        <a:p>
          <a:pPr algn="r" rtl="1"/>
          <a:endParaRPr lang="en-AE" sz="1400" dirty="0"/>
        </a:p>
      </dgm:t>
    </dgm:pt>
    <dgm:pt modelId="{6C8AA573-E284-4D29-8ACF-C1DF5BB041A9}" type="parTrans" cxnId="{6884BCDE-FC9D-40DC-A43A-99B1D7DA3DA8}">
      <dgm:prSet/>
      <dgm:spPr/>
      <dgm:t>
        <a:bodyPr/>
        <a:lstStyle/>
        <a:p>
          <a:endParaRPr lang="en-AE"/>
        </a:p>
      </dgm:t>
    </dgm:pt>
    <dgm:pt modelId="{E35972CA-353B-4D88-BB5C-309CB080A0F6}" type="sibTrans" cxnId="{6884BCDE-FC9D-40DC-A43A-99B1D7DA3DA8}">
      <dgm:prSet/>
      <dgm:spPr/>
      <dgm:t>
        <a:bodyPr/>
        <a:lstStyle/>
        <a:p>
          <a:endParaRPr lang="en-AE"/>
        </a:p>
      </dgm:t>
    </dgm:pt>
    <dgm:pt modelId="{8B288C72-3AC0-4198-817A-5D2651DBD383}">
      <dgm:prSet phldrT="[Text]" custT="1"/>
      <dgm:spPr/>
      <dgm:t>
        <a:bodyPr/>
        <a:lstStyle/>
        <a:p>
          <a:pPr algn="r" rtl="1"/>
          <a:endParaRPr lang="en-AE" sz="1800" b="1" dirty="0">
            <a:solidFill>
              <a:schemeClr val="tx2"/>
            </a:solidFill>
          </a:endParaRPr>
        </a:p>
      </dgm:t>
    </dgm:pt>
    <dgm:pt modelId="{748C68E6-4482-4702-8AF4-73E61F02508C}" type="parTrans" cxnId="{057EF3D3-A9BA-41DD-9E93-163BDC899247}">
      <dgm:prSet/>
      <dgm:spPr/>
      <dgm:t>
        <a:bodyPr/>
        <a:lstStyle/>
        <a:p>
          <a:endParaRPr lang="en-AE"/>
        </a:p>
      </dgm:t>
    </dgm:pt>
    <dgm:pt modelId="{3608C453-B668-4016-B0C6-D1C1DF0538BA}" type="sibTrans" cxnId="{057EF3D3-A9BA-41DD-9E93-163BDC899247}">
      <dgm:prSet/>
      <dgm:spPr/>
      <dgm:t>
        <a:bodyPr/>
        <a:lstStyle/>
        <a:p>
          <a:endParaRPr lang="en-AE"/>
        </a:p>
      </dgm:t>
    </dgm:pt>
    <dgm:pt modelId="{A1D01062-2316-4392-B939-ED409AC594A1}">
      <dgm:prSet phldrT="[Text]" custT="1"/>
      <dgm:spPr/>
      <dgm:t>
        <a:bodyPr/>
        <a:lstStyle/>
        <a:p>
          <a:pPr rtl="1"/>
          <a:r>
            <a:rPr lang="ar-SA"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الدور الأكثر اعترافا به للنساء اجتماعيا</a:t>
          </a:r>
          <a:endParaRPr lang="en-AE" sz="1600" b="1" dirty="0">
            <a:solidFill>
              <a:schemeClr val="tx2"/>
            </a:solidFill>
          </a:endParaRPr>
        </a:p>
      </dgm:t>
    </dgm:pt>
    <dgm:pt modelId="{CA0AD6D9-2F6E-49A1-88D1-85BA52C105EF}" type="parTrans" cxnId="{34049272-E021-4AC0-B4D7-7BE3D4D7731F}">
      <dgm:prSet/>
      <dgm:spPr/>
      <dgm:t>
        <a:bodyPr/>
        <a:lstStyle/>
        <a:p>
          <a:endParaRPr lang="en-AE"/>
        </a:p>
      </dgm:t>
    </dgm:pt>
    <dgm:pt modelId="{2A9A0823-A5BE-4831-AE0C-416955234799}" type="sibTrans" cxnId="{34049272-E021-4AC0-B4D7-7BE3D4D7731F}">
      <dgm:prSet/>
      <dgm:spPr/>
      <dgm:t>
        <a:bodyPr/>
        <a:lstStyle/>
        <a:p>
          <a:endParaRPr lang="en-AE"/>
        </a:p>
      </dgm:t>
    </dgm:pt>
    <dgm:pt modelId="{20845C3F-349C-4E60-BA84-01527AE4E053}">
      <dgm:prSet phldrT="[Text]" custT="1"/>
      <dgm:spPr/>
      <dgm:t>
        <a:bodyPr/>
        <a:lstStyle/>
        <a:p>
          <a:pPr rtl="1"/>
          <a:r>
            <a:rPr lang="ar-SA"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تعمل أغلب المجتمعات على إعداد الفتيات منذ الصغر على الاضطلاع بهذا الدور باعتبارهن زوجات وأمهات أساسا</a:t>
          </a:r>
          <a:r>
            <a:rPr lang="ar-SA"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AE" sz="2000" b="1" dirty="0">
            <a:solidFill>
              <a:schemeClr val="tx2"/>
            </a:solidFill>
          </a:endParaRPr>
        </a:p>
      </dgm:t>
    </dgm:pt>
    <dgm:pt modelId="{3FD7C121-F3C8-4652-8641-8960D933C331}" type="parTrans" cxnId="{ABCB719C-8093-4B76-B1D7-F5C9D73E5975}">
      <dgm:prSet/>
      <dgm:spPr/>
      <dgm:t>
        <a:bodyPr/>
        <a:lstStyle/>
        <a:p>
          <a:endParaRPr lang="en-AE"/>
        </a:p>
      </dgm:t>
    </dgm:pt>
    <dgm:pt modelId="{F3C3739A-205D-459C-895D-BD02BA4186CF}" type="sibTrans" cxnId="{ABCB719C-8093-4B76-B1D7-F5C9D73E5975}">
      <dgm:prSet/>
      <dgm:spPr/>
      <dgm:t>
        <a:bodyPr/>
        <a:lstStyle/>
        <a:p>
          <a:endParaRPr lang="en-AE"/>
        </a:p>
      </dgm:t>
    </dgm:pt>
    <dgm:pt modelId="{2CB64902-0ACB-46BF-B78F-D9FE6878D5B9}">
      <dgm:prSet phldrT="[Text]" custT="1"/>
      <dgm:spPr/>
      <dgm:t>
        <a:bodyPr/>
        <a:lstStyle/>
        <a:p>
          <a:pPr algn="r" rtl="1"/>
          <a:r>
            <a:rPr lang="ar-SA"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مشاركة محدودة للنساء</a:t>
          </a:r>
          <a:endParaRPr lang="en-AE" sz="1600" b="1" dirty="0">
            <a:solidFill>
              <a:schemeClr val="tx2"/>
            </a:solidFill>
          </a:endParaRPr>
        </a:p>
      </dgm:t>
    </dgm:pt>
    <dgm:pt modelId="{303B784A-B6D9-46A5-B7DC-5D744C37ADE4}" type="parTrans" cxnId="{046C2D50-E3DB-4D9C-B5D8-3D694020A385}">
      <dgm:prSet/>
      <dgm:spPr/>
      <dgm:t>
        <a:bodyPr/>
        <a:lstStyle/>
        <a:p>
          <a:endParaRPr lang="en-AE"/>
        </a:p>
      </dgm:t>
    </dgm:pt>
    <dgm:pt modelId="{B41B7E2A-F1B9-45E1-8FF4-FCDFF23EA787}" type="sibTrans" cxnId="{046C2D50-E3DB-4D9C-B5D8-3D694020A385}">
      <dgm:prSet/>
      <dgm:spPr/>
      <dgm:t>
        <a:bodyPr/>
        <a:lstStyle/>
        <a:p>
          <a:endParaRPr lang="en-AE"/>
        </a:p>
      </dgm:t>
    </dgm:pt>
    <dgm:pt modelId="{0EA703B8-7B6A-4538-9BCF-15B405E8BE36}">
      <dgm:prSet phldrT="[Text]" custT="1"/>
      <dgm:spPr/>
      <dgm:t>
        <a:bodyPr/>
        <a:lstStyle/>
        <a:p>
          <a:pPr rtl="1"/>
          <a:r>
            <a:rPr lang="ar-SA" sz="1400" dirty="0">
              <a:solidFill>
                <a:srgbClr val="000000"/>
              </a:solidFill>
              <a:latin typeface="Calibri" panose="020F0502020204030204" pitchFamily="34" charset="0"/>
              <a:ea typeface="Calibri" panose="020F0502020204030204" pitchFamily="34" charset="0"/>
              <a:cs typeface="Calibri" panose="020F0502020204030204" pitchFamily="34" charset="0"/>
            </a:rPr>
            <a:t>تساهم النساء كما هو شأن الرجال في القوى العاملة وفي خلق الثروة. </a:t>
          </a:r>
          <a:endParaRPr lang="en-AE" sz="1400" b="1" dirty="0">
            <a:solidFill>
              <a:schemeClr val="tx2"/>
            </a:solidFill>
          </a:endParaRPr>
        </a:p>
      </dgm:t>
    </dgm:pt>
    <dgm:pt modelId="{63D97B73-92B5-40EC-81C2-7178D491E354}" type="parTrans" cxnId="{3A19C03F-5271-444B-82B8-F4CED58D9983}">
      <dgm:prSet/>
      <dgm:spPr/>
      <dgm:t>
        <a:bodyPr/>
        <a:lstStyle/>
        <a:p>
          <a:endParaRPr lang="en-AE"/>
        </a:p>
      </dgm:t>
    </dgm:pt>
    <dgm:pt modelId="{83310D56-CC0A-4125-9B58-D5194CEEA541}" type="sibTrans" cxnId="{3A19C03F-5271-444B-82B8-F4CED58D9983}">
      <dgm:prSet/>
      <dgm:spPr/>
      <dgm:t>
        <a:bodyPr/>
        <a:lstStyle/>
        <a:p>
          <a:endParaRPr lang="en-AE"/>
        </a:p>
      </dgm:t>
    </dgm:pt>
    <dgm:pt modelId="{1D143CF7-01AE-47B5-BE27-21DA7E8CF47B}">
      <dgm:prSet phldrT="[Text]" custT="1"/>
      <dgm:spPr/>
      <dgm:t>
        <a:bodyPr/>
        <a:lstStyle/>
        <a:p>
          <a:pPr rtl="1"/>
          <a:r>
            <a:rPr lang="ar-SA" sz="1400" dirty="0">
              <a:solidFill>
                <a:srgbClr val="000000"/>
              </a:solidFill>
              <a:latin typeface="Calibri" panose="020F0502020204030204" pitchFamily="34" charset="0"/>
              <a:ea typeface="Calibri" panose="020F0502020204030204" pitchFamily="34" charset="0"/>
              <a:cs typeface="Calibri" panose="020F0502020204030204" pitchFamily="34" charset="0"/>
            </a:rPr>
            <a:t>لكن جزءا هام من المساهمة النسائية في العمل الانتاجي يظل هامشي وغير مُعترف به لأنه غير رسمي (سواء في الإطار الأسري أو خارجه).</a:t>
          </a:r>
          <a:endParaRPr lang="en-AE" sz="1400" b="1" dirty="0">
            <a:solidFill>
              <a:schemeClr val="tx2"/>
            </a:solidFill>
          </a:endParaRPr>
        </a:p>
      </dgm:t>
    </dgm:pt>
    <dgm:pt modelId="{56ABBE56-136E-45CA-B2D0-FA8C14B19C68}" type="parTrans" cxnId="{09DC0D7C-27F0-4530-8951-0963AE081B75}">
      <dgm:prSet/>
      <dgm:spPr/>
      <dgm:t>
        <a:bodyPr/>
        <a:lstStyle/>
        <a:p>
          <a:endParaRPr lang="en-AE"/>
        </a:p>
      </dgm:t>
    </dgm:pt>
    <dgm:pt modelId="{CCE6B218-5077-494D-B9D3-39D010038E99}" type="sibTrans" cxnId="{09DC0D7C-27F0-4530-8951-0963AE081B75}">
      <dgm:prSet/>
      <dgm:spPr/>
      <dgm:t>
        <a:bodyPr/>
        <a:lstStyle/>
        <a:p>
          <a:endParaRPr lang="en-AE"/>
        </a:p>
      </dgm:t>
    </dgm:pt>
    <dgm:pt modelId="{C10E4180-D98E-495E-AA3B-F8A1010864DD}" type="pres">
      <dgm:prSet presAssocID="{DB186C2A-B134-4A5A-A1CE-3BD786C9FE49}" presName="linearFlow" presStyleCnt="0">
        <dgm:presLayoutVars>
          <dgm:dir/>
          <dgm:animLvl val="lvl"/>
          <dgm:resizeHandles/>
        </dgm:presLayoutVars>
      </dgm:prSet>
      <dgm:spPr/>
    </dgm:pt>
    <dgm:pt modelId="{8579149F-7036-40E7-8985-8EC532BBF5B2}" type="pres">
      <dgm:prSet presAssocID="{7764E21A-55A0-4FED-B8B3-6D9A1C4825FD}" presName="compositeNode" presStyleCnt="0">
        <dgm:presLayoutVars>
          <dgm:bulletEnabled val="1"/>
        </dgm:presLayoutVars>
      </dgm:prSet>
      <dgm:spPr/>
    </dgm:pt>
    <dgm:pt modelId="{73497C57-916F-420B-8CFC-A132B466A17A}" type="pres">
      <dgm:prSet presAssocID="{7764E21A-55A0-4FED-B8B3-6D9A1C4825FD}" presName="image" presStyleLbl="fgImgPlace1" presStyleIdx="0" presStyleCnt="3"/>
      <dgm:spPr>
        <a:blipFill>
          <a:blip xmlns:r="http://schemas.openxmlformats.org/officeDocument/2006/relationships" r:embed="rId1"/>
          <a:srcRect/>
          <a:stretch>
            <a:fillRect l="-21000" r="-21000"/>
          </a:stretch>
        </a:blipFill>
      </dgm:spPr>
    </dgm:pt>
    <dgm:pt modelId="{DD9DA356-EAD5-46C1-9C51-BA1A1DA3A343}" type="pres">
      <dgm:prSet presAssocID="{7764E21A-55A0-4FED-B8B3-6D9A1C4825FD}" presName="childNode" presStyleLbl="node1" presStyleIdx="0" presStyleCnt="3">
        <dgm:presLayoutVars>
          <dgm:bulletEnabled val="1"/>
        </dgm:presLayoutVars>
      </dgm:prSet>
      <dgm:spPr/>
    </dgm:pt>
    <dgm:pt modelId="{11726E5E-0303-4404-BD4E-34176F8BA19B}" type="pres">
      <dgm:prSet presAssocID="{7764E21A-55A0-4FED-B8B3-6D9A1C4825FD}" presName="parentNode" presStyleLbl="revTx" presStyleIdx="0" presStyleCnt="3">
        <dgm:presLayoutVars>
          <dgm:chMax val="0"/>
          <dgm:bulletEnabled val="1"/>
        </dgm:presLayoutVars>
      </dgm:prSet>
      <dgm:spPr/>
    </dgm:pt>
    <dgm:pt modelId="{3DF61FED-604D-41C4-AB3B-F048C8459975}" type="pres">
      <dgm:prSet presAssocID="{0C80E225-8B79-444E-9E83-659DFF717FEB}" presName="sibTrans" presStyleCnt="0"/>
      <dgm:spPr/>
    </dgm:pt>
    <dgm:pt modelId="{9789447D-2322-4ABA-BD3C-2FE56B8EA8C4}" type="pres">
      <dgm:prSet presAssocID="{C2ECE334-DAB8-4F5F-B186-C642B1D53373}" presName="compositeNode" presStyleCnt="0">
        <dgm:presLayoutVars>
          <dgm:bulletEnabled val="1"/>
        </dgm:presLayoutVars>
      </dgm:prSet>
      <dgm:spPr/>
    </dgm:pt>
    <dgm:pt modelId="{812C30C3-9806-4B36-80F6-05D86BA32BEA}" type="pres">
      <dgm:prSet presAssocID="{C2ECE334-DAB8-4F5F-B186-C642B1D53373}" presName="image" presStyleLbl="fgImgPlace1" presStyleIdx="1" presStyleCnt="3"/>
      <dgm:spPr>
        <a:blipFill>
          <a:blip xmlns:r="http://schemas.openxmlformats.org/officeDocument/2006/relationships" r:embed="rId2"/>
          <a:srcRect/>
          <a:stretch>
            <a:fillRect l="-25000" r="-25000"/>
          </a:stretch>
        </a:blipFill>
      </dgm:spPr>
    </dgm:pt>
    <dgm:pt modelId="{5082B645-0CA8-472C-81EF-9A1799DFA200}" type="pres">
      <dgm:prSet presAssocID="{C2ECE334-DAB8-4F5F-B186-C642B1D53373}" presName="childNode" presStyleLbl="node1" presStyleIdx="1" presStyleCnt="3" custLinFactNeighborY="-482">
        <dgm:presLayoutVars>
          <dgm:bulletEnabled val="1"/>
        </dgm:presLayoutVars>
      </dgm:prSet>
      <dgm:spPr/>
    </dgm:pt>
    <dgm:pt modelId="{32F92CDB-4F50-4BA7-9500-E3D8B7BEB6DF}" type="pres">
      <dgm:prSet presAssocID="{C2ECE334-DAB8-4F5F-B186-C642B1D53373}" presName="parentNode" presStyleLbl="revTx" presStyleIdx="1" presStyleCnt="3">
        <dgm:presLayoutVars>
          <dgm:chMax val="0"/>
          <dgm:bulletEnabled val="1"/>
        </dgm:presLayoutVars>
      </dgm:prSet>
      <dgm:spPr/>
    </dgm:pt>
    <dgm:pt modelId="{CC546672-23F0-4CE7-9D7E-D262740D4789}" type="pres">
      <dgm:prSet presAssocID="{4CA24E40-B95B-4982-840B-FD4BC585C6E0}" presName="sibTrans" presStyleCnt="0"/>
      <dgm:spPr/>
    </dgm:pt>
    <dgm:pt modelId="{ED8ACDC4-EEE4-4899-8B95-420B4E6CF940}" type="pres">
      <dgm:prSet presAssocID="{115C4254-CBF5-4FFE-976F-33F55FF8C38F}" presName="compositeNode" presStyleCnt="0">
        <dgm:presLayoutVars>
          <dgm:bulletEnabled val="1"/>
        </dgm:presLayoutVars>
      </dgm:prSet>
      <dgm:spPr/>
    </dgm:pt>
    <dgm:pt modelId="{D03C0231-F44C-4AB0-B048-90364FC84757}" type="pres">
      <dgm:prSet presAssocID="{115C4254-CBF5-4FFE-976F-33F55FF8C38F}" presName="image" presStyleLbl="fgImgPlace1" presStyleIdx="2" presStyleCnt="3"/>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Mother kissing baby girl"/>
        </a:ext>
      </dgm:extLst>
    </dgm:pt>
    <dgm:pt modelId="{42758C3C-B872-4653-953E-5D2EFFF533D9}" type="pres">
      <dgm:prSet presAssocID="{115C4254-CBF5-4FFE-976F-33F55FF8C38F}" presName="childNode" presStyleLbl="node1" presStyleIdx="2" presStyleCnt="3" custLinFactNeighborX="-338">
        <dgm:presLayoutVars>
          <dgm:bulletEnabled val="1"/>
        </dgm:presLayoutVars>
      </dgm:prSet>
      <dgm:spPr/>
    </dgm:pt>
    <dgm:pt modelId="{14D9549D-3007-459C-91CA-D312C0EE21BE}" type="pres">
      <dgm:prSet presAssocID="{115C4254-CBF5-4FFE-976F-33F55FF8C38F}" presName="parentNode" presStyleLbl="revTx" presStyleIdx="2" presStyleCnt="3">
        <dgm:presLayoutVars>
          <dgm:chMax val="0"/>
          <dgm:bulletEnabled val="1"/>
        </dgm:presLayoutVars>
      </dgm:prSet>
      <dgm:spPr/>
    </dgm:pt>
  </dgm:ptLst>
  <dgm:cxnLst>
    <dgm:cxn modelId="{45834406-D501-4F8F-942A-E08F1119B214}" srcId="{115C4254-CBF5-4FFE-976F-33F55FF8C38F}" destId="{BE6CDBCC-D41A-490E-9245-0C6621ABF049}" srcOrd="0" destOrd="0" parTransId="{547266F8-14C1-4191-B8E4-0ED313CE6F10}" sibTransId="{1DD1048A-9F11-4E8D-86CE-73B4150AED99}"/>
    <dgm:cxn modelId="{64C77A08-B89C-41A1-A464-2A5FE4B6AB71}" type="presOf" srcId="{BE6CDBCC-D41A-490E-9245-0C6621ABF049}" destId="{42758C3C-B872-4653-953E-5D2EFFF533D9}" srcOrd="0" destOrd="0" presId="urn:microsoft.com/office/officeart/2005/8/layout/hList2"/>
    <dgm:cxn modelId="{F8BC5B31-23E4-4DFC-B6F8-875D8D68BD8F}" type="presOf" srcId="{2CB64902-0ACB-46BF-B78F-D9FE6878D5B9}" destId="{DD9DA356-EAD5-46C1-9C51-BA1A1DA3A343}" srcOrd="0" destOrd="1" presId="urn:microsoft.com/office/officeart/2005/8/layout/hList2"/>
    <dgm:cxn modelId="{C9DABC32-8ECB-443E-A85E-A72AFE84D051}" type="presOf" srcId="{C2ECE334-DAB8-4F5F-B186-C642B1D53373}" destId="{32F92CDB-4F50-4BA7-9500-E3D8B7BEB6DF}" srcOrd="0" destOrd="0" presId="urn:microsoft.com/office/officeart/2005/8/layout/hList2"/>
    <dgm:cxn modelId="{3A19C03F-5271-444B-82B8-F4CED58D9983}" srcId="{C2ECE334-DAB8-4F5F-B186-C642B1D53373}" destId="{0EA703B8-7B6A-4538-9BCF-15B405E8BE36}" srcOrd="1" destOrd="0" parTransId="{63D97B73-92B5-40EC-81C2-7178D491E354}" sibTransId="{83310D56-CC0A-4125-9B58-D5194CEEA541}"/>
    <dgm:cxn modelId="{08C2944C-3A87-465C-AD75-6C1FB8D594ED}" srcId="{C2ECE334-DAB8-4F5F-B186-C642B1D53373}" destId="{6FFB7264-B9B3-4E17-A1A8-398E6232CF9A}" srcOrd="0" destOrd="0" parTransId="{A466FA18-7D48-4ABB-B594-E83718F6660E}" sibTransId="{6D400635-9A0D-49D8-A279-1DEABEB7B4DB}"/>
    <dgm:cxn modelId="{E1E2964C-619E-4B9C-BD75-AD7BAC4092AB}" type="presOf" srcId="{6FFB7264-B9B3-4E17-A1A8-398E6232CF9A}" destId="{5082B645-0CA8-472C-81EF-9A1799DFA200}" srcOrd="0" destOrd="0" presId="urn:microsoft.com/office/officeart/2005/8/layout/hList2"/>
    <dgm:cxn modelId="{046C2D50-E3DB-4D9C-B5D8-3D694020A385}" srcId="{7764E21A-55A0-4FED-B8B3-6D9A1C4825FD}" destId="{2CB64902-0ACB-46BF-B78F-D9FE6878D5B9}" srcOrd="1" destOrd="0" parTransId="{303B784A-B6D9-46A5-B7DC-5D744C37ADE4}" sibTransId="{B41B7E2A-F1B9-45E1-8FF4-FCDFF23EA787}"/>
    <dgm:cxn modelId="{262F9070-E378-451C-87A8-1FC191A7A59D}" type="presOf" srcId="{1D143CF7-01AE-47B5-BE27-21DA7E8CF47B}" destId="{5082B645-0CA8-472C-81EF-9A1799DFA200}" srcOrd="0" destOrd="2" presId="urn:microsoft.com/office/officeart/2005/8/layout/hList2"/>
    <dgm:cxn modelId="{34049272-E021-4AC0-B4D7-7BE3D4D7731F}" srcId="{115C4254-CBF5-4FFE-976F-33F55FF8C38F}" destId="{A1D01062-2316-4392-B939-ED409AC594A1}" srcOrd="1" destOrd="0" parTransId="{CA0AD6D9-2F6E-49A1-88D1-85BA52C105EF}" sibTransId="{2A9A0823-A5BE-4831-AE0C-416955234799}"/>
    <dgm:cxn modelId="{3E4E747A-04B9-404D-B9CA-63E81C9E52C8}" type="presOf" srcId="{20845C3F-349C-4E60-BA84-01527AE4E053}" destId="{42758C3C-B872-4653-953E-5D2EFFF533D9}" srcOrd="0" destOrd="2" presId="urn:microsoft.com/office/officeart/2005/8/layout/hList2"/>
    <dgm:cxn modelId="{09DC0D7C-27F0-4530-8951-0963AE081B75}" srcId="{C2ECE334-DAB8-4F5F-B186-C642B1D53373}" destId="{1D143CF7-01AE-47B5-BE27-21DA7E8CF47B}" srcOrd="2" destOrd="0" parTransId="{56ABBE56-136E-45CA-B2D0-FA8C14B19C68}" sibTransId="{CCE6B218-5077-494D-B9D3-39D010038E99}"/>
    <dgm:cxn modelId="{A1E73097-44CB-4FF5-95AB-61302432EFCC}" srcId="{7764E21A-55A0-4FED-B8B3-6D9A1C4825FD}" destId="{0D5E15FB-E47A-42F3-985C-00586C1EA3A3}" srcOrd="0" destOrd="0" parTransId="{C8879AF8-E9E3-400B-A876-D2E64560EDAD}" sibTransId="{D399937D-821B-407F-AC8F-12802BA4CFA1}"/>
    <dgm:cxn modelId="{28D35999-9FC2-45AF-B931-553510AE7C15}" srcId="{DB186C2A-B134-4A5A-A1CE-3BD786C9FE49}" destId="{C2ECE334-DAB8-4F5F-B186-C642B1D53373}" srcOrd="1" destOrd="0" parTransId="{5EE3CFE1-83F1-45DD-BB69-A05308AEB886}" sibTransId="{4CA24E40-B95B-4982-840B-FD4BC585C6E0}"/>
    <dgm:cxn modelId="{ABCB719C-8093-4B76-B1D7-F5C9D73E5975}" srcId="{115C4254-CBF5-4FFE-976F-33F55FF8C38F}" destId="{20845C3F-349C-4E60-BA84-01527AE4E053}" srcOrd="2" destOrd="0" parTransId="{3FD7C121-F3C8-4652-8641-8960D933C331}" sibTransId="{F3C3739A-205D-459C-895D-BD02BA4186CF}"/>
    <dgm:cxn modelId="{61B7489D-3AEF-4910-BB4E-9AD3E1B1EF9A}" type="presOf" srcId="{A1D01062-2316-4392-B939-ED409AC594A1}" destId="{42758C3C-B872-4653-953E-5D2EFFF533D9}" srcOrd="0" destOrd="1" presId="urn:microsoft.com/office/officeart/2005/8/layout/hList2"/>
    <dgm:cxn modelId="{C08521A6-4523-4E75-877E-6C34176C12B9}" type="presOf" srcId="{748097DE-0106-4983-8C41-3AAE2DEF16D5}" destId="{DD9DA356-EAD5-46C1-9C51-BA1A1DA3A343}" srcOrd="0" destOrd="3" presId="urn:microsoft.com/office/officeart/2005/8/layout/hList2"/>
    <dgm:cxn modelId="{30AFEDA7-BDAA-4DA7-88D4-F29CA46CE4B5}" srcId="{DB186C2A-B134-4A5A-A1CE-3BD786C9FE49}" destId="{115C4254-CBF5-4FFE-976F-33F55FF8C38F}" srcOrd="2" destOrd="0" parTransId="{0EAF2038-B56F-438C-8CA3-E6BAD801F443}" sibTransId="{782991AF-092B-401D-B8BD-DC755100DBCF}"/>
    <dgm:cxn modelId="{185FF0AD-5D38-459B-88FD-65BDD37DB1EC}" type="presOf" srcId="{DB186C2A-B134-4A5A-A1CE-3BD786C9FE49}" destId="{C10E4180-D98E-495E-AA3B-F8A1010864DD}" srcOrd="0" destOrd="0" presId="urn:microsoft.com/office/officeart/2005/8/layout/hList2"/>
    <dgm:cxn modelId="{F45F88C3-567A-4511-9C7F-7E803517B27E}" type="presOf" srcId="{115C4254-CBF5-4FFE-976F-33F55FF8C38F}" destId="{14D9549D-3007-459C-91CA-D312C0EE21BE}" srcOrd="0" destOrd="0" presId="urn:microsoft.com/office/officeart/2005/8/layout/hList2"/>
    <dgm:cxn modelId="{057EF3D3-A9BA-41DD-9E93-163BDC899247}" srcId="{7764E21A-55A0-4FED-B8B3-6D9A1C4825FD}" destId="{8B288C72-3AC0-4198-817A-5D2651DBD383}" srcOrd="2" destOrd="0" parTransId="{748C68E6-4482-4702-8AF4-73E61F02508C}" sibTransId="{3608C453-B668-4016-B0C6-D1C1DF0538BA}"/>
    <dgm:cxn modelId="{5F9922DA-1D98-4041-8DED-0BE15F3B9B9E}" type="presOf" srcId="{8B288C72-3AC0-4198-817A-5D2651DBD383}" destId="{DD9DA356-EAD5-46C1-9C51-BA1A1DA3A343}" srcOrd="0" destOrd="2" presId="urn:microsoft.com/office/officeart/2005/8/layout/hList2"/>
    <dgm:cxn modelId="{0F4111DB-F14A-4EC9-A88F-BF59379FB435}" type="presOf" srcId="{0D5E15FB-E47A-42F3-985C-00586C1EA3A3}" destId="{DD9DA356-EAD5-46C1-9C51-BA1A1DA3A343}" srcOrd="0" destOrd="0" presId="urn:microsoft.com/office/officeart/2005/8/layout/hList2"/>
    <dgm:cxn modelId="{CAA00FDC-5CC5-42CF-A9E5-0862048CEFDE}" type="presOf" srcId="{7764E21A-55A0-4FED-B8B3-6D9A1C4825FD}" destId="{11726E5E-0303-4404-BD4E-34176F8BA19B}" srcOrd="0" destOrd="0" presId="urn:microsoft.com/office/officeart/2005/8/layout/hList2"/>
    <dgm:cxn modelId="{6884BCDE-FC9D-40DC-A43A-99B1D7DA3DA8}" srcId="{7764E21A-55A0-4FED-B8B3-6D9A1C4825FD}" destId="{748097DE-0106-4983-8C41-3AAE2DEF16D5}" srcOrd="3" destOrd="0" parTransId="{6C8AA573-E284-4D29-8ACF-C1DF5BB041A9}" sibTransId="{E35972CA-353B-4D88-BB5C-309CB080A0F6}"/>
    <dgm:cxn modelId="{0E8B21F9-6052-453F-B410-96AEC66DF1F9}" type="presOf" srcId="{0EA703B8-7B6A-4538-9BCF-15B405E8BE36}" destId="{5082B645-0CA8-472C-81EF-9A1799DFA200}" srcOrd="0" destOrd="1" presId="urn:microsoft.com/office/officeart/2005/8/layout/hList2"/>
    <dgm:cxn modelId="{0F3FF8FC-DFBF-4189-9173-F495ABC05038}" srcId="{DB186C2A-B134-4A5A-A1CE-3BD786C9FE49}" destId="{7764E21A-55A0-4FED-B8B3-6D9A1C4825FD}" srcOrd="0" destOrd="0" parTransId="{164B1D72-569A-4392-824D-3877F98B57C4}" sibTransId="{0C80E225-8B79-444E-9E83-659DFF717FEB}"/>
    <dgm:cxn modelId="{21FA6ED0-F637-4CAA-82F2-CBACDD52C984}" type="presParOf" srcId="{C10E4180-D98E-495E-AA3B-F8A1010864DD}" destId="{8579149F-7036-40E7-8985-8EC532BBF5B2}" srcOrd="0" destOrd="0" presId="urn:microsoft.com/office/officeart/2005/8/layout/hList2"/>
    <dgm:cxn modelId="{7798C133-C118-4515-8509-5539DBB7F85E}" type="presParOf" srcId="{8579149F-7036-40E7-8985-8EC532BBF5B2}" destId="{73497C57-916F-420B-8CFC-A132B466A17A}" srcOrd="0" destOrd="0" presId="urn:microsoft.com/office/officeart/2005/8/layout/hList2"/>
    <dgm:cxn modelId="{92011D59-2B01-4F96-AA98-455487D45162}" type="presParOf" srcId="{8579149F-7036-40E7-8985-8EC532BBF5B2}" destId="{DD9DA356-EAD5-46C1-9C51-BA1A1DA3A343}" srcOrd="1" destOrd="0" presId="urn:microsoft.com/office/officeart/2005/8/layout/hList2"/>
    <dgm:cxn modelId="{58B60048-DDCF-4854-A5D7-4BD5273257D8}" type="presParOf" srcId="{8579149F-7036-40E7-8985-8EC532BBF5B2}" destId="{11726E5E-0303-4404-BD4E-34176F8BA19B}" srcOrd="2" destOrd="0" presId="urn:microsoft.com/office/officeart/2005/8/layout/hList2"/>
    <dgm:cxn modelId="{30E875F5-A2B6-4040-97AF-54F2636E4222}" type="presParOf" srcId="{C10E4180-D98E-495E-AA3B-F8A1010864DD}" destId="{3DF61FED-604D-41C4-AB3B-F048C8459975}" srcOrd="1" destOrd="0" presId="urn:microsoft.com/office/officeart/2005/8/layout/hList2"/>
    <dgm:cxn modelId="{FC2A00CE-BBFB-4E29-9D23-7EB55CB5C7FB}" type="presParOf" srcId="{C10E4180-D98E-495E-AA3B-F8A1010864DD}" destId="{9789447D-2322-4ABA-BD3C-2FE56B8EA8C4}" srcOrd="2" destOrd="0" presId="urn:microsoft.com/office/officeart/2005/8/layout/hList2"/>
    <dgm:cxn modelId="{6D7CBA9D-0613-4D1C-84D7-F669B5BA44D5}" type="presParOf" srcId="{9789447D-2322-4ABA-BD3C-2FE56B8EA8C4}" destId="{812C30C3-9806-4B36-80F6-05D86BA32BEA}" srcOrd="0" destOrd="0" presId="urn:microsoft.com/office/officeart/2005/8/layout/hList2"/>
    <dgm:cxn modelId="{A2C32CA1-E712-43D4-B1B5-AB6B3A9A79A6}" type="presParOf" srcId="{9789447D-2322-4ABA-BD3C-2FE56B8EA8C4}" destId="{5082B645-0CA8-472C-81EF-9A1799DFA200}" srcOrd="1" destOrd="0" presId="urn:microsoft.com/office/officeart/2005/8/layout/hList2"/>
    <dgm:cxn modelId="{2EE731BC-60B0-495E-8429-A3A6FA82E9F0}" type="presParOf" srcId="{9789447D-2322-4ABA-BD3C-2FE56B8EA8C4}" destId="{32F92CDB-4F50-4BA7-9500-E3D8B7BEB6DF}" srcOrd="2" destOrd="0" presId="urn:microsoft.com/office/officeart/2005/8/layout/hList2"/>
    <dgm:cxn modelId="{7A194164-F219-4072-9586-0062B51E89FB}" type="presParOf" srcId="{C10E4180-D98E-495E-AA3B-F8A1010864DD}" destId="{CC546672-23F0-4CE7-9D7E-D262740D4789}" srcOrd="3" destOrd="0" presId="urn:microsoft.com/office/officeart/2005/8/layout/hList2"/>
    <dgm:cxn modelId="{A4A06F4F-53E5-4B25-A24D-FB07FE199E3C}" type="presParOf" srcId="{C10E4180-D98E-495E-AA3B-F8A1010864DD}" destId="{ED8ACDC4-EEE4-4899-8B95-420B4E6CF940}" srcOrd="4" destOrd="0" presId="urn:microsoft.com/office/officeart/2005/8/layout/hList2"/>
    <dgm:cxn modelId="{4FA2B713-86C1-4C07-B46D-3953D0139564}" type="presParOf" srcId="{ED8ACDC4-EEE4-4899-8B95-420B4E6CF940}" destId="{D03C0231-F44C-4AB0-B048-90364FC84757}" srcOrd="0" destOrd="0" presId="urn:microsoft.com/office/officeart/2005/8/layout/hList2"/>
    <dgm:cxn modelId="{A72B37F5-437E-45B7-9F5A-8A19994E9840}" type="presParOf" srcId="{ED8ACDC4-EEE4-4899-8B95-420B4E6CF940}" destId="{42758C3C-B872-4653-953E-5D2EFFF533D9}" srcOrd="1" destOrd="0" presId="urn:microsoft.com/office/officeart/2005/8/layout/hList2"/>
    <dgm:cxn modelId="{BE630813-A28B-4197-9EB7-4C5AB74A9155}" type="presParOf" srcId="{ED8ACDC4-EEE4-4899-8B95-420B4E6CF940}" destId="{14D9549D-3007-459C-91CA-D312C0EE21BE}"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03D0A6-A906-48E4-8E0B-29DDDFA741D9}" type="doc">
      <dgm:prSet loTypeId="urn:microsoft.com/office/officeart/2005/8/layout/radial1" loCatId="cycle" qsTypeId="urn:microsoft.com/office/officeart/2005/8/quickstyle/simple1" qsCatId="simple" csTypeId="urn:microsoft.com/office/officeart/2005/8/colors/colorful3" csCatId="colorful" phldr="1"/>
      <dgm:spPr/>
      <dgm:t>
        <a:bodyPr/>
        <a:lstStyle/>
        <a:p>
          <a:endParaRPr lang="en-AE"/>
        </a:p>
      </dgm:t>
    </dgm:pt>
    <dgm:pt modelId="{EB7638FB-C51E-4C4C-BB9B-53682E656173}">
      <dgm:prSet phldrT="[Text]" custT="1"/>
      <dgm:spPr/>
      <dgm:t>
        <a:bodyPr/>
        <a:lstStyle/>
        <a:p>
          <a:pPr rtl="1"/>
          <a:r>
            <a:rPr lang="en-US" sz="1400" b="1" dirty="0">
              <a:solidFill>
                <a:srgbClr val="002060"/>
              </a:solidFill>
            </a:rPr>
            <a:t> -1</a:t>
          </a:r>
          <a:r>
            <a:rPr lang="ar-SA" sz="1400" b="1" dirty="0">
              <a:solidFill>
                <a:srgbClr val="002060"/>
              </a:solidFill>
            </a:rPr>
            <a:t>استراتيجية متكاملة حول اقتصاد الرعاية</a:t>
          </a:r>
          <a:endParaRPr lang="en-AE" sz="1400" b="1" dirty="0">
            <a:solidFill>
              <a:srgbClr val="002060"/>
            </a:solidFill>
          </a:endParaRPr>
        </a:p>
      </dgm:t>
    </dgm:pt>
    <dgm:pt modelId="{253326BA-F697-4817-9F2B-A918AD12CE7A}" type="parTrans" cxnId="{38557347-4902-497E-B91C-C30C8E172AA5}">
      <dgm:prSet/>
      <dgm:spPr/>
      <dgm:t>
        <a:bodyPr/>
        <a:lstStyle/>
        <a:p>
          <a:endParaRPr lang="en-AE"/>
        </a:p>
      </dgm:t>
    </dgm:pt>
    <dgm:pt modelId="{C78430FA-F0D0-4B52-9995-FBFBF16ED6D5}" type="sibTrans" cxnId="{38557347-4902-497E-B91C-C30C8E172AA5}">
      <dgm:prSet/>
      <dgm:spPr/>
      <dgm:t>
        <a:bodyPr/>
        <a:lstStyle/>
        <a:p>
          <a:endParaRPr lang="en-AE"/>
        </a:p>
      </dgm:t>
    </dgm:pt>
    <dgm:pt modelId="{028CE976-0BAA-4904-89D4-6FA18D59532F}">
      <dgm:prSet phldrT="[Text]" custT="1"/>
      <dgm:spPr/>
      <dgm:t>
        <a:bodyPr/>
        <a:lstStyle/>
        <a:p>
          <a:r>
            <a:rPr lang="ar-SA" sz="1400" dirty="0"/>
            <a:t>تخصيص الموارد الضرورية </a:t>
          </a:r>
          <a:endParaRPr lang="en-AE" sz="1400" dirty="0"/>
        </a:p>
      </dgm:t>
    </dgm:pt>
    <dgm:pt modelId="{BCA77FA9-8098-4393-9A62-01B6781126E8}" type="parTrans" cxnId="{6E05A1B6-4BC9-4DDE-8540-E9A31396BFFE}">
      <dgm:prSet/>
      <dgm:spPr/>
      <dgm:t>
        <a:bodyPr/>
        <a:lstStyle/>
        <a:p>
          <a:endParaRPr lang="en-AE"/>
        </a:p>
      </dgm:t>
    </dgm:pt>
    <dgm:pt modelId="{9736C2FB-08BC-4946-8D66-3CD2EBA0A51C}" type="sibTrans" cxnId="{6E05A1B6-4BC9-4DDE-8540-E9A31396BFFE}">
      <dgm:prSet/>
      <dgm:spPr/>
      <dgm:t>
        <a:bodyPr/>
        <a:lstStyle/>
        <a:p>
          <a:endParaRPr lang="en-AE"/>
        </a:p>
      </dgm:t>
    </dgm:pt>
    <dgm:pt modelId="{F017CB9A-CB48-4BC5-857C-2A9E3F7C001C}">
      <dgm:prSet phldrT="[Text]" custT="1"/>
      <dgm:spPr/>
      <dgm:t>
        <a:bodyPr/>
        <a:lstStyle/>
        <a:p>
          <a:r>
            <a:rPr lang="ar-SA" sz="1400" dirty="0"/>
            <a:t>سياسات عمومية متناسقة</a:t>
          </a:r>
          <a:endParaRPr lang="en-AE" sz="1400" dirty="0"/>
        </a:p>
      </dgm:t>
    </dgm:pt>
    <dgm:pt modelId="{0582EB13-41A8-47F2-A5B2-30BD9728759F}" type="parTrans" cxnId="{92627B0A-2128-4C15-893C-70E09A19D57F}">
      <dgm:prSet/>
      <dgm:spPr/>
      <dgm:t>
        <a:bodyPr/>
        <a:lstStyle/>
        <a:p>
          <a:endParaRPr lang="en-AE"/>
        </a:p>
      </dgm:t>
    </dgm:pt>
    <dgm:pt modelId="{C5A7D768-DD47-43CB-BCE7-CC1BFD12AAFD}" type="sibTrans" cxnId="{92627B0A-2128-4C15-893C-70E09A19D57F}">
      <dgm:prSet/>
      <dgm:spPr/>
      <dgm:t>
        <a:bodyPr/>
        <a:lstStyle/>
        <a:p>
          <a:endParaRPr lang="en-AE"/>
        </a:p>
      </dgm:t>
    </dgm:pt>
    <dgm:pt modelId="{ABC351E6-D7FA-4759-9418-BAAA3CE4831F}">
      <dgm:prSet phldrT="[Text]" custT="1"/>
      <dgm:spPr/>
      <dgm:t>
        <a:bodyPr/>
        <a:lstStyle/>
        <a:p>
          <a:r>
            <a:rPr lang="ar-SA" sz="1400" dirty="0"/>
            <a:t>ادماج مقاربة النوع الاجتماعي</a:t>
          </a:r>
          <a:endParaRPr lang="en-AE" sz="1400" dirty="0"/>
        </a:p>
      </dgm:t>
    </dgm:pt>
    <dgm:pt modelId="{DBC93943-C9C9-422C-80D8-E32788CBB35A}" type="parTrans" cxnId="{24FC10CE-9B40-4CB5-800A-79AAB06F75B2}">
      <dgm:prSet/>
      <dgm:spPr/>
      <dgm:t>
        <a:bodyPr/>
        <a:lstStyle/>
        <a:p>
          <a:endParaRPr lang="en-AE"/>
        </a:p>
      </dgm:t>
    </dgm:pt>
    <dgm:pt modelId="{5FB884DF-8CBC-4F52-B596-7B816526EDF4}" type="sibTrans" cxnId="{24FC10CE-9B40-4CB5-800A-79AAB06F75B2}">
      <dgm:prSet/>
      <dgm:spPr/>
      <dgm:t>
        <a:bodyPr/>
        <a:lstStyle/>
        <a:p>
          <a:endParaRPr lang="en-AE"/>
        </a:p>
      </dgm:t>
    </dgm:pt>
    <dgm:pt modelId="{D67ABBA1-9226-4F74-A5B3-E2653386CE78}">
      <dgm:prSet phldrT="[Text]" custT="1"/>
      <dgm:spPr/>
      <dgm:t>
        <a:bodyPr/>
        <a:lstStyle/>
        <a:p>
          <a:r>
            <a:rPr lang="ar-SA" sz="1400" dirty="0"/>
            <a:t>اعتماد مقاربة اجتماعية مدمجة للفئات الفقيرة والهشة</a:t>
          </a:r>
          <a:endParaRPr lang="en-AE" sz="1400" dirty="0"/>
        </a:p>
      </dgm:t>
    </dgm:pt>
    <dgm:pt modelId="{F702FD71-E0AA-46F5-84AD-708E12CFEB12}" type="parTrans" cxnId="{8649460F-023D-4A85-9380-A73AD6872888}">
      <dgm:prSet/>
      <dgm:spPr/>
      <dgm:t>
        <a:bodyPr/>
        <a:lstStyle/>
        <a:p>
          <a:endParaRPr lang="en-AE"/>
        </a:p>
      </dgm:t>
    </dgm:pt>
    <dgm:pt modelId="{9D6B7CF2-FDAD-4581-99FF-1A8132315F9F}" type="sibTrans" cxnId="{8649460F-023D-4A85-9380-A73AD6872888}">
      <dgm:prSet/>
      <dgm:spPr/>
      <dgm:t>
        <a:bodyPr/>
        <a:lstStyle/>
        <a:p>
          <a:endParaRPr lang="en-AE"/>
        </a:p>
      </dgm:t>
    </dgm:pt>
    <dgm:pt modelId="{E9BC9AA2-F180-4A78-BAF2-636C4C428A15}">
      <dgm:prSet custT="1"/>
      <dgm:spPr/>
      <dgm:t>
        <a:bodyPr/>
        <a:lstStyle/>
        <a:p>
          <a:r>
            <a:rPr lang="ar-SA" sz="1400" dirty="0"/>
            <a:t>مسوح و</a:t>
          </a:r>
          <a:r>
            <a:rPr lang="ar-EG" sz="1400" dirty="0"/>
            <a:t>دراسات دورية</a:t>
          </a:r>
          <a:r>
            <a:rPr lang="ar-SA" sz="1400" dirty="0"/>
            <a:t> وبيانات احصائية</a:t>
          </a:r>
          <a:r>
            <a:rPr lang="ar-EG" sz="1400" dirty="0"/>
            <a:t> حول ميزانيات الوقت </a:t>
          </a:r>
          <a:endParaRPr lang="en-AE" sz="1400" dirty="0"/>
        </a:p>
      </dgm:t>
    </dgm:pt>
    <dgm:pt modelId="{BF552447-F529-430E-97F6-27E24337AA12}" type="parTrans" cxnId="{33CFD987-87C7-4347-BE4B-D1240F5FEB7E}">
      <dgm:prSet/>
      <dgm:spPr/>
      <dgm:t>
        <a:bodyPr/>
        <a:lstStyle/>
        <a:p>
          <a:endParaRPr lang="en-AE"/>
        </a:p>
      </dgm:t>
    </dgm:pt>
    <dgm:pt modelId="{72B2F5FF-A453-4160-9AC6-685D53BBE2AC}" type="sibTrans" cxnId="{33CFD987-87C7-4347-BE4B-D1240F5FEB7E}">
      <dgm:prSet/>
      <dgm:spPr/>
      <dgm:t>
        <a:bodyPr/>
        <a:lstStyle/>
        <a:p>
          <a:endParaRPr lang="en-AE"/>
        </a:p>
      </dgm:t>
    </dgm:pt>
    <dgm:pt modelId="{367BC3C7-CDA0-4735-AEED-F9A132EAA0AD}" type="pres">
      <dgm:prSet presAssocID="{0203D0A6-A906-48E4-8E0B-29DDDFA741D9}" presName="cycle" presStyleCnt="0">
        <dgm:presLayoutVars>
          <dgm:chMax val="1"/>
          <dgm:dir/>
          <dgm:animLvl val="ctr"/>
          <dgm:resizeHandles val="exact"/>
        </dgm:presLayoutVars>
      </dgm:prSet>
      <dgm:spPr/>
    </dgm:pt>
    <dgm:pt modelId="{30C5589F-58B5-4E6B-AD89-3E482BFB780A}" type="pres">
      <dgm:prSet presAssocID="{EB7638FB-C51E-4C4C-BB9B-53682E656173}" presName="centerShape" presStyleLbl="node0" presStyleIdx="0" presStyleCnt="1" custScaleX="137857"/>
      <dgm:spPr/>
    </dgm:pt>
    <dgm:pt modelId="{7B381297-AFE2-43F1-A243-AC7A2B1CA246}" type="pres">
      <dgm:prSet presAssocID="{BCA77FA9-8098-4393-9A62-01B6781126E8}" presName="Name9" presStyleLbl="parChTrans1D2" presStyleIdx="0" presStyleCnt="5"/>
      <dgm:spPr/>
    </dgm:pt>
    <dgm:pt modelId="{FA005CED-ED52-442D-908B-8BBC73F2505C}" type="pres">
      <dgm:prSet presAssocID="{BCA77FA9-8098-4393-9A62-01B6781126E8}" presName="connTx" presStyleLbl="parChTrans1D2" presStyleIdx="0" presStyleCnt="5"/>
      <dgm:spPr/>
    </dgm:pt>
    <dgm:pt modelId="{09FDCA25-B367-4D34-AF74-9A6709CE3DC4}" type="pres">
      <dgm:prSet presAssocID="{028CE976-0BAA-4904-89D4-6FA18D59532F}" presName="node" presStyleLbl="node1" presStyleIdx="0" presStyleCnt="5" custScaleX="154872">
        <dgm:presLayoutVars>
          <dgm:bulletEnabled val="1"/>
        </dgm:presLayoutVars>
      </dgm:prSet>
      <dgm:spPr/>
    </dgm:pt>
    <dgm:pt modelId="{A4F8F1A1-446A-46AA-BDC9-FFB859281205}" type="pres">
      <dgm:prSet presAssocID="{0582EB13-41A8-47F2-A5B2-30BD9728759F}" presName="Name9" presStyleLbl="parChTrans1D2" presStyleIdx="1" presStyleCnt="5"/>
      <dgm:spPr/>
    </dgm:pt>
    <dgm:pt modelId="{3BFAFE7A-7DFE-471B-8444-50B0AB562CC5}" type="pres">
      <dgm:prSet presAssocID="{0582EB13-41A8-47F2-A5B2-30BD9728759F}" presName="connTx" presStyleLbl="parChTrans1D2" presStyleIdx="1" presStyleCnt="5"/>
      <dgm:spPr/>
    </dgm:pt>
    <dgm:pt modelId="{66595FF8-B6A2-4E0F-A3BB-1C6BF4A3B3C7}" type="pres">
      <dgm:prSet presAssocID="{F017CB9A-CB48-4BC5-857C-2A9E3F7C001C}" presName="node" presStyleLbl="node1" presStyleIdx="1" presStyleCnt="5" custScaleX="142600">
        <dgm:presLayoutVars>
          <dgm:bulletEnabled val="1"/>
        </dgm:presLayoutVars>
      </dgm:prSet>
      <dgm:spPr/>
    </dgm:pt>
    <dgm:pt modelId="{F06A80CE-91A3-4FCC-953F-F6134ED2C90B}" type="pres">
      <dgm:prSet presAssocID="{DBC93943-C9C9-422C-80D8-E32788CBB35A}" presName="Name9" presStyleLbl="parChTrans1D2" presStyleIdx="2" presStyleCnt="5"/>
      <dgm:spPr/>
    </dgm:pt>
    <dgm:pt modelId="{E045ABFF-32DF-4C34-96A7-6956E5B2A9C8}" type="pres">
      <dgm:prSet presAssocID="{DBC93943-C9C9-422C-80D8-E32788CBB35A}" presName="connTx" presStyleLbl="parChTrans1D2" presStyleIdx="2" presStyleCnt="5"/>
      <dgm:spPr/>
    </dgm:pt>
    <dgm:pt modelId="{C58B96FA-D93B-48AC-A39F-679006A50E8D}" type="pres">
      <dgm:prSet presAssocID="{ABC351E6-D7FA-4759-9418-BAAA3CE4831F}" presName="node" presStyleLbl="node1" presStyleIdx="2" presStyleCnt="5" custScaleX="133896">
        <dgm:presLayoutVars>
          <dgm:bulletEnabled val="1"/>
        </dgm:presLayoutVars>
      </dgm:prSet>
      <dgm:spPr/>
    </dgm:pt>
    <dgm:pt modelId="{8A4F47E1-77AE-41BC-8DC5-B67BCCADB357}" type="pres">
      <dgm:prSet presAssocID="{F702FD71-E0AA-46F5-84AD-708E12CFEB12}" presName="Name9" presStyleLbl="parChTrans1D2" presStyleIdx="3" presStyleCnt="5"/>
      <dgm:spPr/>
    </dgm:pt>
    <dgm:pt modelId="{9B7E8BC0-463F-4E59-B962-66DB651DF9E0}" type="pres">
      <dgm:prSet presAssocID="{F702FD71-E0AA-46F5-84AD-708E12CFEB12}" presName="connTx" presStyleLbl="parChTrans1D2" presStyleIdx="3" presStyleCnt="5"/>
      <dgm:spPr/>
    </dgm:pt>
    <dgm:pt modelId="{85C579C8-4F2D-41C5-9323-A824BE0B4B23}" type="pres">
      <dgm:prSet presAssocID="{D67ABBA1-9226-4F74-A5B3-E2653386CE78}" presName="node" presStyleLbl="node1" presStyleIdx="3" presStyleCnt="5" custScaleX="144727">
        <dgm:presLayoutVars>
          <dgm:bulletEnabled val="1"/>
        </dgm:presLayoutVars>
      </dgm:prSet>
      <dgm:spPr/>
    </dgm:pt>
    <dgm:pt modelId="{8B6F3BAC-4CC4-4CC4-AF58-97106BB71651}" type="pres">
      <dgm:prSet presAssocID="{BF552447-F529-430E-97F6-27E24337AA12}" presName="Name9" presStyleLbl="parChTrans1D2" presStyleIdx="4" presStyleCnt="5"/>
      <dgm:spPr/>
    </dgm:pt>
    <dgm:pt modelId="{D3C4F62C-A443-4082-9821-252BB7E82512}" type="pres">
      <dgm:prSet presAssocID="{BF552447-F529-430E-97F6-27E24337AA12}" presName="connTx" presStyleLbl="parChTrans1D2" presStyleIdx="4" presStyleCnt="5"/>
      <dgm:spPr/>
    </dgm:pt>
    <dgm:pt modelId="{E0B3D478-6A07-4CFD-8C96-4DDE0BEEE44C}" type="pres">
      <dgm:prSet presAssocID="{E9BC9AA2-F180-4A78-BAF2-636C4C428A15}" presName="node" presStyleLbl="node1" presStyleIdx="4" presStyleCnt="5" custScaleX="141062" custRadScaleRad="100405" custRadScaleInc="-208">
        <dgm:presLayoutVars>
          <dgm:bulletEnabled val="1"/>
        </dgm:presLayoutVars>
      </dgm:prSet>
      <dgm:spPr/>
    </dgm:pt>
  </dgm:ptLst>
  <dgm:cxnLst>
    <dgm:cxn modelId="{41FB3505-28D8-4FF9-95D5-51701BF0D32C}" type="presOf" srcId="{F702FD71-E0AA-46F5-84AD-708E12CFEB12}" destId="{9B7E8BC0-463F-4E59-B962-66DB651DF9E0}" srcOrd="1" destOrd="0" presId="urn:microsoft.com/office/officeart/2005/8/layout/radial1"/>
    <dgm:cxn modelId="{92627B0A-2128-4C15-893C-70E09A19D57F}" srcId="{EB7638FB-C51E-4C4C-BB9B-53682E656173}" destId="{F017CB9A-CB48-4BC5-857C-2A9E3F7C001C}" srcOrd="1" destOrd="0" parTransId="{0582EB13-41A8-47F2-A5B2-30BD9728759F}" sibTransId="{C5A7D768-DD47-43CB-BCE7-CC1BFD12AAFD}"/>
    <dgm:cxn modelId="{8649460F-023D-4A85-9380-A73AD6872888}" srcId="{EB7638FB-C51E-4C4C-BB9B-53682E656173}" destId="{D67ABBA1-9226-4F74-A5B3-E2653386CE78}" srcOrd="3" destOrd="0" parTransId="{F702FD71-E0AA-46F5-84AD-708E12CFEB12}" sibTransId="{9D6B7CF2-FDAD-4581-99FF-1A8132315F9F}"/>
    <dgm:cxn modelId="{BF0E5A23-4EC3-4396-B16D-C905BBD4F3BE}" type="presOf" srcId="{D67ABBA1-9226-4F74-A5B3-E2653386CE78}" destId="{85C579C8-4F2D-41C5-9323-A824BE0B4B23}" srcOrd="0" destOrd="0" presId="urn:microsoft.com/office/officeart/2005/8/layout/radial1"/>
    <dgm:cxn modelId="{04A9E92F-F4AC-464B-A7DA-F4668143E509}" type="presOf" srcId="{028CE976-0BAA-4904-89D4-6FA18D59532F}" destId="{09FDCA25-B367-4D34-AF74-9A6709CE3DC4}" srcOrd="0" destOrd="0" presId="urn:microsoft.com/office/officeart/2005/8/layout/radial1"/>
    <dgm:cxn modelId="{59DA415D-AEBD-4A89-A9B3-1717960CB84A}" type="presOf" srcId="{0582EB13-41A8-47F2-A5B2-30BD9728759F}" destId="{3BFAFE7A-7DFE-471B-8444-50B0AB562CC5}" srcOrd="1" destOrd="0" presId="urn:microsoft.com/office/officeart/2005/8/layout/radial1"/>
    <dgm:cxn modelId="{38557347-4902-497E-B91C-C30C8E172AA5}" srcId="{0203D0A6-A906-48E4-8E0B-29DDDFA741D9}" destId="{EB7638FB-C51E-4C4C-BB9B-53682E656173}" srcOrd="0" destOrd="0" parTransId="{253326BA-F697-4817-9F2B-A918AD12CE7A}" sibTransId="{C78430FA-F0D0-4B52-9995-FBFBF16ED6D5}"/>
    <dgm:cxn modelId="{8C751468-9DF0-41F4-8B51-DB4F7520DCD7}" type="presOf" srcId="{E9BC9AA2-F180-4A78-BAF2-636C4C428A15}" destId="{E0B3D478-6A07-4CFD-8C96-4DDE0BEEE44C}" srcOrd="0" destOrd="0" presId="urn:microsoft.com/office/officeart/2005/8/layout/radial1"/>
    <dgm:cxn modelId="{E3B6C16B-5120-4BB8-B5A0-0406D09724A8}" type="presOf" srcId="{F702FD71-E0AA-46F5-84AD-708E12CFEB12}" destId="{8A4F47E1-77AE-41BC-8DC5-B67BCCADB357}" srcOrd="0" destOrd="0" presId="urn:microsoft.com/office/officeart/2005/8/layout/radial1"/>
    <dgm:cxn modelId="{2415357E-A7F1-422A-8F9A-F441A52ABF81}" type="presOf" srcId="{DBC93943-C9C9-422C-80D8-E32788CBB35A}" destId="{F06A80CE-91A3-4FCC-953F-F6134ED2C90B}" srcOrd="0" destOrd="0" presId="urn:microsoft.com/office/officeart/2005/8/layout/radial1"/>
    <dgm:cxn modelId="{81D99480-BBA6-4FD2-BD26-59F65D8EBDB4}" type="presOf" srcId="{0582EB13-41A8-47F2-A5B2-30BD9728759F}" destId="{A4F8F1A1-446A-46AA-BDC9-FFB859281205}" srcOrd="0" destOrd="0" presId="urn:microsoft.com/office/officeart/2005/8/layout/radial1"/>
    <dgm:cxn modelId="{33CFD987-87C7-4347-BE4B-D1240F5FEB7E}" srcId="{EB7638FB-C51E-4C4C-BB9B-53682E656173}" destId="{E9BC9AA2-F180-4A78-BAF2-636C4C428A15}" srcOrd="4" destOrd="0" parTransId="{BF552447-F529-430E-97F6-27E24337AA12}" sibTransId="{72B2F5FF-A453-4160-9AC6-685D53BBE2AC}"/>
    <dgm:cxn modelId="{6C652595-05C1-448C-A6BD-E05FC7E69884}" type="presOf" srcId="{F017CB9A-CB48-4BC5-857C-2A9E3F7C001C}" destId="{66595FF8-B6A2-4E0F-A3BB-1C6BF4A3B3C7}" srcOrd="0" destOrd="0" presId="urn:microsoft.com/office/officeart/2005/8/layout/radial1"/>
    <dgm:cxn modelId="{164D5C9E-7061-4D06-9272-5721EEE6D667}" type="presOf" srcId="{0203D0A6-A906-48E4-8E0B-29DDDFA741D9}" destId="{367BC3C7-CDA0-4735-AEED-F9A132EAA0AD}" srcOrd="0" destOrd="0" presId="urn:microsoft.com/office/officeart/2005/8/layout/radial1"/>
    <dgm:cxn modelId="{FC1CD6A2-821B-4766-9798-AFB12A71C5F9}" type="presOf" srcId="{BF552447-F529-430E-97F6-27E24337AA12}" destId="{8B6F3BAC-4CC4-4CC4-AF58-97106BB71651}" srcOrd="0" destOrd="0" presId="urn:microsoft.com/office/officeart/2005/8/layout/radial1"/>
    <dgm:cxn modelId="{6E05A1B6-4BC9-4DDE-8540-E9A31396BFFE}" srcId="{EB7638FB-C51E-4C4C-BB9B-53682E656173}" destId="{028CE976-0BAA-4904-89D4-6FA18D59532F}" srcOrd="0" destOrd="0" parTransId="{BCA77FA9-8098-4393-9A62-01B6781126E8}" sibTransId="{9736C2FB-08BC-4946-8D66-3CD2EBA0A51C}"/>
    <dgm:cxn modelId="{9822F4B9-7BB0-4444-9ED0-E2E1F542AE5F}" type="presOf" srcId="{EB7638FB-C51E-4C4C-BB9B-53682E656173}" destId="{30C5589F-58B5-4E6B-AD89-3E482BFB780A}" srcOrd="0" destOrd="0" presId="urn:microsoft.com/office/officeart/2005/8/layout/radial1"/>
    <dgm:cxn modelId="{E6234FBD-150F-4A92-9B9C-A665EF573FD5}" type="presOf" srcId="{BCA77FA9-8098-4393-9A62-01B6781126E8}" destId="{7B381297-AFE2-43F1-A243-AC7A2B1CA246}" srcOrd="0" destOrd="0" presId="urn:microsoft.com/office/officeart/2005/8/layout/radial1"/>
    <dgm:cxn modelId="{E8BD24BF-154A-4ED4-94DA-F45AAEC71E4B}" type="presOf" srcId="{ABC351E6-D7FA-4759-9418-BAAA3CE4831F}" destId="{C58B96FA-D93B-48AC-A39F-679006A50E8D}" srcOrd="0" destOrd="0" presId="urn:microsoft.com/office/officeart/2005/8/layout/radial1"/>
    <dgm:cxn modelId="{24FC10CE-9B40-4CB5-800A-79AAB06F75B2}" srcId="{EB7638FB-C51E-4C4C-BB9B-53682E656173}" destId="{ABC351E6-D7FA-4759-9418-BAAA3CE4831F}" srcOrd="2" destOrd="0" parTransId="{DBC93943-C9C9-422C-80D8-E32788CBB35A}" sibTransId="{5FB884DF-8CBC-4F52-B596-7B816526EDF4}"/>
    <dgm:cxn modelId="{1787D2D6-E355-4158-B4BC-D39B39064C03}" type="presOf" srcId="{BCA77FA9-8098-4393-9A62-01B6781126E8}" destId="{FA005CED-ED52-442D-908B-8BBC73F2505C}" srcOrd="1" destOrd="0" presId="urn:microsoft.com/office/officeart/2005/8/layout/radial1"/>
    <dgm:cxn modelId="{3C46D6D6-38C8-4B02-B83D-E4F5B96C0DEC}" type="presOf" srcId="{BF552447-F529-430E-97F6-27E24337AA12}" destId="{D3C4F62C-A443-4082-9821-252BB7E82512}" srcOrd="1" destOrd="0" presId="urn:microsoft.com/office/officeart/2005/8/layout/radial1"/>
    <dgm:cxn modelId="{E1BE1FE0-9A08-4D5F-86A8-0C90642A3F38}" type="presOf" srcId="{DBC93943-C9C9-422C-80D8-E32788CBB35A}" destId="{E045ABFF-32DF-4C34-96A7-6956E5B2A9C8}" srcOrd="1" destOrd="0" presId="urn:microsoft.com/office/officeart/2005/8/layout/radial1"/>
    <dgm:cxn modelId="{F7C19A47-A645-49D1-B935-F87401C2483D}" type="presParOf" srcId="{367BC3C7-CDA0-4735-AEED-F9A132EAA0AD}" destId="{30C5589F-58B5-4E6B-AD89-3E482BFB780A}" srcOrd="0" destOrd="0" presId="urn:microsoft.com/office/officeart/2005/8/layout/radial1"/>
    <dgm:cxn modelId="{A4AC0DE5-A00B-49C2-8B82-AD230160EAB7}" type="presParOf" srcId="{367BC3C7-CDA0-4735-AEED-F9A132EAA0AD}" destId="{7B381297-AFE2-43F1-A243-AC7A2B1CA246}" srcOrd="1" destOrd="0" presId="urn:microsoft.com/office/officeart/2005/8/layout/radial1"/>
    <dgm:cxn modelId="{F15BDCED-B39C-449F-90B5-B1AD9538AD43}" type="presParOf" srcId="{7B381297-AFE2-43F1-A243-AC7A2B1CA246}" destId="{FA005CED-ED52-442D-908B-8BBC73F2505C}" srcOrd="0" destOrd="0" presId="urn:microsoft.com/office/officeart/2005/8/layout/radial1"/>
    <dgm:cxn modelId="{ED265254-814A-498A-BB36-FDDC12DA2A03}" type="presParOf" srcId="{367BC3C7-CDA0-4735-AEED-F9A132EAA0AD}" destId="{09FDCA25-B367-4D34-AF74-9A6709CE3DC4}" srcOrd="2" destOrd="0" presId="urn:microsoft.com/office/officeart/2005/8/layout/radial1"/>
    <dgm:cxn modelId="{E8646BF5-DF0E-44D0-844B-A0D3CE16A2F0}" type="presParOf" srcId="{367BC3C7-CDA0-4735-AEED-F9A132EAA0AD}" destId="{A4F8F1A1-446A-46AA-BDC9-FFB859281205}" srcOrd="3" destOrd="0" presId="urn:microsoft.com/office/officeart/2005/8/layout/radial1"/>
    <dgm:cxn modelId="{39B5D183-2622-4F01-8BE6-F725F1A55C75}" type="presParOf" srcId="{A4F8F1A1-446A-46AA-BDC9-FFB859281205}" destId="{3BFAFE7A-7DFE-471B-8444-50B0AB562CC5}" srcOrd="0" destOrd="0" presId="urn:microsoft.com/office/officeart/2005/8/layout/radial1"/>
    <dgm:cxn modelId="{010B8301-9D80-48C9-8BED-FCC3D4279B78}" type="presParOf" srcId="{367BC3C7-CDA0-4735-AEED-F9A132EAA0AD}" destId="{66595FF8-B6A2-4E0F-A3BB-1C6BF4A3B3C7}" srcOrd="4" destOrd="0" presId="urn:microsoft.com/office/officeart/2005/8/layout/radial1"/>
    <dgm:cxn modelId="{F1EA93B6-F407-4297-A046-38857388BF40}" type="presParOf" srcId="{367BC3C7-CDA0-4735-AEED-F9A132EAA0AD}" destId="{F06A80CE-91A3-4FCC-953F-F6134ED2C90B}" srcOrd="5" destOrd="0" presId="urn:microsoft.com/office/officeart/2005/8/layout/radial1"/>
    <dgm:cxn modelId="{08B843D3-7D07-4138-9F5B-7BD0ADBEA478}" type="presParOf" srcId="{F06A80CE-91A3-4FCC-953F-F6134ED2C90B}" destId="{E045ABFF-32DF-4C34-96A7-6956E5B2A9C8}" srcOrd="0" destOrd="0" presId="urn:microsoft.com/office/officeart/2005/8/layout/radial1"/>
    <dgm:cxn modelId="{391490B7-342A-495B-A579-7CCE6F8CD01F}" type="presParOf" srcId="{367BC3C7-CDA0-4735-AEED-F9A132EAA0AD}" destId="{C58B96FA-D93B-48AC-A39F-679006A50E8D}" srcOrd="6" destOrd="0" presId="urn:microsoft.com/office/officeart/2005/8/layout/radial1"/>
    <dgm:cxn modelId="{6138008D-DFE2-4B83-8741-FFE05232294F}" type="presParOf" srcId="{367BC3C7-CDA0-4735-AEED-F9A132EAA0AD}" destId="{8A4F47E1-77AE-41BC-8DC5-B67BCCADB357}" srcOrd="7" destOrd="0" presId="urn:microsoft.com/office/officeart/2005/8/layout/radial1"/>
    <dgm:cxn modelId="{B897174C-5428-4455-9E8E-FB381D34B343}" type="presParOf" srcId="{8A4F47E1-77AE-41BC-8DC5-B67BCCADB357}" destId="{9B7E8BC0-463F-4E59-B962-66DB651DF9E0}" srcOrd="0" destOrd="0" presId="urn:microsoft.com/office/officeart/2005/8/layout/radial1"/>
    <dgm:cxn modelId="{161BAFA5-E9B6-43BD-B574-86875E50EE94}" type="presParOf" srcId="{367BC3C7-CDA0-4735-AEED-F9A132EAA0AD}" destId="{85C579C8-4F2D-41C5-9323-A824BE0B4B23}" srcOrd="8" destOrd="0" presId="urn:microsoft.com/office/officeart/2005/8/layout/radial1"/>
    <dgm:cxn modelId="{056ABF4A-7CDB-4CE0-9970-82E919328DEE}" type="presParOf" srcId="{367BC3C7-CDA0-4735-AEED-F9A132EAA0AD}" destId="{8B6F3BAC-4CC4-4CC4-AF58-97106BB71651}" srcOrd="9" destOrd="0" presId="urn:microsoft.com/office/officeart/2005/8/layout/radial1"/>
    <dgm:cxn modelId="{DE788EF6-95E7-454D-B0E5-39A98C83FD31}" type="presParOf" srcId="{8B6F3BAC-4CC4-4CC4-AF58-97106BB71651}" destId="{D3C4F62C-A443-4082-9821-252BB7E82512}" srcOrd="0" destOrd="0" presId="urn:microsoft.com/office/officeart/2005/8/layout/radial1"/>
    <dgm:cxn modelId="{E367F0AB-22B7-4F99-8232-E50700A001BD}" type="presParOf" srcId="{367BC3C7-CDA0-4735-AEED-F9A132EAA0AD}" destId="{E0B3D478-6A07-4CFD-8C96-4DDE0BEEE44C}"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26E5E-0303-4404-BD4E-34176F8BA19B}">
      <dsp:nvSpPr>
        <dsp:cNvPr id="0" name=""/>
        <dsp:cNvSpPr/>
      </dsp:nvSpPr>
      <dsp:spPr>
        <a:xfrm rot="16200000">
          <a:off x="-1314485" y="2131127"/>
          <a:ext cx="3209544" cy="460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396" bIns="0" numCol="1" spcCol="1270" anchor="t" anchorCtr="0">
          <a:noAutofit/>
        </a:bodyPr>
        <a:lstStyle/>
        <a:p>
          <a:pPr marL="0" lvl="0" indent="0" algn="r" defTabSz="1377950">
            <a:lnSpc>
              <a:spcPct val="90000"/>
            </a:lnSpc>
            <a:spcBef>
              <a:spcPct val="0"/>
            </a:spcBef>
            <a:spcAft>
              <a:spcPct val="35000"/>
            </a:spcAft>
            <a:buNone/>
          </a:pPr>
          <a:r>
            <a:rPr lang="ar-SA" sz="3100" kern="1200" dirty="0"/>
            <a:t>الدور الاجتماعي</a:t>
          </a:r>
          <a:endParaRPr lang="en-AE" sz="3100" kern="1200" dirty="0"/>
        </a:p>
      </dsp:txBody>
      <dsp:txXfrm>
        <a:off x="-1314485" y="2131127"/>
        <a:ext cx="3209544" cy="460795"/>
      </dsp:txXfrm>
    </dsp:sp>
    <dsp:sp modelId="{DD9DA356-EAD5-46C1-9C51-BA1A1DA3A343}">
      <dsp:nvSpPr>
        <dsp:cNvPr id="0" name=""/>
        <dsp:cNvSpPr/>
      </dsp:nvSpPr>
      <dsp:spPr>
        <a:xfrm>
          <a:off x="520684" y="756753"/>
          <a:ext cx="2295252" cy="320954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406396" rIns="113792" bIns="113792" numCol="1" spcCol="1270" anchor="t" anchorCtr="0">
          <a:noAutofit/>
        </a:bodyPr>
        <a:lstStyle/>
        <a:p>
          <a:pPr marL="171450" lvl="1" indent="-171450" algn="r" defTabSz="711200" rtl="1">
            <a:lnSpc>
              <a:spcPct val="90000"/>
            </a:lnSpc>
            <a:spcBef>
              <a:spcPct val="0"/>
            </a:spcBef>
            <a:spcAft>
              <a:spcPct val="15000"/>
            </a:spcAft>
            <a:buChar char="•"/>
          </a:pPr>
          <a:r>
            <a:rPr lang="ar-SA"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يتمثل في الأنشطة التي تتعلق بالحياة العامة (المشاركة في منظمات، جمعيات، نقابات عمالية، أحزاب سياسية، انتخابات، مجالس وهيئات تمثيلية وتداولية...</a:t>
          </a:r>
          <a:endParaRPr lang="en-AE" sz="1600" b="1" kern="1200" dirty="0">
            <a:solidFill>
              <a:schemeClr val="tx2"/>
            </a:solidFill>
          </a:endParaRPr>
        </a:p>
        <a:p>
          <a:pPr marL="171450" lvl="1" indent="-171450" algn="r" defTabSz="711200" rtl="1">
            <a:lnSpc>
              <a:spcPct val="90000"/>
            </a:lnSpc>
            <a:spcBef>
              <a:spcPct val="0"/>
            </a:spcBef>
            <a:spcAft>
              <a:spcPct val="15000"/>
            </a:spcAft>
            <a:buChar char="•"/>
          </a:pPr>
          <a:r>
            <a:rPr lang="ar-SA"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مشاركة محدودة للنساء</a:t>
          </a:r>
          <a:endParaRPr lang="en-AE" sz="1600" b="1" kern="1200" dirty="0">
            <a:solidFill>
              <a:schemeClr val="tx2"/>
            </a:solidFill>
          </a:endParaRPr>
        </a:p>
        <a:p>
          <a:pPr marL="171450" lvl="1" indent="-171450" algn="r" defTabSz="800100" rtl="1">
            <a:lnSpc>
              <a:spcPct val="90000"/>
            </a:lnSpc>
            <a:spcBef>
              <a:spcPct val="0"/>
            </a:spcBef>
            <a:spcAft>
              <a:spcPct val="15000"/>
            </a:spcAft>
            <a:buChar char="•"/>
          </a:pPr>
          <a:endParaRPr lang="en-AE" sz="1800" b="1" kern="1200" dirty="0">
            <a:solidFill>
              <a:schemeClr val="tx2"/>
            </a:solidFill>
          </a:endParaRPr>
        </a:p>
        <a:p>
          <a:pPr marL="114300" lvl="1" indent="-114300" algn="r" defTabSz="622300" rtl="1">
            <a:lnSpc>
              <a:spcPct val="90000"/>
            </a:lnSpc>
            <a:spcBef>
              <a:spcPct val="0"/>
            </a:spcBef>
            <a:spcAft>
              <a:spcPct val="15000"/>
            </a:spcAft>
            <a:buChar char="•"/>
          </a:pPr>
          <a:endParaRPr lang="en-AE" sz="1400" kern="1200" dirty="0"/>
        </a:p>
      </dsp:txBody>
      <dsp:txXfrm>
        <a:off x="520684" y="756753"/>
        <a:ext cx="2295252" cy="3209544"/>
      </dsp:txXfrm>
    </dsp:sp>
    <dsp:sp modelId="{73497C57-916F-420B-8CFC-A132B466A17A}">
      <dsp:nvSpPr>
        <dsp:cNvPr id="0" name=""/>
        <dsp:cNvSpPr/>
      </dsp:nvSpPr>
      <dsp:spPr>
        <a:xfrm>
          <a:off x="59888" y="148502"/>
          <a:ext cx="921591" cy="921591"/>
        </a:xfrm>
        <a:prstGeom prst="rect">
          <a:avLst/>
        </a:prstGeom>
        <a:blipFill>
          <a:blip xmlns:r="http://schemas.openxmlformats.org/officeDocument/2006/relationships" r:embed="rId1"/>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F92CDB-4F50-4BA7-9500-E3D8B7BEB6DF}">
      <dsp:nvSpPr>
        <dsp:cNvPr id="0" name=""/>
        <dsp:cNvSpPr/>
      </dsp:nvSpPr>
      <dsp:spPr>
        <a:xfrm rot="16200000">
          <a:off x="2048201" y="2131127"/>
          <a:ext cx="3209544" cy="460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396" bIns="0" numCol="1" spcCol="1270" anchor="t" anchorCtr="0">
          <a:noAutofit/>
        </a:bodyPr>
        <a:lstStyle/>
        <a:p>
          <a:pPr marL="0" lvl="0" indent="0" algn="r" defTabSz="1377950">
            <a:lnSpc>
              <a:spcPct val="90000"/>
            </a:lnSpc>
            <a:spcBef>
              <a:spcPct val="0"/>
            </a:spcBef>
            <a:spcAft>
              <a:spcPct val="35000"/>
            </a:spcAft>
            <a:buNone/>
          </a:pPr>
          <a:r>
            <a:rPr lang="ar-SA" sz="3100" kern="1200" dirty="0"/>
            <a:t>الدور الانتاجي</a:t>
          </a:r>
          <a:endParaRPr lang="en-AE" sz="3100" kern="1200" dirty="0"/>
        </a:p>
      </dsp:txBody>
      <dsp:txXfrm>
        <a:off x="2048201" y="2131127"/>
        <a:ext cx="3209544" cy="460795"/>
      </dsp:txXfrm>
    </dsp:sp>
    <dsp:sp modelId="{5082B645-0CA8-472C-81EF-9A1799DFA200}">
      <dsp:nvSpPr>
        <dsp:cNvPr id="0" name=""/>
        <dsp:cNvSpPr/>
      </dsp:nvSpPr>
      <dsp:spPr>
        <a:xfrm>
          <a:off x="3883371" y="741283"/>
          <a:ext cx="2295252" cy="3209544"/>
        </a:xfrm>
        <a:prstGeom prst="rect">
          <a:avLst/>
        </a:prstGeom>
        <a:solidFill>
          <a:schemeClr val="accent3">
            <a:hueOff val="4407247"/>
            <a:satOff val="-13481"/>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406396" rIns="99568" bIns="99568" numCol="1" spcCol="1270" anchor="t" anchorCtr="0">
          <a:noAutofit/>
        </a:bodyPr>
        <a:lstStyle/>
        <a:p>
          <a:pPr marL="114300" lvl="1" indent="-114300" algn="r" defTabSz="622300" rtl="1">
            <a:lnSpc>
              <a:spcPct val="90000"/>
            </a:lnSpc>
            <a:spcBef>
              <a:spcPct val="0"/>
            </a:spcBef>
            <a:spcAft>
              <a:spcPct val="15000"/>
            </a:spcAft>
            <a:buChar char="•"/>
          </a:pPr>
          <a:r>
            <a:rPr lang="ar-SA" sz="1400" kern="1200" dirty="0">
              <a:solidFill>
                <a:schemeClr val="tx2"/>
              </a:solidFill>
            </a:rPr>
            <a:t>جميع الأنشطة والخدمات التي تكون مأجورة أو تترتب عنها أرباح</a:t>
          </a:r>
          <a:endParaRPr lang="en-AE" sz="1400" b="1" kern="1200" dirty="0">
            <a:solidFill>
              <a:schemeClr val="tx2"/>
            </a:solidFill>
          </a:endParaRPr>
        </a:p>
        <a:p>
          <a:pPr marL="114300" lvl="1" indent="-114300" algn="r" defTabSz="622300" rtl="1">
            <a:lnSpc>
              <a:spcPct val="90000"/>
            </a:lnSpc>
            <a:spcBef>
              <a:spcPct val="0"/>
            </a:spcBef>
            <a:spcAft>
              <a:spcPct val="15000"/>
            </a:spcAft>
            <a:buChar char="•"/>
          </a:pPr>
          <a:r>
            <a:rPr lang="ar-SA" sz="14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تساهم النساء كما هو شأن الرجال في القوى العاملة وفي خلق الثروة. </a:t>
          </a:r>
          <a:endParaRPr lang="en-AE" sz="1400" b="1" kern="1200" dirty="0">
            <a:solidFill>
              <a:schemeClr val="tx2"/>
            </a:solidFill>
          </a:endParaRPr>
        </a:p>
        <a:p>
          <a:pPr marL="114300" lvl="1" indent="-114300" algn="r" defTabSz="622300" rtl="1">
            <a:lnSpc>
              <a:spcPct val="90000"/>
            </a:lnSpc>
            <a:spcBef>
              <a:spcPct val="0"/>
            </a:spcBef>
            <a:spcAft>
              <a:spcPct val="15000"/>
            </a:spcAft>
            <a:buChar char="•"/>
          </a:pPr>
          <a:r>
            <a:rPr lang="ar-SA" sz="14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لكن جزءا هام من المساهمة النسائية في العمل الانتاجي يظل هامشي وغير مُعترف به لأنه غير رسمي (سواء في الإطار الأسري أو خارجه).</a:t>
          </a:r>
          <a:endParaRPr lang="en-AE" sz="1400" b="1" kern="1200" dirty="0">
            <a:solidFill>
              <a:schemeClr val="tx2"/>
            </a:solidFill>
          </a:endParaRPr>
        </a:p>
      </dsp:txBody>
      <dsp:txXfrm>
        <a:off x="3883371" y="741283"/>
        <a:ext cx="2295252" cy="3209544"/>
      </dsp:txXfrm>
    </dsp:sp>
    <dsp:sp modelId="{812C30C3-9806-4B36-80F6-05D86BA32BEA}">
      <dsp:nvSpPr>
        <dsp:cNvPr id="0" name=""/>
        <dsp:cNvSpPr/>
      </dsp:nvSpPr>
      <dsp:spPr>
        <a:xfrm>
          <a:off x="3422575" y="148502"/>
          <a:ext cx="921591" cy="921591"/>
        </a:xfrm>
        <a:prstGeom prst="rect">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D9549D-3007-459C-91CA-D312C0EE21BE}">
      <dsp:nvSpPr>
        <dsp:cNvPr id="0" name=""/>
        <dsp:cNvSpPr/>
      </dsp:nvSpPr>
      <dsp:spPr>
        <a:xfrm rot="16200000">
          <a:off x="5410888" y="2131127"/>
          <a:ext cx="3209544" cy="460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396" bIns="0" numCol="1" spcCol="1270" anchor="t" anchorCtr="0">
          <a:noAutofit/>
        </a:bodyPr>
        <a:lstStyle/>
        <a:p>
          <a:pPr marL="0" lvl="0" indent="0" algn="r" defTabSz="1377950">
            <a:lnSpc>
              <a:spcPct val="90000"/>
            </a:lnSpc>
            <a:spcBef>
              <a:spcPct val="0"/>
            </a:spcBef>
            <a:spcAft>
              <a:spcPct val="35000"/>
            </a:spcAft>
            <a:buNone/>
          </a:pPr>
          <a:r>
            <a:rPr lang="ar-SA" sz="3100" kern="1200" dirty="0"/>
            <a:t>الدور الانجابي</a:t>
          </a:r>
          <a:endParaRPr lang="en-AE" sz="3100" kern="1200" dirty="0"/>
        </a:p>
      </dsp:txBody>
      <dsp:txXfrm>
        <a:off x="5410888" y="2131127"/>
        <a:ext cx="3209544" cy="460795"/>
      </dsp:txXfrm>
    </dsp:sp>
    <dsp:sp modelId="{42758C3C-B872-4653-953E-5D2EFFF533D9}">
      <dsp:nvSpPr>
        <dsp:cNvPr id="0" name=""/>
        <dsp:cNvSpPr/>
      </dsp:nvSpPr>
      <dsp:spPr>
        <a:xfrm>
          <a:off x="7238300" y="756753"/>
          <a:ext cx="2295252" cy="3209544"/>
        </a:xfrm>
        <a:prstGeom prst="rect">
          <a:avLst/>
        </a:prstGeom>
        <a:solidFill>
          <a:schemeClr val="accent3">
            <a:hueOff val="8814493"/>
            <a:satOff val="-26962"/>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406396" rIns="113792" bIns="113792" numCol="1" spcCol="1270" anchor="t" anchorCtr="0">
          <a:noAutofit/>
        </a:bodyPr>
        <a:lstStyle/>
        <a:p>
          <a:pPr marL="171450" lvl="1" indent="-171450" algn="r" defTabSz="711200" rtl="1">
            <a:lnSpc>
              <a:spcPct val="90000"/>
            </a:lnSpc>
            <a:spcBef>
              <a:spcPct val="0"/>
            </a:spcBef>
            <a:spcAft>
              <a:spcPct val="15000"/>
            </a:spcAft>
            <a:buFont typeface="Arial" panose="020B0604020202020204" pitchFamily="34" charset="0"/>
            <a:buChar char="•"/>
          </a:pPr>
          <a:r>
            <a:rPr lang="ar-SA"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يشمل الحمل والوالدة والرضاعة وتربية الأطفال ورعاية الأسرة والقيام بالأعمال المنزلية وهي كلها أعمال غير مدفوعة الأجر</a:t>
          </a:r>
          <a:endParaRPr lang="en-AE" sz="1600" b="1" kern="1200" dirty="0">
            <a:solidFill>
              <a:schemeClr val="tx2"/>
            </a:solidFill>
          </a:endParaRPr>
        </a:p>
        <a:p>
          <a:pPr marL="171450" lvl="1" indent="-171450" algn="r" defTabSz="711200" rtl="1">
            <a:lnSpc>
              <a:spcPct val="90000"/>
            </a:lnSpc>
            <a:spcBef>
              <a:spcPct val="0"/>
            </a:spcBef>
            <a:spcAft>
              <a:spcPct val="15000"/>
            </a:spcAft>
            <a:buChar char="•"/>
          </a:pPr>
          <a:r>
            <a:rPr lang="ar-SA"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الدور الأكثر اعترافا به للنساء اجتماعيا</a:t>
          </a:r>
          <a:endParaRPr lang="en-AE" sz="1600" b="1" kern="1200" dirty="0">
            <a:solidFill>
              <a:schemeClr val="tx2"/>
            </a:solidFill>
          </a:endParaRPr>
        </a:p>
        <a:p>
          <a:pPr marL="171450" lvl="1" indent="-171450" algn="r" defTabSz="711200" rtl="1">
            <a:lnSpc>
              <a:spcPct val="90000"/>
            </a:lnSpc>
            <a:spcBef>
              <a:spcPct val="0"/>
            </a:spcBef>
            <a:spcAft>
              <a:spcPct val="15000"/>
            </a:spcAft>
            <a:buChar char="•"/>
          </a:pPr>
          <a:r>
            <a:rPr lang="ar-SA"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تعمل أغلب المجتمعات على إعداد الفتيات منذ الصغر على الاضطلاع بهذا الدور باعتبارهن زوجات وأمهات أساسا</a:t>
          </a:r>
          <a:r>
            <a:rPr lang="ar-SA" sz="20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AE" sz="2000" b="1" kern="1200" dirty="0">
            <a:solidFill>
              <a:schemeClr val="tx2"/>
            </a:solidFill>
          </a:endParaRPr>
        </a:p>
      </dsp:txBody>
      <dsp:txXfrm>
        <a:off x="7238300" y="756753"/>
        <a:ext cx="2295252" cy="3209544"/>
      </dsp:txXfrm>
    </dsp:sp>
    <dsp:sp modelId="{D03C0231-F44C-4AB0-B048-90364FC84757}">
      <dsp:nvSpPr>
        <dsp:cNvPr id="0" name=""/>
        <dsp:cNvSpPr/>
      </dsp:nvSpPr>
      <dsp:spPr>
        <a:xfrm>
          <a:off x="6785262" y="148502"/>
          <a:ext cx="921591" cy="921591"/>
        </a:xfrm>
        <a:prstGeom prst="rect">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5589F-58B5-4E6B-AD89-3E482BFB780A}">
      <dsp:nvSpPr>
        <dsp:cNvPr id="0" name=""/>
        <dsp:cNvSpPr/>
      </dsp:nvSpPr>
      <dsp:spPr>
        <a:xfrm>
          <a:off x="2353360" y="2063314"/>
          <a:ext cx="2162249" cy="156847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1">
            <a:lnSpc>
              <a:spcPct val="90000"/>
            </a:lnSpc>
            <a:spcBef>
              <a:spcPct val="0"/>
            </a:spcBef>
            <a:spcAft>
              <a:spcPct val="35000"/>
            </a:spcAft>
            <a:buNone/>
          </a:pPr>
          <a:r>
            <a:rPr lang="en-US" sz="1400" b="1" kern="1200" dirty="0">
              <a:solidFill>
                <a:srgbClr val="002060"/>
              </a:solidFill>
            </a:rPr>
            <a:t> -1</a:t>
          </a:r>
          <a:r>
            <a:rPr lang="ar-SA" sz="1400" b="1" kern="1200" dirty="0">
              <a:solidFill>
                <a:srgbClr val="002060"/>
              </a:solidFill>
            </a:rPr>
            <a:t>استراتيجية متكاملة حول اقتصاد الرعاية</a:t>
          </a:r>
          <a:endParaRPr lang="en-AE" sz="1400" b="1" kern="1200" dirty="0">
            <a:solidFill>
              <a:srgbClr val="002060"/>
            </a:solidFill>
          </a:endParaRPr>
        </a:p>
      </dsp:txBody>
      <dsp:txXfrm>
        <a:off x="2670014" y="2293012"/>
        <a:ext cx="1528941" cy="1109077"/>
      </dsp:txXfrm>
    </dsp:sp>
    <dsp:sp modelId="{7B381297-AFE2-43F1-A243-AC7A2B1CA246}">
      <dsp:nvSpPr>
        <dsp:cNvPr id="0" name=""/>
        <dsp:cNvSpPr/>
      </dsp:nvSpPr>
      <dsp:spPr>
        <a:xfrm rot="16200000">
          <a:off x="3197588" y="1805902"/>
          <a:ext cx="473793" cy="41029"/>
        </a:xfrm>
        <a:custGeom>
          <a:avLst/>
          <a:gdLst/>
          <a:ahLst/>
          <a:cxnLst/>
          <a:rect l="0" t="0" r="0" b="0"/>
          <a:pathLst>
            <a:path>
              <a:moveTo>
                <a:pt x="0" y="20514"/>
              </a:moveTo>
              <a:lnTo>
                <a:pt x="473793" y="2051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E" sz="500" kern="1200"/>
        </a:p>
      </dsp:txBody>
      <dsp:txXfrm>
        <a:off x="3422640" y="1814572"/>
        <a:ext cx="23689" cy="23689"/>
      </dsp:txXfrm>
    </dsp:sp>
    <dsp:sp modelId="{09FDCA25-B367-4D34-AF74-9A6709CE3DC4}">
      <dsp:nvSpPr>
        <dsp:cNvPr id="0" name=""/>
        <dsp:cNvSpPr/>
      </dsp:nvSpPr>
      <dsp:spPr>
        <a:xfrm>
          <a:off x="2219922" y="21047"/>
          <a:ext cx="2429125" cy="156847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t>تخصيص الموارد الضرورية </a:t>
          </a:r>
          <a:endParaRPr lang="en-AE" sz="1400" kern="1200" dirty="0"/>
        </a:p>
      </dsp:txBody>
      <dsp:txXfrm>
        <a:off x="2575659" y="250745"/>
        <a:ext cx="1717651" cy="1109077"/>
      </dsp:txXfrm>
    </dsp:sp>
    <dsp:sp modelId="{A4F8F1A1-446A-46AA-BDC9-FFB859281205}">
      <dsp:nvSpPr>
        <dsp:cNvPr id="0" name=""/>
        <dsp:cNvSpPr/>
      </dsp:nvSpPr>
      <dsp:spPr>
        <a:xfrm rot="9720000">
          <a:off x="4360582" y="2516041"/>
          <a:ext cx="62088" cy="41029"/>
        </a:xfrm>
        <a:custGeom>
          <a:avLst/>
          <a:gdLst/>
          <a:ahLst/>
          <a:cxnLst/>
          <a:rect l="0" t="0" r="0" b="0"/>
          <a:pathLst>
            <a:path>
              <a:moveTo>
                <a:pt x="0" y="20514"/>
              </a:moveTo>
              <a:lnTo>
                <a:pt x="62088" y="2051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E" sz="500" kern="1200"/>
        </a:p>
      </dsp:txBody>
      <dsp:txXfrm rot="10800000">
        <a:off x="4390074" y="2535004"/>
        <a:ext cx="3104" cy="3104"/>
      </dsp:txXfrm>
    </dsp:sp>
    <dsp:sp modelId="{66595FF8-B6A2-4E0F-A3BB-1C6BF4A3B3C7}">
      <dsp:nvSpPr>
        <dsp:cNvPr id="0" name=""/>
        <dsp:cNvSpPr/>
      </dsp:nvSpPr>
      <dsp:spPr>
        <a:xfrm>
          <a:off x="4258475" y="1432218"/>
          <a:ext cx="2236642" cy="1568473"/>
        </a:xfrm>
        <a:prstGeom prst="ellipse">
          <a:avLst/>
        </a:prstGeom>
        <a:solidFill>
          <a:schemeClr val="accent3">
            <a:hueOff val="2203623"/>
            <a:satOff val="-6741"/>
            <a:lumOff val="1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t>سياسات عمومية متناسقة</a:t>
          </a:r>
          <a:endParaRPr lang="en-AE" sz="1400" kern="1200" dirty="0"/>
        </a:p>
      </dsp:txBody>
      <dsp:txXfrm>
        <a:off x="4586024" y="1661916"/>
        <a:ext cx="1581544" cy="1109077"/>
      </dsp:txXfrm>
    </dsp:sp>
    <dsp:sp modelId="{F06A80CE-91A3-4FCC-953F-F6134ED2C90B}">
      <dsp:nvSpPr>
        <dsp:cNvPr id="0" name=""/>
        <dsp:cNvSpPr/>
      </dsp:nvSpPr>
      <dsp:spPr>
        <a:xfrm rot="3240000">
          <a:off x="3869978" y="3655392"/>
          <a:ext cx="332685" cy="41029"/>
        </a:xfrm>
        <a:custGeom>
          <a:avLst/>
          <a:gdLst/>
          <a:ahLst/>
          <a:cxnLst/>
          <a:rect l="0" t="0" r="0" b="0"/>
          <a:pathLst>
            <a:path>
              <a:moveTo>
                <a:pt x="0" y="20514"/>
              </a:moveTo>
              <a:lnTo>
                <a:pt x="332685" y="2051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E" sz="500" kern="1200"/>
        </a:p>
      </dsp:txBody>
      <dsp:txXfrm>
        <a:off x="4028004" y="3667589"/>
        <a:ext cx="16634" cy="16634"/>
      </dsp:txXfrm>
    </dsp:sp>
    <dsp:sp modelId="{C58B96FA-D93B-48AC-A39F-679006A50E8D}">
      <dsp:nvSpPr>
        <dsp:cNvPr id="0" name=""/>
        <dsp:cNvSpPr/>
      </dsp:nvSpPr>
      <dsp:spPr>
        <a:xfrm>
          <a:off x="3584838" y="3715542"/>
          <a:ext cx="2100122" cy="1568473"/>
        </a:xfrm>
        <a:prstGeom prst="ellipse">
          <a:avLst/>
        </a:prstGeom>
        <a:solidFill>
          <a:schemeClr val="accent3">
            <a:hueOff val="4407247"/>
            <a:satOff val="-13481"/>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t>ادماج مقاربة النوع الاجتماعي</a:t>
          </a:r>
          <a:endParaRPr lang="en-AE" sz="1400" kern="1200" dirty="0"/>
        </a:p>
      </dsp:txBody>
      <dsp:txXfrm>
        <a:off x="3892394" y="3945240"/>
        <a:ext cx="1485010" cy="1109077"/>
      </dsp:txXfrm>
    </dsp:sp>
    <dsp:sp modelId="{8A4F47E1-77AE-41BC-8DC5-B67BCCADB357}">
      <dsp:nvSpPr>
        <dsp:cNvPr id="0" name=""/>
        <dsp:cNvSpPr/>
      </dsp:nvSpPr>
      <dsp:spPr>
        <a:xfrm rot="7560000">
          <a:off x="2677670" y="3649602"/>
          <a:ext cx="318372" cy="41029"/>
        </a:xfrm>
        <a:custGeom>
          <a:avLst/>
          <a:gdLst/>
          <a:ahLst/>
          <a:cxnLst/>
          <a:rect l="0" t="0" r="0" b="0"/>
          <a:pathLst>
            <a:path>
              <a:moveTo>
                <a:pt x="0" y="20514"/>
              </a:moveTo>
              <a:lnTo>
                <a:pt x="318372" y="2051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E" sz="500" kern="1200"/>
        </a:p>
      </dsp:txBody>
      <dsp:txXfrm rot="10800000">
        <a:off x="2828897" y="3662157"/>
        <a:ext cx="15918" cy="15918"/>
      </dsp:txXfrm>
    </dsp:sp>
    <dsp:sp modelId="{85C579C8-4F2D-41C5-9323-A824BE0B4B23}">
      <dsp:nvSpPr>
        <dsp:cNvPr id="0" name=""/>
        <dsp:cNvSpPr/>
      </dsp:nvSpPr>
      <dsp:spPr>
        <a:xfrm>
          <a:off x="1099069" y="3715542"/>
          <a:ext cx="2270004" cy="1568473"/>
        </a:xfrm>
        <a:prstGeom prst="ellipse">
          <a:avLst/>
        </a:prstGeom>
        <a:solidFill>
          <a:schemeClr val="accent3">
            <a:hueOff val="6610870"/>
            <a:satOff val="-20222"/>
            <a:lumOff val="3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t>اعتماد مقاربة اجتماعية مدمجة للفئات الفقيرة والهشة</a:t>
          </a:r>
          <a:endParaRPr lang="en-AE" sz="1400" kern="1200" dirty="0"/>
        </a:p>
      </dsp:txBody>
      <dsp:txXfrm>
        <a:off x="1431503" y="3945240"/>
        <a:ext cx="1605136" cy="1109077"/>
      </dsp:txXfrm>
    </dsp:sp>
    <dsp:sp modelId="{8B6F3BAC-4CC4-4CC4-AF58-97106BB71651}">
      <dsp:nvSpPr>
        <dsp:cNvPr id="0" name=""/>
        <dsp:cNvSpPr/>
      </dsp:nvSpPr>
      <dsp:spPr>
        <a:xfrm rot="1075507">
          <a:off x="2445995" y="2514563"/>
          <a:ext cx="45014" cy="41029"/>
        </a:xfrm>
        <a:custGeom>
          <a:avLst/>
          <a:gdLst/>
          <a:ahLst/>
          <a:cxnLst/>
          <a:rect l="0" t="0" r="0" b="0"/>
          <a:pathLst>
            <a:path>
              <a:moveTo>
                <a:pt x="0" y="20514"/>
              </a:moveTo>
              <a:lnTo>
                <a:pt x="45014" y="2051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E" sz="500" kern="1200"/>
        </a:p>
      </dsp:txBody>
      <dsp:txXfrm>
        <a:off x="2467376" y="2533953"/>
        <a:ext cx="2250" cy="2250"/>
      </dsp:txXfrm>
    </dsp:sp>
    <dsp:sp modelId="{E0B3D478-6A07-4CFD-8C96-4DDE0BEEE44C}">
      <dsp:nvSpPr>
        <dsp:cNvPr id="0" name=""/>
        <dsp:cNvSpPr/>
      </dsp:nvSpPr>
      <dsp:spPr>
        <a:xfrm>
          <a:off x="377221" y="1432212"/>
          <a:ext cx="2212519" cy="1568473"/>
        </a:xfrm>
        <a:prstGeom prst="ellipse">
          <a:avLst/>
        </a:prstGeom>
        <a:solidFill>
          <a:schemeClr val="accent3">
            <a:hueOff val="8814493"/>
            <a:satOff val="-26962"/>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ar-SA" sz="1400" kern="1200" dirty="0"/>
            <a:t>مسوح و</a:t>
          </a:r>
          <a:r>
            <a:rPr lang="ar-EG" sz="1400" kern="1200" dirty="0"/>
            <a:t>دراسات دورية</a:t>
          </a:r>
          <a:r>
            <a:rPr lang="ar-SA" sz="1400" kern="1200" dirty="0"/>
            <a:t> وبيانات احصائية</a:t>
          </a:r>
          <a:r>
            <a:rPr lang="ar-EG" sz="1400" kern="1200" dirty="0"/>
            <a:t> حول ميزانيات الوقت </a:t>
          </a:r>
          <a:endParaRPr lang="en-AE" sz="1400" kern="1200" dirty="0"/>
        </a:p>
      </dsp:txBody>
      <dsp:txXfrm>
        <a:off x="701237" y="1661910"/>
        <a:ext cx="1564487" cy="1109077"/>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2/21/2024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0T12:55:23.502"/>
    </inkml:context>
    <inkml:brush xml:id="br0">
      <inkml:brushProperty name="width" value="0.025" units="cm"/>
      <inkml:brushProperty name="height" value="0.025" units="cm"/>
      <inkml:brushProperty name="color" value="#F6630D"/>
    </inkml:brush>
  </inkml:definitions>
  <inkml:trace contextRef="#ctx0" brushRef="#br0">1 1 24575,'0'0'0,"0"0"0,0 0 0,0 0 0,0 0 0,0 0 0,0 0 0,0 0 0,0 0 0,0 0 0,0 0 0,0 0 0,0 0 0,0 0 0,0 0 0,0 0 0,0 0 0,0 0 0,0 0 0,0 0 0,0 0 0,0 0 0,0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0T12:55:39.113"/>
    </inkml:context>
    <inkml:brush xml:id="br0">
      <inkml:brushProperty name="width" value="0.35" units="cm"/>
      <inkml:brushProperty name="height" value="0.35" units="cm"/>
      <inkml:brushProperty name="color" value="#F6630D"/>
    </inkml:brush>
  </inkml:definitions>
  <inkml:trace contextRef="#ctx0" brushRef="#br0">1 0 24575,'0'0'0,"2"0"0,4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606040"/>
            <a:ext cx="10058400" cy="2743200"/>
          </a:xfrm>
        </p:spPr>
        <p:txBody>
          <a:bodyPr anchor="b">
            <a:normAutofit/>
          </a:bodyPr>
          <a:lstStyle>
            <a:lvl1pPr algn="l">
              <a:lnSpc>
                <a:spcPct val="80000"/>
              </a:lnSpc>
              <a:defRPr sz="6800">
                <a:solidFill>
                  <a:schemeClr val="tx1"/>
                </a:solidFill>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360437"/>
            <a:ext cx="10058400" cy="365760"/>
          </a:xfrm>
        </p:spPr>
        <p:txBody>
          <a:bodyPr>
            <a:normAutofit/>
          </a:bodyPr>
          <a:lstStyle>
            <a:lvl1pPr marL="0" indent="0" algn="l">
              <a:spcBef>
                <a:spcPts val="0"/>
              </a:spcBef>
              <a:buNone/>
              <a:defRPr sz="2000" b="1" cap="all" baseline="0">
                <a:solidFill>
                  <a:schemeClr val="accent1">
                    <a:lumMod val="75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9872EE9-AF66-483C-961F-59B9F002993E}" type="datetime1">
              <a:rPr lang="en-US" smtClean="0"/>
              <a:pPr/>
              <a:t>2/21/2024</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25000" y="382230"/>
            <a:ext cx="1371600" cy="55613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382230"/>
            <a:ext cx="7863840" cy="55613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7BEAFD5-7FA3-40FB-875B-457FB46B25A4}" type="datetime1">
              <a:rPr lang="en-US" smtClean="0"/>
              <a:pPr/>
              <a:t>2/21/2024</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89AD63E2-E931-4653-BB33-A910E07D11B2}" type="datetime1">
              <a:rPr lang="en-US" smtClean="0"/>
              <a:pPr/>
              <a:t>2/21/2024</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1565829"/>
            <a:ext cx="5943600" cy="4114800"/>
          </a:xfrm>
        </p:spPr>
        <p:txBody>
          <a:bodyPr anchor="b">
            <a:normAutofit/>
          </a:bodyPr>
          <a:lstStyle>
            <a:lvl1pPr>
              <a:lnSpc>
                <a:spcPct val="80000"/>
              </a:lnSpc>
              <a:defRPr sz="5400">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1066801" y="5682343"/>
            <a:ext cx="5943600" cy="410547"/>
          </a:xfrm>
        </p:spPr>
        <p:txBody>
          <a:bodyPr>
            <a:normAutofit/>
          </a:bodyPr>
          <a:lstStyle>
            <a:lvl1pPr marL="0" indent="0">
              <a:spcBef>
                <a:spcPts val="0"/>
              </a:spcBef>
              <a:buNone/>
              <a:defRPr sz="2200" b="1" cap="all" baseline="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9" name="Rectangle 8"/>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1948" y="283"/>
            <a:ext cx="4427508" cy="6856286"/>
          </a:xfrm>
          <a:prstGeom prst="rect">
            <a:avLst/>
          </a:prstGeom>
        </p:spPr>
      </p:pic>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5400"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C9EA1F43-559A-4B47-A959-EFB6142CA3A9}" type="datetime1">
              <a:rPr lang="en-US" smtClean="0"/>
              <a:pPr/>
              <a:t>2/21/2024</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67628"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9152"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F1261AED-24AE-4AC7-940D-F7106D2788A3}" type="datetime1">
              <a:rPr lang="en-US" smtClean="0"/>
              <a:pPr/>
              <a:t>2/21/2024</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C425771-5E10-4A19-AB0E-909293152332}" type="datetime1">
              <a:rPr lang="en-US" smtClean="0"/>
              <a:pPr/>
              <a:t>2/21/2024</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03606FD5-B03F-45D5-A178-114C548C0032}" type="datetime1">
              <a:rPr lang="en-US" smtClean="0"/>
              <a:pPr/>
              <a:t>2/21/2024</a:t>
            </a:fld>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7766439" y="283"/>
            <a:ext cx="4435717" cy="6856286"/>
          </a:xfrm>
          <a:prstGeom prst="rect">
            <a:avLst/>
          </a:prstGeom>
        </p:spPr>
      </p:pic>
      <p:sp>
        <p:nvSpPr>
          <p:cNvPr id="2" name="Title 1"/>
          <p:cNvSpPr>
            <a:spLocks noGrp="1"/>
          </p:cNvSpPr>
          <p:nvPr>
            <p:ph type="title"/>
          </p:nvPr>
        </p:nvSpPr>
        <p:spPr>
          <a:xfrm>
            <a:off x="8229601" y="2514600"/>
            <a:ext cx="3474720" cy="1600200"/>
          </a:xfrm>
        </p:spPr>
        <p:txBody>
          <a:bodyPr anchor="b"/>
          <a:lstStyle>
            <a:lvl1pPr>
              <a:defRPr sz="3200">
                <a:solidFill>
                  <a:schemeClr val="accent1">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790302" y="685800"/>
            <a:ext cx="612648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8B012C0-B102-441D-AA86-2C80DFA84E68}" type="datetime1">
              <a:rPr lang="en-US" smtClean="0"/>
              <a:pPr/>
              <a:t>2/21/2024</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7766439" y="283"/>
            <a:ext cx="4435717" cy="6856286"/>
          </a:xfrm>
          <a:prstGeom prst="rect">
            <a:avLst/>
          </a:prstGeom>
        </p:spPr>
      </p:pic>
      <p:sp>
        <p:nvSpPr>
          <p:cNvPr id="2" name="Title 1"/>
          <p:cNvSpPr>
            <a:spLocks noGrp="1"/>
          </p:cNvSpPr>
          <p:nvPr>
            <p:ph type="title"/>
          </p:nvPr>
        </p:nvSpPr>
        <p:spPr>
          <a:xfrm>
            <a:off x="8229600" y="2514600"/>
            <a:ext cx="3474720" cy="1600200"/>
          </a:xfrm>
        </p:spPr>
        <p:txBody>
          <a:bodyPr anchor="b"/>
          <a:lstStyle>
            <a:lvl1pPr>
              <a:defRPr sz="3200">
                <a:solidFill>
                  <a:schemeClr val="accent1">
                    <a:lumMod val="75000"/>
                  </a:schemeClr>
                </a:solidFill>
              </a:defRPr>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1325880"/>
            <a:ext cx="6858000" cy="4206240"/>
          </a:xfrm>
          <a:solidFill>
            <a:schemeClr val="bg2"/>
          </a:solidFill>
          <a:effectLst>
            <a:outerShdw blurRad="63500" sx="101000" sy="101000" algn="ctr" rotWithShape="0">
              <a:prstClr val="black">
                <a:alpha val="15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601E0B12-F9DE-47EF-A076-CF602073F1B2}" type="datetime1">
              <a:rPr lang="en-US" smtClean="0"/>
              <a:pPr/>
              <a:t>2/21/2024</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11" name="Rectangle 10"/>
          <p:cNvSpPr/>
          <p:nvPr userDrawn="1"/>
        </p:nvSpPr>
        <p:spPr>
          <a:xfrm>
            <a:off x="7711702"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00" y="381000"/>
            <a:ext cx="96012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400" y="6419462"/>
            <a:ext cx="5181600" cy="238902"/>
          </a:xfrm>
          <a:prstGeom prst="rect">
            <a:avLst/>
          </a:prstGeom>
        </p:spPr>
        <p:txBody>
          <a:bodyPr vert="horz" lIns="91440" tIns="45720" rIns="91440" bIns="45720" rtlCol="0" anchor="ctr"/>
          <a:lstStyle>
            <a:lvl1pPr algn="l">
              <a:defRPr sz="11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556170" y="6419462"/>
            <a:ext cx="1351383" cy="238902"/>
          </a:xfrm>
          <a:prstGeom prst="rect">
            <a:avLst/>
          </a:prstGeom>
        </p:spPr>
        <p:txBody>
          <a:bodyPr vert="horz" lIns="91440" tIns="45720" rIns="91440" bIns="45720" rtlCol="0" anchor="ctr"/>
          <a:lstStyle>
            <a:lvl1pPr algn="r">
              <a:defRPr sz="1100">
                <a:solidFill>
                  <a:schemeClr val="tx1"/>
                </a:solidFill>
              </a:defRPr>
            </a:lvl1pPr>
          </a:lstStyle>
          <a:p>
            <a:fld id="{C8B93266-8FB4-430B-8AE3-3A53F50E1A0B}" type="datetime1">
              <a:rPr lang="en-US" smtClean="0"/>
              <a:pPr/>
              <a:t>2/21/2024</a:t>
            </a:fld>
            <a:endParaRPr lang="en-US" dirty="0"/>
          </a:p>
        </p:txBody>
      </p:sp>
      <p:sp>
        <p:nvSpPr>
          <p:cNvPr id="6" name="Slide Number Placeholder 5"/>
          <p:cNvSpPr>
            <a:spLocks noGrp="1"/>
          </p:cNvSpPr>
          <p:nvPr>
            <p:ph type="sldNum" sz="quarter" idx="4"/>
          </p:nvPr>
        </p:nvSpPr>
        <p:spPr>
          <a:xfrm>
            <a:off x="10198358" y="6419462"/>
            <a:ext cx="698241" cy="238902"/>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
        <p:nvSpPr>
          <p:cNvPr id="8" name="Rectangle 7"/>
          <p:cNvSpPr/>
          <p:nvPr userDrawn="1"/>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160" indent="0" algn="l" defTabSz="914400"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10"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2699" y="1550217"/>
            <a:ext cx="3641621" cy="3634341"/>
          </a:xfrm>
        </p:spPr>
        <p:txBody>
          <a:bodyPr anchor="b">
            <a:noAutofit/>
          </a:bodyPr>
          <a:lstStyle/>
          <a:p>
            <a:pPr algn="ctr" rtl="1">
              <a:lnSpc>
                <a:spcPct val="150000"/>
              </a:lnSpc>
              <a:spcAft>
                <a:spcPts val="800"/>
              </a:spcAft>
            </a:pPr>
            <a:br>
              <a:rPr lang="en-US" sz="2000" b="1" kern="100" dirty="0">
                <a:effectLst/>
              </a:rPr>
            </a:br>
            <a:r>
              <a:rPr lang="ar-SA" sz="2000" b="1" kern="100" dirty="0">
                <a:effectLst/>
              </a:rPr>
              <a:t>مشروع ورقة سياسات حول</a:t>
            </a:r>
            <a:br>
              <a:rPr lang="en-AE" sz="2000" kern="100" dirty="0">
                <a:effectLst/>
              </a:rPr>
            </a:br>
            <a:r>
              <a:rPr lang="ar-SA" sz="2000" b="1" kern="100" dirty="0">
                <a:effectLst/>
              </a:rPr>
              <a:t>اقتصاد الرعاية: أعمال الرعاية غير مدفوعة الاجر وأثرها على فرص عمل المرأة العربية</a:t>
            </a:r>
            <a:br>
              <a:rPr lang="en-AE" sz="2000" kern="100" dirty="0">
                <a:effectLst/>
              </a:rPr>
            </a:br>
            <a:r>
              <a:rPr lang="ar-SA" sz="2000" b="1" kern="100" dirty="0">
                <a:effectLst/>
              </a:rPr>
              <a:t> </a:t>
            </a:r>
            <a:br>
              <a:rPr lang="en-AE" sz="2000" kern="100" dirty="0">
                <a:effectLst/>
              </a:rPr>
            </a:br>
            <a:r>
              <a:rPr lang="ar-SA" sz="2000" b="1" kern="100" dirty="0">
                <a:effectLst/>
              </a:rPr>
              <a:t> </a:t>
            </a:r>
            <a:br>
              <a:rPr lang="en-AE" sz="2000" kern="100" dirty="0">
                <a:effectLst/>
              </a:rPr>
            </a:br>
            <a:endParaRPr lang="en-US" sz="2000" dirty="0"/>
          </a:p>
        </p:txBody>
      </p:sp>
      <p:pic>
        <p:nvPicPr>
          <p:cNvPr id="3074" name="Picture 2" descr="Femme, Horloge, Ampoule, Sablier, Temps">
            <a:extLst>
              <a:ext uri="{FF2B5EF4-FFF2-40B4-BE49-F238E27FC236}">
                <a16:creationId xmlns:a16="http://schemas.microsoft.com/office/drawing/2014/main" id="{7A85AD49-66D9-0DD6-134D-267A302F84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86" b="-2"/>
          <a:stretch/>
        </p:blipFill>
        <p:spPr bwMode="auto">
          <a:xfrm>
            <a:off x="790302" y="1550218"/>
            <a:ext cx="6126480" cy="3757564"/>
          </a:xfrm>
          <a:prstGeom prst="rect">
            <a:avLst/>
          </a:prstGeom>
          <a:noFill/>
          <a:effectLst>
            <a:outerShdw blurRad="63500" sx="101000" sy="101000" algn="ctr"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body" sz="half" idx="2"/>
          </p:nvPr>
        </p:nvSpPr>
        <p:spPr>
          <a:xfrm>
            <a:off x="8229600" y="4678532"/>
            <a:ext cx="3474720" cy="853588"/>
          </a:xfrm>
        </p:spPr>
        <p:txBody>
          <a:bodyPr>
            <a:normAutofit/>
          </a:bodyPr>
          <a:lstStyle/>
          <a:p>
            <a:pPr algn="ctr"/>
            <a:r>
              <a:rPr lang="ar-SA" sz="1200" dirty="0"/>
              <a:t>القاهرة</a:t>
            </a:r>
          </a:p>
          <a:p>
            <a:pPr algn="ctr"/>
            <a:r>
              <a:rPr lang="ar-SA" sz="1200" dirty="0"/>
              <a:t>22 فيفري 2024</a:t>
            </a:r>
            <a:endParaRPr lang="en-US" sz="1200" dirty="0"/>
          </a:p>
        </p:txBody>
      </p:sp>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1B652A71-2F8E-3E96-1614-34ED04343B49}"/>
              </a:ext>
            </a:extLst>
          </p:cNvPr>
          <p:cNvSpPr>
            <a:spLocks noGrp="1"/>
          </p:cNvSpPr>
          <p:nvPr>
            <p:ph type="title"/>
          </p:nvPr>
        </p:nvSpPr>
        <p:spPr/>
        <p:txBody>
          <a:bodyPr>
            <a:normAutofit fontScale="90000"/>
          </a:bodyPr>
          <a:lstStyle/>
          <a:p>
            <a:pPr algn="ctr"/>
            <a:r>
              <a:rPr lang="ar-SA" sz="27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تأثير أعمال الرعاية غير مدفوعة الأجر على فرص الحصول على عمل والتطور المهني والشخصي</a:t>
            </a:r>
            <a:br>
              <a:rPr lang="en-AE" sz="3200"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rPr>
            </a:br>
            <a:endParaRPr lang="en-AE" dirty="0"/>
          </a:p>
        </p:txBody>
      </p:sp>
      <p:sp>
        <p:nvSpPr>
          <p:cNvPr id="20" name="Text Placeholder 19">
            <a:extLst>
              <a:ext uri="{FF2B5EF4-FFF2-40B4-BE49-F238E27FC236}">
                <a16:creationId xmlns:a16="http://schemas.microsoft.com/office/drawing/2014/main" id="{3F265228-99BB-BA97-623D-628B86266B2D}"/>
              </a:ext>
            </a:extLst>
          </p:cNvPr>
          <p:cNvSpPr>
            <a:spLocks noGrp="1"/>
          </p:cNvSpPr>
          <p:nvPr>
            <p:ph type="body" idx="1"/>
          </p:nvPr>
        </p:nvSpPr>
        <p:spPr>
          <a:solidFill>
            <a:schemeClr val="accent5">
              <a:lumMod val="60000"/>
              <a:lumOff val="40000"/>
            </a:schemeClr>
          </a:solidFill>
        </p:spPr>
        <p:txBody>
          <a:bodyPr>
            <a:normAutofit fontScale="77500" lnSpcReduction="20000"/>
          </a:bodyPr>
          <a:lstStyle/>
          <a:p>
            <a:pPr algn="just" rtl="1"/>
            <a:r>
              <a:rPr lang="ar-SA" sz="2000">
                <a:solidFill>
                  <a:srgbClr val="000000"/>
                </a:solidFill>
                <a:effectLst/>
                <a:ea typeface="Calibri" panose="020F0502020204030204" pitchFamily="34" charset="0"/>
                <a:cs typeface="Calibri" panose="020F0502020204030204" pitchFamily="34" charset="0"/>
              </a:rPr>
              <a:t>تلعب المرأة دورًا رائدًا في اقتصاد الرعاية في الدول العربية، حيث تؤدي في المتوسط أعمال رعاية غير مدفوعة الأجر بقدر 4.7 مرات أكثر من الرجل - وهي أعلى نسبة في العالم</a:t>
            </a:r>
            <a:endParaRPr lang="en-AE" dirty="0"/>
          </a:p>
        </p:txBody>
      </p:sp>
      <p:sp>
        <p:nvSpPr>
          <p:cNvPr id="22" name="Text Placeholder 21">
            <a:extLst>
              <a:ext uri="{FF2B5EF4-FFF2-40B4-BE49-F238E27FC236}">
                <a16:creationId xmlns:a16="http://schemas.microsoft.com/office/drawing/2014/main" id="{1F8FFE9F-94C9-C097-78E0-39B29B67670F}"/>
              </a:ext>
            </a:extLst>
          </p:cNvPr>
          <p:cNvSpPr>
            <a:spLocks noGrp="1"/>
          </p:cNvSpPr>
          <p:nvPr>
            <p:ph type="body" sz="quarter" idx="3"/>
          </p:nvPr>
        </p:nvSpPr>
        <p:spPr>
          <a:solidFill>
            <a:schemeClr val="accent4">
              <a:lumMod val="60000"/>
              <a:lumOff val="40000"/>
            </a:schemeClr>
          </a:solidFill>
        </p:spPr>
        <p:txBody>
          <a:bodyPr>
            <a:normAutofit fontScale="77500" lnSpcReduction="20000"/>
          </a:bodyPr>
          <a:lstStyle/>
          <a:p>
            <a:pPr algn="r" rtl="1"/>
            <a:r>
              <a:rPr lang="ar-SA"/>
              <a:t>معدل توزيع أعمال الرعاية غير مدفوعة الأجر والعمل المأجور حسب الجنس عبر العالم</a:t>
            </a:r>
            <a:endParaRPr lang="en-AE"/>
          </a:p>
        </p:txBody>
      </p:sp>
      <p:pic>
        <p:nvPicPr>
          <p:cNvPr id="18" name="Content Placeholder 17" descr="A chart of people standing on top of a bar&#10;&#10;Description automatically generated">
            <a:extLst>
              <a:ext uri="{FF2B5EF4-FFF2-40B4-BE49-F238E27FC236}">
                <a16:creationId xmlns:a16="http://schemas.microsoft.com/office/drawing/2014/main" id="{9F45A20D-6843-BC86-5180-DF6D9CC36765}"/>
              </a:ext>
            </a:extLst>
          </p:cNvPr>
          <p:cNvPicPr>
            <a:picLocks noGrp="1" noChangeAspect="1"/>
          </p:cNvPicPr>
          <p:nvPr>
            <p:ph sz="quarter" idx="4"/>
          </p:nvPr>
        </p:nvPicPr>
        <p:blipFill>
          <a:blip r:embed="rId2"/>
          <a:stretch>
            <a:fillRect/>
          </a:stretch>
        </p:blipFill>
        <p:spPr>
          <a:xfrm>
            <a:off x="6256871" y="2470150"/>
            <a:ext cx="4551882" cy="3473450"/>
          </a:xfrm>
          <a:prstGeom prst="rect">
            <a:avLst/>
          </a:prstGeom>
        </p:spPr>
      </p:pic>
      <p:pic>
        <p:nvPicPr>
          <p:cNvPr id="27" name="Content Placeholder 26">
            <a:extLst>
              <a:ext uri="{FF2B5EF4-FFF2-40B4-BE49-F238E27FC236}">
                <a16:creationId xmlns:a16="http://schemas.microsoft.com/office/drawing/2014/main" id="{D6232BF7-7F8B-D476-BE08-42DC1A53219B}"/>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40000"/>
                    </a14:imgEffect>
                  </a14:imgLayer>
                </a14:imgProps>
              </a:ext>
            </a:extLst>
          </a:blip>
          <a:stretch>
            <a:fillRect/>
          </a:stretch>
        </p:blipFill>
        <p:spPr>
          <a:xfrm>
            <a:off x="1295273" y="2774950"/>
            <a:ext cx="4727575" cy="3254789"/>
          </a:xfrm>
          <a:prstGeom prst="rect">
            <a:avLst/>
          </a:prstGeom>
          <a:ln>
            <a:noFill/>
          </a:ln>
          <a:effectLst>
            <a:softEdge rad="112500"/>
          </a:effectLst>
        </p:spPr>
      </p:pic>
    </p:spTree>
    <p:extLst>
      <p:ext uri="{BB962C8B-B14F-4D97-AF65-F5344CB8AC3E}">
        <p14:creationId xmlns:p14="http://schemas.microsoft.com/office/powerpoint/2010/main" val="35745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FF78A-EC3F-0386-18B7-967394C0E634}"/>
              </a:ext>
            </a:extLst>
          </p:cNvPr>
          <p:cNvSpPr>
            <a:spLocks noGrp="1"/>
          </p:cNvSpPr>
          <p:nvPr>
            <p:ph type="title"/>
          </p:nvPr>
        </p:nvSpPr>
        <p:spPr/>
        <p:txBody>
          <a:bodyPr>
            <a:normAutofit/>
          </a:bodyPr>
          <a:lstStyle/>
          <a:p>
            <a:pPr algn="ctr"/>
            <a:r>
              <a:rPr lang="ar-SA" sz="24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تأثير أعمال الرعاية غير مدفوعة الأجر على فرص الحصول على عمل والتطور المهني والشخصي</a:t>
            </a:r>
            <a:endParaRPr lang="en-AE" sz="2400" dirty="0"/>
          </a:p>
        </p:txBody>
      </p:sp>
      <p:sp>
        <p:nvSpPr>
          <p:cNvPr id="3" name="Text Placeholder 2">
            <a:extLst>
              <a:ext uri="{FF2B5EF4-FFF2-40B4-BE49-F238E27FC236}">
                <a16:creationId xmlns:a16="http://schemas.microsoft.com/office/drawing/2014/main" id="{6855A7AC-D7D4-030B-E59B-70866A55E16E}"/>
              </a:ext>
            </a:extLst>
          </p:cNvPr>
          <p:cNvSpPr>
            <a:spLocks noGrp="1"/>
          </p:cNvSpPr>
          <p:nvPr>
            <p:ph type="body" idx="1"/>
          </p:nvPr>
        </p:nvSpPr>
        <p:spPr>
          <a:solidFill>
            <a:schemeClr val="accent1">
              <a:lumMod val="40000"/>
              <a:lumOff val="60000"/>
            </a:schemeClr>
          </a:solidFill>
        </p:spPr>
        <p:txBody>
          <a:bodyPr>
            <a:normAutofit fontScale="92500"/>
          </a:bodyPr>
          <a:lstStyle/>
          <a:p>
            <a:pPr algn="ctr"/>
            <a:r>
              <a:rPr lang="ar-SA" sz="2000" kern="100" dirty="0">
                <a:effectLst/>
                <a:latin typeface="Calibri" panose="020F0502020204030204" pitchFamily="34" charset="0"/>
                <a:ea typeface="Calibri" panose="020F0502020204030204" pitchFamily="34" charset="0"/>
                <a:cs typeface="Calibri" panose="020F0502020204030204" pitchFamily="34" charset="0"/>
              </a:rPr>
              <a:t> تعتبر مشاركة النساء في القوى العاملة بالدول العربية الأدنى من أي منطقة في العالم</a:t>
            </a:r>
            <a:endParaRPr lang="en-AE" dirty="0"/>
          </a:p>
        </p:txBody>
      </p:sp>
      <p:sp>
        <p:nvSpPr>
          <p:cNvPr id="4" name="Content Placeholder 3">
            <a:extLst>
              <a:ext uri="{FF2B5EF4-FFF2-40B4-BE49-F238E27FC236}">
                <a16:creationId xmlns:a16="http://schemas.microsoft.com/office/drawing/2014/main" id="{4A1DF86C-234F-7C49-F06F-55B0F40970E4}"/>
              </a:ext>
            </a:extLst>
          </p:cNvPr>
          <p:cNvSpPr>
            <a:spLocks noGrp="1"/>
          </p:cNvSpPr>
          <p:nvPr>
            <p:ph sz="half" idx="2"/>
          </p:nvPr>
        </p:nvSpPr>
        <p:spPr/>
        <p:txBody>
          <a:bodyPr>
            <a:normAutofit fontScale="85000" lnSpcReduction="10000"/>
          </a:bodyPr>
          <a:lstStyle/>
          <a:p>
            <a:pPr marL="45720" indent="0" algn="r" rtl="1">
              <a:buNone/>
            </a:pPr>
            <a:endParaRPr lang="ar-SA" sz="1800" kern="100" dirty="0">
              <a:effectLst/>
              <a:latin typeface="Calibri" panose="020F0502020204030204" pitchFamily="34" charset="0"/>
              <a:ea typeface="Calibri" panose="020F0502020204030204" pitchFamily="34" charset="0"/>
              <a:cs typeface="Calibri" panose="020F0502020204030204" pitchFamily="34" charset="0"/>
            </a:endParaRPr>
          </a:p>
          <a:p>
            <a:pPr algn="r" rtl="1"/>
            <a:r>
              <a:rPr lang="ar-SA" sz="1800" kern="100" dirty="0">
                <a:effectLst/>
                <a:latin typeface="Calibri" panose="020F0502020204030204" pitchFamily="34" charset="0"/>
                <a:ea typeface="Calibri" panose="020F0502020204030204" pitchFamily="34" charset="0"/>
                <a:cs typeface="Calibri" panose="020F0502020204030204" pitchFamily="34" charset="0"/>
              </a:rPr>
              <a:t>يعود ذلك لعدة عوامل من بينها مسؤوليات الرعاية غير مدفوعة الأجر التي تؤديها المرأة، ونقص خدمات وسياسات الرعاية التي قد تساعد الأسرة عموما والمرأة تحديدا في التوفيق بين مسؤوليات الرعاية غير المدفوعة تلك والمشاركة في العمل بأجر. </a:t>
            </a:r>
            <a:endParaRPr lang="ar-SA" sz="1800" kern="100" dirty="0">
              <a:latin typeface="Calibri" panose="020F0502020204030204" pitchFamily="34" charset="0"/>
              <a:ea typeface="Calibri" panose="020F0502020204030204" pitchFamily="34" charset="0"/>
              <a:cs typeface="Arial" panose="020B0604020202020204" pitchFamily="34" charset="0"/>
            </a:endParaRPr>
          </a:p>
          <a:p>
            <a:pPr algn="r" rtl="1"/>
            <a:r>
              <a:rPr lang="ar-SA" sz="1800" kern="100" dirty="0">
                <a:effectLst/>
                <a:latin typeface="Calibri" panose="020F0502020204030204" pitchFamily="34" charset="0"/>
                <a:ea typeface="Calibri" panose="020F0502020204030204" pitchFamily="34" charset="0"/>
                <a:cs typeface="Calibri" panose="020F0502020204030204" pitchFamily="34" charset="0"/>
              </a:rPr>
              <a:t> بالنسبة للنساء اللواتي تمارسن نشاطا اقتصاديا مدفوع الأجر، عادة ما تُشكل أعمال الرعاية عبئا مضاعفا يُثقل كاهلهن حيث يطرح التوفيق بين الحياة العائلية والحياة المهنية تحديا كبيرا ويشكل في الكثير من الأحيان عقبة تحول دون تطورهن المهني (عدم الوصول الى مواقع المسؤولية، عدم الحصول على ترقيات، العمل بنصف وقت، التقاعد المبكر).</a:t>
            </a:r>
          </a:p>
          <a:p>
            <a:pPr algn="r" rtl="1"/>
            <a:r>
              <a:rPr lang="ar-SA" sz="1800" kern="100" dirty="0">
                <a:effectLst/>
                <a:latin typeface="Calibri" panose="020F0502020204030204" pitchFamily="34" charset="0"/>
                <a:ea typeface="Calibri" panose="020F0502020204030204" pitchFamily="34" charset="0"/>
                <a:cs typeface="Calibri" panose="020F0502020204030204" pitchFamily="34" charset="0"/>
              </a:rPr>
              <a:t>تنخفض نسبة مشاركة المرأة في القوى العاملة  في معظم المناطق مع كل طفل إضافي تحت سن الست سنوات بينما يظل معدل مشاركة الرجال دون تغيير. </a:t>
            </a: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a:p>
            <a:pPr marL="45720" indent="0" algn="r" rtl="1">
              <a:buNone/>
            </a:pPr>
            <a:endParaRPr lang="en-AE" dirty="0"/>
          </a:p>
        </p:txBody>
      </p:sp>
      <p:sp>
        <p:nvSpPr>
          <p:cNvPr id="5" name="Text Placeholder 4">
            <a:extLst>
              <a:ext uri="{FF2B5EF4-FFF2-40B4-BE49-F238E27FC236}">
                <a16:creationId xmlns:a16="http://schemas.microsoft.com/office/drawing/2014/main" id="{2C50DE31-3129-AFFF-18BA-37A550DBD962}"/>
              </a:ext>
            </a:extLst>
          </p:cNvPr>
          <p:cNvSpPr>
            <a:spLocks noGrp="1"/>
          </p:cNvSpPr>
          <p:nvPr>
            <p:ph type="body" sz="quarter" idx="3"/>
          </p:nvPr>
        </p:nvSpPr>
        <p:spPr/>
        <p:txBody>
          <a:bodyPr>
            <a:normAutofit fontScale="92500"/>
          </a:bodyPr>
          <a:lstStyle/>
          <a:p>
            <a:pPr algn="just" rtl="1">
              <a:lnSpc>
                <a:spcPct val="107000"/>
              </a:lnSpc>
              <a:spcAft>
                <a:spcPts val="800"/>
              </a:spcAft>
            </a:pPr>
            <a:r>
              <a:rPr lang="ar-SA" sz="1800" b="1" kern="100">
                <a:effectLst/>
                <a:latin typeface="Calibri" panose="020F0502020204030204" pitchFamily="34" charset="0"/>
                <a:ea typeface="Calibri" panose="020F0502020204030204" pitchFamily="34" charset="0"/>
                <a:cs typeface="Calibri" panose="020F0502020204030204" pitchFamily="34" charset="0"/>
              </a:rPr>
              <a:t>معدل مشاركة القوى العاملة بالنسبة للأشخاص الذين تتجاوز أعمارهم 15 عامًا حسب الجنس والمنطقة الجغرافية</a:t>
            </a:r>
            <a:r>
              <a:rPr lang="en-AE" sz="1800" b="1" kern="100">
                <a:effectLst/>
                <a:latin typeface="Calibri" panose="020F0502020204030204" pitchFamily="34" charset="0"/>
                <a:ea typeface="Calibri" panose="020F0502020204030204" pitchFamily="34" charset="0"/>
                <a:cs typeface="Calibri" panose="020F0502020204030204" pitchFamily="34" charset="0"/>
              </a:rPr>
              <a:t> (2019) </a:t>
            </a:r>
            <a:endParaRPr lang="en-AE" sz="1800" kern="10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Content Placeholder 6" descr="A graph of different colored lines&#10;&#10;Description automatically generated">
            <a:extLst>
              <a:ext uri="{FF2B5EF4-FFF2-40B4-BE49-F238E27FC236}">
                <a16:creationId xmlns:a16="http://schemas.microsoft.com/office/drawing/2014/main" id="{E7ED3077-5F66-2AB5-53B0-280BA811CF11}"/>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167629" y="2528516"/>
            <a:ext cx="4728972" cy="3415086"/>
          </a:xfrm>
          <a:prstGeom prst="rect">
            <a:avLst/>
          </a:prstGeom>
          <a:noFill/>
          <a:ln>
            <a:noFill/>
          </a:ln>
        </p:spPr>
      </p:pic>
    </p:spTree>
    <p:extLst>
      <p:ext uri="{BB962C8B-B14F-4D97-AF65-F5344CB8AC3E}">
        <p14:creationId xmlns:p14="http://schemas.microsoft.com/office/powerpoint/2010/main" val="37731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A71401-7301-6BF1-73FA-9DC6DB6E4C3D}"/>
              </a:ext>
            </a:extLst>
          </p:cNvPr>
          <p:cNvSpPr>
            <a:spLocks noGrp="1"/>
          </p:cNvSpPr>
          <p:nvPr>
            <p:ph type="title"/>
          </p:nvPr>
        </p:nvSpPr>
        <p:spPr/>
        <p:txBody>
          <a:bodyPr/>
          <a:lstStyle/>
          <a:p>
            <a:pPr algn="ctr"/>
            <a:r>
              <a:rPr lang="ar-SA" sz="24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تأثير أعمال الرعاية غير مدفوعة الأجر على فرص الحصول على عمل والتطور المهني والشخصي</a:t>
            </a:r>
            <a:endParaRPr lang="en-AE" sz="2400" dirty="0"/>
          </a:p>
        </p:txBody>
      </p:sp>
      <p:sp>
        <p:nvSpPr>
          <p:cNvPr id="8" name="Content Placeholder 7">
            <a:extLst>
              <a:ext uri="{FF2B5EF4-FFF2-40B4-BE49-F238E27FC236}">
                <a16:creationId xmlns:a16="http://schemas.microsoft.com/office/drawing/2014/main" id="{3E1AC29C-908B-73FF-3169-DF6E25E19733}"/>
              </a:ext>
            </a:extLst>
          </p:cNvPr>
          <p:cNvSpPr>
            <a:spLocks noGrp="1"/>
          </p:cNvSpPr>
          <p:nvPr>
            <p:ph idx="1"/>
          </p:nvPr>
        </p:nvSpPr>
        <p:spPr>
          <a:xfrm>
            <a:off x="1280160" y="1828800"/>
            <a:ext cx="9601200" cy="4114800"/>
          </a:xfrm>
        </p:spPr>
        <p:txBody>
          <a:bodyPr>
            <a:normAutofit lnSpcReduction="10000"/>
          </a:bodyPr>
          <a:lstStyle/>
          <a:p>
            <a:pPr algn="just" rtl="1">
              <a:lnSpc>
                <a:spcPct val="150000"/>
              </a:lnSpc>
              <a:spcAft>
                <a:spcPts val="800"/>
              </a:spcAft>
              <a:buFont typeface="Wingdings" panose="05000000000000000000" pitchFamily="2" charset="2"/>
              <a:buChar char="q"/>
            </a:pPr>
            <a:r>
              <a:rPr lang="ar-SA" sz="1800" kern="100" dirty="0">
                <a:effectLst/>
                <a:latin typeface="Calibri" panose="020F0502020204030204" pitchFamily="34" charset="0"/>
                <a:ea typeface="Calibri" panose="020F0502020204030204" pitchFamily="34" charset="0"/>
                <a:cs typeface="Calibri" panose="020F0502020204030204" pitchFamily="34" charset="0"/>
              </a:rPr>
              <a:t> </a:t>
            </a:r>
            <a:r>
              <a:rPr lang="ar-SA"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تضطر النساء إلى البحث عن وظائف "مرنة" مثل العمل في قطاعات غير مهيكلة او غير رسمية أو بدوام جزئي، لتمكينهن من التوفيق بين النشاط مدفوع الأجر مع المسؤوليات العائلية بسهولة أكبر. وهذه الوظائف في معظم الأحيان هي أقل أجراً من الوظائف الرسمية أو تلك التي تكون بدوام كامل كما أنها تفتقر عادة لنظام الحماية الاجتماعية.</a:t>
            </a:r>
          </a:p>
          <a:p>
            <a:pPr algn="just" rtl="1">
              <a:lnSpc>
                <a:spcPct val="150000"/>
              </a:lnSpc>
              <a:spcAft>
                <a:spcPts val="800"/>
              </a:spcAft>
              <a:buFont typeface="Wingdings" panose="05000000000000000000" pitchFamily="2" charset="2"/>
              <a:buChar char="q"/>
            </a:pPr>
            <a:r>
              <a:rPr lang="ar-SA"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نسبة من</a:t>
            </a:r>
            <a:r>
              <a:rPr lang="ar-EG"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النساء لا يستفدن إلا بشكل جزئي أو لا يستفدن نهائيا من أي نظام للضمان الاجتماعي وذلك بسبب عاملين أساسيين:</a:t>
            </a:r>
            <a:endParaRPr lang="en-AE" sz="1700" kern="100" dirty="0">
              <a:solidFill>
                <a:schemeClr val="tx2"/>
              </a:solidFill>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spcAft>
                <a:spcPts val="800"/>
              </a:spcAft>
            </a:pPr>
            <a:r>
              <a:rPr lang="ar-EG"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ارتباط الاستفادة من الضمان الاجتماعي بالعمل المأجور </a:t>
            </a:r>
            <a:r>
              <a:rPr lang="ar-SA"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الرسمي </a:t>
            </a:r>
            <a:r>
              <a:rPr lang="ar-EG"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في حين أن نسبة مشاركة النساء في سوق الشغل تبقى متدنية، كما تتواجد النساء بنسبة ضعيفة في القطاع</a:t>
            </a:r>
            <a:r>
              <a:rPr lang="ar-SA"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الرسمي</a:t>
            </a:r>
            <a:r>
              <a:rPr lang="ar-EG"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endParaRPr lang="en-AE" sz="1700" kern="100" dirty="0">
              <a:solidFill>
                <a:schemeClr val="tx2"/>
              </a:solidFill>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spcAft>
                <a:spcPts val="800"/>
              </a:spcAft>
            </a:pPr>
            <a:r>
              <a:rPr lang="ar-EG" sz="17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-الأدوار الجندرية اذ يشكل الزواج ثم الأمومة ورعاية الأطفال وأحد أفراد الأسرة عاملا إضافيا يعوق اندماج النساء في سوق العمل ال</a:t>
            </a:r>
            <a:r>
              <a:rPr lang="ar-SA" sz="1700" kern="100">
                <a:solidFill>
                  <a:schemeClr val="tx2"/>
                </a:solidFill>
                <a:latin typeface="Calibri" panose="020F0502020204030204" pitchFamily="34" charset="0"/>
                <a:ea typeface="Calibri" panose="020F0502020204030204" pitchFamily="34" charset="0"/>
                <a:cs typeface="Calibri" panose="020F0502020204030204" pitchFamily="34" charset="0"/>
              </a:rPr>
              <a:t>رسمي</a:t>
            </a:r>
            <a:endParaRPr lang="en-AE" sz="1700" kern="100" dirty="0">
              <a:solidFill>
                <a:schemeClr val="tx2"/>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5223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970D2-61DA-A7FF-04EC-B256F339AFF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B5A933-AB17-046B-9C17-10AB3D17E38C}"/>
              </a:ext>
            </a:extLst>
          </p:cNvPr>
          <p:cNvSpPr>
            <a:spLocks noGrp="1"/>
          </p:cNvSpPr>
          <p:nvPr>
            <p:ph sz="half" idx="4294967295"/>
          </p:nvPr>
        </p:nvSpPr>
        <p:spPr>
          <a:xfrm>
            <a:off x="0" y="1825625"/>
            <a:ext cx="4724400" cy="4117975"/>
          </a:xfrm>
        </p:spPr>
        <p:txBody>
          <a:bodyPr>
            <a:normAutofit fontScale="92500"/>
          </a:bodyPr>
          <a:lstStyle/>
          <a:p>
            <a:pPr marL="45720" indent="0" algn="ctr">
              <a:buNone/>
            </a:pPr>
            <a:r>
              <a:rPr lang="ar-SA" sz="60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تأثير القيم والتقاليد الثقافية في تشكل التمثلات الاجتماعية للعمل الرعائي </a:t>
            </a:r>
            <a:endParaRPr lang="en-AE" sz="6000"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45720" indent="0" algn="ctr">
              <a:buNone/>
            </a:pPr>
            <a:endParaRPr lang="en-AE" sz="6000"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endParaRPr lang="en-AE" dirty="0"/>
          </a:p>
        </p:txBody>
      </p:sp>
      <p:sp>
        <p:nvSpPr>
          <p:cNvPr id="4" name="Content Placeholder 3">
            <a:extLst>
              <a:ext uri="{FF2B5EF4-FFF2-40B4-BE49-F238E27FC236}">
                <a16:creationId xmlns:a16="http://schemas.microsoft.com/office/drawing/2014/main" id="{BBEA3439-7DA9-FA3A-60C1-AEA873990E52}"/>
              </a:ext>
            </a:extLst>
          </p:cNvPr>
          <p:cNvSpPr>
            <a:spLocks noGrp="1"/>
          </p:cNvSpPr>
          <p:nvPr>
            <p:ph sz="half" idx="4294967295"/>
          </p:nvPr>
        </p:nvSpPr>
        <p:spPr>
          <a:xfrm>
            <a:off x="7467600" y="1524000"/>
            <a:ext cx="4724400" cy="4419600"/>
          </a:xfrm>
          <a:solidFill>
            <a:schemeClr val="accent5">
              <a:lumMod val="75000"/>
            </a:schemeClr>
          </a:solidFill>
          <a:ln>
            <a:solidFill>
              <a:schemeClr val="bg1">
                <a:lumMod val="95000"/>
              </a:schemeClr>
            </a:solidFill>
          </a:ln>
        </p:spPr>
        <p:txBody>
          <a:bodyPr>
            <a:normAutofit/>
          </a:bodyPr>
          <a:lstStyle/>
          <a:p>
            <a:pPr marL="45720" indent="0" algn="ctr">
              <a:buNone/>
            </a:pPr>
            <a:endParaRPr lang="en-US" sz="9600" b="1" dirty="0">
              <a:solidFill>
                <a:schemeClr val="bg1"/>
              </a:solidFill>
            </a:endParaRPr>
          </a:p>
          <a:p>
            <a:pPr marL="45720" indent="0" algn="ctr">
              <a:buNone/>
            </a:pPr>
            <a:r>
              <a:rPr lang="en-US" sz="9600" b="1" dirty="0">
                <a:solidFill>
                  <a:schemeClr val="bg1"/>
                </a:solidFill>
              </a:rPr>
              <a:t>3</a:t>
            </a:r>
          </a:p>
        </p:txBody>
      </p:sp>
    </p:spTree>
    <p:extLst>
      <p:ext uri="{BB962C8B-B14F-4D97-AF65-F5344CB8AC3E}">
        <p14:creationId xmlns:p14="http://schemas.microsoft.com/office/powerpoint/2010/main" val="154774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DD4648-4FFE-9576-1E62-E8E81B222A6D}"/>
              </a:ext>
            </a:extLst>
          </p:cNvPr>
          <p:cNvSpPr>
            <a:spLocks noGrp="1"/>
          </p:cNvSpPr>
          <p:nvPr>
            <p:ph type="title"/>
          </p:nvPr>
        </p:nvSpPr>
        <p:spPr/>
        <p:txBody>
          <a:bodyPr/>
          <a:lstStyle/>
          <a:p>
            <a:pPr algn="r" rtl="1"/>
            <a:r>
              <a:rPr lang="ar-SA" sz="3200" dirty="0">
                <a:solidFill>
                  <a:srgbClr val="002060"/>
                </a:solidFill>
              </a:rPr>
              <a:t>ما هي الأدوار "الجندرية" التي تتولاها النساء والرجال؟</a:t>
            </a:r>
            <a:endParaRPr lang="en-AE" dirty="0"/>
          </a:p>
        </p:txBody>
      </p:sp>
      <p:sp>
        <p:nvSpPr>
          <p:cNvPr id="8" name="Content Placeholder 7">
            <a:extLst>
              <a:ext uri="{FF2B5EF4-FFF2-40B4-BE49-F238E27FC236}">
                <a16:creationId xmlns:a16="http://schemas.microsoft.com/office/drawing/2014/main" id="{84DED208-FBA6-0856-EDFD-32A99BAFF396}"/>
              </a:ext>
            </a:extLst>
          </p:cNvPr>
          <p:cNvSpPr>
            <a:spLocks noGrp="1"/>
          </p:cNvSpPr>
          <p:nvPr>
            <p:ph sz="half" idx="1"/>
          </p:nvPr>
        </p:nvSpPr>
        <p:spPr>
          <a:xfrm>
            <a:off x="1295400" y="1825625"/>
            <a:ext cx="4725692" cy="3459297"/>
          </a:xfrm>
          <a:solidFill>
            <a:schemeClr val="bg2">
              <a:lumMod val="90000"/>
            </a:schemeClr>
          </a:solidFill>
        </p:spPr>
        <p:txBody>
          <a:bodyPr>
            <a:normAutofit/>
          </a:bodyPr>
          <a:lstStyle/>
          <a:p>
            <a:pPr algn="just" rtl="1">
              <a:lnSpc>
                <a:spcPct val="150000"/>
              </a:lnSpc>
              <a:spcAft>
                <a:spcPts val="800"/>
              </a:spcAft>
              <a:buFont typeface="Wingdings" panose="05000000000000000000" pitchFamily="2" charset="2"/>
              <a:buChar char="q"/>
            </a:pPr>
            <a:r>
              <a:rPr lang="ar-SA" sz="1600" dirty="0">
                <a:solidFill>
                  <a:schemeClr val="tx2"/>
                </a:solidFill>
                <a:effectLst/>
                <a:ea typeface="Calibri" panose="020F0502020204030204" pitchFamily="34" charset="0"/>
                <a:cs typeface="Calibri" panose="020F0502020204030204" pitchFamily="34" charset="0"/>
              </a:rPr>
              <a:t> هذه العلاقات عبر العالم وفي المنطقة العربية درجات متفاوتة من التغيير تحت تأثير تطور القيم والمعايير السائدة. </a:t>
            </a:r>
            <a:endParaRPr lang="ar-SA" sz="1600" dirty="0">
              <a:solidFill>
                <a:schemeClr val="tx2"/>
              </a:solidFill>
              <a:ea typeface="Calibri" panose="020F0502020204030204" pitchFamily="34" charset="0"/>
              <a:cs typeface="Calibri" panose="020F0502020204030204" pitchFamily="34" charset="0"/>
            </a:endParaRPr>
          </a:p>
          <a:p>
            <a:pPr algn="just" rtl="1">
              <a:lnSpc>
                <a:spcPct val="150000"/>
              </a:lnSpc>
              <a:spcAft>
                <a:spcPts val="800"/>
              </a:spcAft>
              <a:buFont typeface="Wingdings" panose="05000000000000000000" pitchFamily="2" charset="2"/>
              <a:buChar char="q"/>
            </a:pPr>
            <a:r>
              <a:rPr lang="ar-SA" sz="1600" dirty="0">
                <a:solidFill>
                  <a:schemeClr val="tx2"/>
                </a:solidFill>
                <a:effectLst/>
                <a:ea typeface="Calibri" panose="020F0502020204030204" pitchFamily="34" charset="0"/>
                <a:cs typeface="Calibri" panose="020F0502020204030204" pitchFamily="34" charset="0"/>
              </a:rPr>
              <a:t>يعتبر التغيير المعياري المتعلق بالأعراف السائدة عملية بطيئة ومعقدة، ويتضح ذلك من حقيقة أنه لا يوجد مكان في العالم يقوم فيه الرجال بأداء أعمال الرعاية غير مدفوعة الأجر مثل النساء</a:t>
            </a:r>
            <a:r>
              <a:rPr lang="en-AE" sz="1600" dirty="0">
                <a:effectLst/>
              </a:rPr>
              <a:t> </a:t>
            </a:r>
            <a:r>
              <a:rPr lang="ar-SA" sz="1600" kern="100" dirty="0">
                <a:effectLst/>
                <a:latin typeface="Calibri" panose="020F0502020204030204" pitchFamily="34" charset="0"/>
                <a:ea typeface="Calibri" panose="020F0502020204030204" pitchFamily="34" charset="0"/>
                <a:cs typeface="Arial" panose="020B0604020202020204" pitchFamily="34" charset="0"/>
              </a:rPr>
              <a:t> </a:t>
            </a:r>
            <a:endParaRPr lang="en-AE" sz="1600" kern="1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22" name="Groupe 48">
            <a:extLst>
              <a:ext uri="{FF2B5EF4-FFF2-40B4-BE49-F238E27FC236}">
                <a16:creationId xmlns:a16="http://schemas.microsoft.com/office/drawing/2014/main" id="{39C57CA1-9809-2031-A793-0D460F8606B6}"/>
              </a:ext>
            </a:extLst>
          </p:cNvPr>
          <p:cNvGrpSpPr/>
          <p:nvPr/>
        </p:nvGrpSpPr>
        <p:grpSpPr>
          <a:xfrm>
            <a:off x="6997484" y="5486401"/>
            <a:ext cx="4649492" cy="395206"/>
            <a:chOff x="6885997" y="5895322"/>
            <a:chExt cx="4486474" cy="457200"/>
          </a:xfrm>
          <a:solidFill>
            <a:schemeClr val="accent1"/>
          </a:solidFill>
        </p:grpSpPr>
        <p:sp>
          <p:nvSpPr>
            <p:cNvPr id="23" name="Freeform 30">
              <a:extLst>
                <a:ext uri="{FF2B5EF4-FFF2-40B4-BE49-F238E27FC236}">
                  <a16:creationId xmlns:a16="http://schemas.microsoft.com/office/drawing/2014/main" id="{19EC8ECC-E805-BBF8-132B-927F7E3C587F}"/>
                </a:ext>
              </a:extLst>
            </p:cNvPr>
            <p:cNvSpPr>
              <a:spLocks noChangeAspect="1" noEditPoints="1"/>
            </p:cNvSpPr>
            <p:nvPr/>
          </p:nvSpPr>
          <p:spPr bwMode="auto">
            <a:xfrm>
              <a:off x="6885997" y="5895322"/>
              <a:ext cx="457200" cy="457200"/>
            </a:xfrm>
            <a:custGeom>
              <a:avLst/>
              <a:gdLst>
                <a:gd name="T0" fmla="*/ 0 w 395"/>
                <a:gd name="T1" fmla="*/ 396 h 396"/>
                <a:gd name="T2" fmla="*/ 395 w 395"/>
                <a:gd name="T3" fmla="*/ 0 h 396"/>
                <a:gd name="T4" fmla="*/ 378 w 395"/>
                <a:gd name="T5" fmla="*/ 379 h 396"/>
                <a:gd name="T6" fmla="*/ 17 w 395"/>
                <a:gd name="T7" fmla="*/ 16 h 396"/>
                <a:gd name="T8" fmla="*/ 378 w 395"/>
                <a:gd name="T9" fmla="*/ 379 h 396"/>
                <a:gd name="T10" fmla="*/ 50 w 395"/>
                <a:gd name="T11" fmla="*/ 346 h 396"/>
                <a:gd name="T12" fmla="*/ 343 w 395"/>
                <a:gd name="T13" fmla="*/ 329 h 396"/>
                <a:gd name="T14" fmla="*/ 343 w 395"/>
                <a:gd name="T15" fmla="*/ 140 h 396"/>
                <a:gd name="T16" fmla="*/ 207 w 395"/>
                <a:gd name="T17" fmla="*/ 115 h 396"/>
                <a:gd name="T18" fmla="*/ 237 w 395"/>
                <a:gd name="T19" fmla="*/ 130 h 396"/>
                <a:gd name="T20" fmla="*/ 289 w 395"/>
                <a:gd name="T21" fmla="*/ 75 h 396"/>
                <a:gd name="T22" fmla="*/ 255 w 395"/>
                <a:gd name="T23" fmla="*/ 54 h 396"/>
                <a:gd name="T24" fmla="*/ 190 w 395"/>
                <a:gd name="T25" fmla="*/ 140 h 396"/>
                <a:gd name="T26" fmla="*/ 50 w 395"/>
                <a:gd name="T27" fmla="*/ 157 h 396"/>
                <a:gd name="T28" fmla="*/ 343 w 395"/>
                <a:gd name="T29" fmla="*/ 140 h 396"/>
                <a:gd name="T30" fmla="*/ 273 w 395"/>
                <a:gd name="T31" fmla="*/ 114 h 396"/>
                <a:gd name="T32" fmla="*/ 255 w 395"/>
                <a:gd name="T33" fmla="*/ 92 h 396"/>
                <a:gd name="T34" fmla="*/ 207 w 395"/>
                <a:gd name="T35" fmla="*/ 71 h 396"/>
                <a:gd name="T36" fmla="*/ 237 w 395"/>
                <a:gd name="T37" fmla="*/ 75 h 396"/>
                <a:gd name="T38" fmla="*/ 207 w 395"/>
                <a:gd name="T39" fmla="*/ 98 h 396"/>
                <a:gd name="T40" fmla="*/ 123 w 395"/>
                <a:gd name="T41" fmla="*/ 320 h 396"/>
                <a:gd name="T42" fmla="*/ 73 w 395"/>
                <a:gd name="T43" fmla="*/ 167 h 396"/>
                <a:gd name="T44" fmla="*/ 123 w 395"/>
                <a:gd name="T45" fmla="*/ 320 h 396"/>
                <a:gd name="T46" fmla="*/ 106 w 395"/>
                <a:gd name="T47" fmla="*/ 185 h 396"/>
                <a:gd name="T48" fmla="*/ 90 w 395"/>
                <a:gd name="T49" fmla="*/ 302 h 396"/>
                <a:gd name="T50" fmla="*/ 189 w 395"/>
                <a:gd name="T51" fmla="*/ 320 h 396"/>
                <a:gd name="T52" fmla="*/ 138 w 395"/>
                <a:gd name="T53" fmla="*/ 167 h 396"/>
                <a:gd name="T54" fmla="*/ 189 w 395"/>
                <a:gd name="T55" fmla="*/ 320 h 396"/>
                <a:gd name="T56" fmla="*/ 172 w 395"/>
                <a:gd name="T57" fmla="*/ 185 h 396"/>
                <a:gd name="T58" fmla="*/ 155 w 395"/>
                <a:gd name="T59" fmla="*/ 302 h 396"/>
                <a:gd name="T60" fmla="*/ 255 w 395"/>
                <a:gd name="T61" fmla="*/ 320 h 396"/>
                <a:gd name="T62" fmla="*/ 204 w 395"/>
                <a:gd name="T63" fmla="*/ 167 h 396"/>
                <a:gd name="T64" fmla="*/ 255 w 395"/>
                <a:gd name="T65" fmla="*/ 320 h 396"/>
                <a:gd name="T66" fmla="*/ 237 w 395"/>
                <a:gd name="T67" fmla="*/ 185 h 396"/>
                <a:gd name="T68" fmla="*/ 220 w 395"/>
                <a:gd name="T69" fmla="*/ 302 h 396"/>
                <a:gd name="T70" fmla="*/ 320 w 395"/>
                <a:gd name="T71" fmla="*/ 320 h 396"/>
                <a:gd name="T72" fmla="*/ 269 w 395"/>
                <a:gd name="T73" fmla="*/ 167 h 396"/>
                <a:gd name="T74" fmla="*/ 320 w 395"/>
                <a:gd name="T75" fmla="*/ 320 h 396"/>
                <a:gd name="T76" fmla="*/ 304 w 395"/>
                <a:gd name="T77" fmla="*/ 185 h 396"/>
                <a:gd name="T78" fmla="*/ 287 w 395"/>
                <a:gd name="T79" fmla="*/ 302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5" h="396">
                  <a:moveTo>
                    <a:pt x="0" y="0"/>
                  </a:moveTo>
                  <a:lnTo>
                    <a:pt x="0" y="396"/>
                  </a:lnTo>
                  <a:lnTo>
                    <a:pt x="395" y="396"/>
                  </a:lnTo>
                  <a:lnTo>
                    <a:pt x="395" y="0"/>
                  </a:lnTo>
                  <a:lnTo>
                    <a:pt x="0" y="0"/>
                  </a:lnTo>
                  <a:close/>
                  <a:moveTo>
                    <a:pt x="378" y="379"/>
                  </a:moveTo>
                  <a:lnTo>
                    <a:pt x="17" y="379"/>
                  </a:lnTo>
                  <a:lnTo>
                    <a:pt x="17" y="16"/>
                  </a:lnTo>
                  <a:lnTo>
                    <a:pt x="378" y="16"/>
                  </a:lnTo>
                  <a:lnTo>
                    <a:pt x="378" y="379"/>
                  </a:lnTo>
                  <a:close/>
                  <a:moveTo>
                    <a:pt x="343" y="346"/>
                  </a:moveTo>
                  <a:lnTo>
                    <a:pt x="50" y="346"/>
                  </a:lnTo>
                  <a:lnTo>
                    <a:pt x="50" y="329"/>
                  </a:lnTo>
                  <a:lnTo>
                    <a:pt x="343" y="329"/>
                  </a:lnTo>
                  <a:lnTo>
                    <a:pt x="343" y="346"/>
                  </a:lnTo>
                  <a:close/>
                  <a:moveTo>
                    <a:pt x="343" y="140"/>
                  </a:moveTo>
                  <a:lnTo>
                    <a:pt x="207" y="140"/>
                  </a:lnTo>
                  <a:lnTo>
                    <a:pt x="207" y="115"/>
                  </a:lnTo>
                  <a:lnTo>
                    <a:pt x="237" y="115"/>
                  </a:lnTo>
                  <a:lnTo>
                    <a:pt x="237" y="130"/>
                  </a:lnTo>
                  <a:lnTo>
                    <a:pt x="289" y="130"/>
                  </a:lnTo>
                  <a:lnTo>
                    <a:pt x="289" y="75"/>
                  </a:lnTo>
                  <a:lnTo>
                    <a:pt x="255" y="75"/>
                  </a:lnTo>
                  <a:lnTo>
                    <a:pt x="255" y="54"/>
                  </a:lnTo>
                  <a:lnTo>
                    <a:pt x="190" y="54"/>
                  </a:lnTo>
                  <a:lnTo>
                    <a:pt x="190" y="140"/>
                  </a:lnTo>
                  <a:lnTo>
                    <a:pt x="50" y="140"/>
                  </a:lnTo>
                  <a:lnTo>
                    <a:pt x="50" y="157"/>
                  </a:lnTo>
                  <a:lnTo>
                    <a:pt x="343" y="157"/>
                  </a:lnTo>
                  <a:lnTo>
                    <a:pt x="343" y="140"/>
                  </a:lnTo>
                  <a:close/>
                  <a:moveTo>
                    <a:pt x="273" y="92"/>
                  </a:moveTo>
                  <a:lnTo>
                    <a:pt x="273" y="114"/>
                  </a:lnTo>
                  <a:lnTo>
                    <a:pt x="255" y="114"/>
                  </a:lnTo>
                  <a:lnTo>
                    <a:pt x="255" y="92"/>
                  </a:lnTo>
                  <a:lnTo>
                    <a:pt x="273" y="92"/>
                  </a:lnTo>
                  <a:close/>
                  <a:moveTo>
                    <a:pt x="207" y="71"/>
                  </a:moveTo>
                  <a:lnTo>
                    <a:pt x="237" y="71"/>
                  </a:lnTo>
                  <a:lnTo>
                    <a:pt x="237" y="75"/>
                  </a:lnTo>
                  <a:lnTo>
                    <a:pt x="237" y="98"/>
                  </a:lnTo>
                  <a:lnTo>
                    <a:pt x="207" y="98"/>
                  </a:lnTo>
                  <a:lnTo>
                    <a:pt x="207" y="71"/>
                  </a:lnTo>
                  <a:close/>
                  <a:moveTo>
                    <a:pt x="123" y="320"/>
                  </a:moveTo>
                  <a:lnTo>
                    <a:pt x="123" y="167"/>
                  </a:lnTo>
                  <a:lnTo>
                    <a:pt x="73" y="167"/>
                  </a:lnTo>
                  <a:lnTo>
                    <a:pt x="73" y="320"/>
                  </a:lnTo>
                  <a:lnTo>
                    <a:pt x="123" y="320"/>
                  </a:lnTo>
                  <a:close/>
                  <a:moveTo>
                    <a:pt x="90" y="185"/>
                  </a:moveTo>
                  <a:lnTo>
                    <a:pt x="106" y="185"/>
                  </a:lnTo>
                  <a:lnTo>
                    <a:pt x="106" y="302"/>
                  </a:lnTo>
                  <a:lnTo>
                    <a:pt x="90" y="302"/>
                  </a:lnTo>
                  <a:lnTo>
                    <a:pt x="90" y="185"/>
                  </a:lnTo>
                  <a:close/>
                  <a:moveTo>
                    <a:pt x="189" y="320"/>
                  </a:moveTo>
                  <a:lnTo>
                    <a:pt x="189" y="167"/>
                  </a:lnTo>
                  <a:lnTo>
                    <a:pt x="138" y="167"/>
                  </a:lnTo>
                  <a:lnTo>
                    <a:pt x="138" y="320"/>
                  </a:lnTo>
                  <a:lnTo>
                    <a:pt x="189" y="320"/>
                  </a:lnTo>
                  <a:close/>
                  <a:moveTo>
                    <a:pt x="155" y="185"/>
                  </a:moveTo>
                  <a:lnTo>
                    <a:pt x="172" y="185"/>
                  </a:lnTo>
                  <a:lnTo>
                    <a:pt x="172" y="302"/>
                  </a:lnTo>
                  <a:lnTo>
                    <a:pt x="155" y="302"/>
                  </a:lnTo>
                  <a:lnTo>
                    <a:pt x="155" y="185"/>
                  </a:lnTo>
                  <a:close/>
                  <a:moveTo>
                    <a:pt x="255" y="320"/>
                  </a:moveTo>
                  <a:lnTo>
                    <a:pt x="255" y="167"/>
                  </a:lnTo>
                  <a:lnTo>
                    <a:pt x="204" y="167"/>
                  </a:lnTo>
                  <a:lnTo>
                    <a:pt x="204" y="320"/>
                  </a:lnTo>
                  <a:lnTo>
                    <a:pt x="255" y="320"/>
                  </a:lnTo>
                  <a:close/>
                  <a:moveTo>
                    <a:pt x="220" y="185"/>
                  </a:moveTo>
                  <a:lnTo>
                    <a:pt x="237" y="185"/>
                  </a:lnTo>
                  <a:lnTo>
                    <a:pt x="237" y="302"/>
                  </a:lnTo>
                  <a:lnTo>
                    <a:pt x="220" y="302"/>
                  </a:lnTo>
                  <a:lnTo>
                    <a:pt x="220" y="185"/>
                  </a:lnTo>
                  <a:close/>
                  <a:moveTo>
                    <a:pt x="320" y="320"/>
                  </a:moveTo>
                  <a:lnTo>
                    <a:pt x="320" y="167"/>
                  </a:lnTo>
                  <a:lnTo>
                    <a:pt x="269" y="167"/>
                  </a:lnTo>
                  <a:lnTo>
                    <a:pt x="269" y="320"/>
                  </a:lnTo>
                  <a:lnTo>
                    <a:pt x="320" y="320"/>
                  </a:lnTo>
                  <a:close/>
                  <a:moveTo>
                    <a:pt x="287" y="185"/>
                  </a:moveTo>
                  <a:lnTo>
                    <a:pt x="304" y="185"/>
                  </a:lnTo>
                  <a:lnTo>
                    <a:pt x="304" y="302"/>
                  </a:lnTo>
                  <a:lnTo>
                    <a:pt x="287" y="302"/>
                  </a:lnTo>
                  <a:lnTo>
                    <a:pt x="287" y="185"/>
                  </a:lnTo>
                  <a:close/>
                </a:path>
              </a:pathLst>
            </a:custGeom>
            <a:grpFill/>
            <a:ln>
              <a:noFill/>
            </a:ln>
          </p:spPr>
          <p:txBody>
            <a:bodyPr vert="horz" wrap="square" lIns="68580" tIns="34290" rIns="68580" bIns="34290" numCol="1" anchor="t" anchorCtr="0" compatLnSpc="1">
              <a:prstTxWarp prst="textNoShape">
                <a:avLst/>
              </a:prstTxWarp>
            </a:bodyPr>
            <a:lstStyle/>
            <a:p>
              <a:endParaRPr lang="en-US" sz="800" b="1">
                <a:solidFill>
                  <a:schemeClr val="accent1"/>
                </a:solidFill>
              </a:endParaRPr>
            </a:p>
          </p:txBody>
        </p:sp>
        <p:sp>
          <p:nvSpPr>
            <p:cNvPr id="24" name="Freeform 73">
              <a:extLst>
                <a:ext uri="{FF2B5EF4-FFF2-40B4-BE49-F238E27FC236}">
                  <a16:creationId xmlns:a16="http://schemas.microsoft.com/office/drawing/2014/main" id="{ED27F2E9-8674-6863-E112-3382B2F198D3}"/>
                </a:ext>
              </a:extLst>
            </p:cNvPr>
            <p:cNvSpPr>
              <a:spLocks noChangeAspect="1" noEditPoints="1"/>
            </p:cNvSpPr>
            <p:nvPr/>
          </p:nvSpPr>
          <p:spPr bwMode="auto">
            <a:xfrm>
              <a:off x="7692629" y="5895322"/>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4 h 576"/>
                <a:gd name="T16" fmla="*/ 551 w 576"/>
                <a:gd name="T17" fmla="*/ 24 h 576"/>
                <a:gd name="T18" fmla="*/ 551 w 576"/>
                <a:gd name="T19" fmla="*/ 551 h 576"/>
                <a:gd name="T20" fmla="*/ 60 w 576"/>
                <a:gd name="T21" fmla="*/ 238 h 576"/>
                <a:gd name="T22" fmla="*/ 135 w 576"/>
                <a:gd name="T23" fmla="*/ 260 h 576"/>
                <a:gd name="T24" fmla="*/ 135 w 576"/>
                <a:gd name="T25" fmla="*/ 352 h 576"/>
                <a:gd name="T26" fmla="*/ 140 w 576"/>
                <a:gd name="T27" fmla="*/ 355 h 576"/>
                <a:gd name="T28" fmla="*/ 289 w 576"/>
                <a:gd name="T29" fmla="*/ 407 h 576"/>
                <a:gd name="T30" fmla="*/ 416 w 576"/>
                <a:gd name="T31" fmla="*/ 369 h 576"/>
                <a:gd name="T32" fmla="*/ 416 w 576"/>
                <a:gd name="T33" fmla="*/ 406 h 576"/>
                <a:gd name="T34" fmla="*/ 390 w 576"/>
                <a:gd name="T35" fmla="*/ 451 h 576"/>
                <a:gd name="T36" fmla="*/ 411 w 576"/>
                <a:gd name="T37" fmla="*/ 463 h 576"/>
                <a:gd name="T38" fmla="*/ 428 w 576"/>
                <a:gd name="T39" fmla="*/ 434 h 576"/>
                <a:gd name="T40" fmla="*/ 446 w 576"/>
                <a:gd name="T41" fmla="*/ 463 h 576"/>
                <a:gd name="T42" fmla="*/ 467 w 576"/>
                <a:gd name="T43" fmla="*/ 451 h 576"/>
                <a:gd name="T44" fmla="*/ 441 w 576"/>
                <a:gd name="T45" fmla="*/ 406 h 576"/>
                <a:gd name="T46" fmla="*/ 441 w 576"/>
                <a:gd name="T47" fmla="*/ 352 h 576"/>
                <a:gd name="T48" fmla="*/ 441 w 576"/>
                <a:gd name="T49" fmla="*/ 258 h 576"/>
                <a:gd name="T50" fmla="*/ 516 w 576"/>
                <a:gd name="T51" fmla="*/ 236 h 576"/>
                <a:gd name="T52" fmla="*/ 525 w 576"/>
                <a:gd name="T53" fmla="*/ 224 h 576"/>
                <a:gd name="T54" fmla="*/ 516 w 576"/>
                <a:gd name="T55" fmla="*/ 212 h 576"/>
                <a:gd name="T56" fmla="*/ 287 w 576"/>
                <a:gd name="T57" fmla="*/ 151 h 576"/>
                <a:gd name="T58" fmla="*/ 60 w 576"/>
                <a:gd name="T59" fmla="*/ 215 h 576"/>
                <a:gd name="T60" fmla="*/ 51 w 576"/>
                <a:gd name="T61" fmla="*/ 227 h 576"/>
                <a:gd name="T62" fmla="*/ 60 w 576"/>
                <a:gd name="T63" fmla="*/ 238 h 576"/>
                <a:gd name="T64" fmla="*/ 289 w 576"/>
                <a:gd name="T65" fmla="*/ 383 h 576"/>
                <a:gd name="T66" fmla="*/ 160 w 576"/>
                <a:gd name="T67" fmla="*/ 340 h 576"/>
                <a:gd name="T68" fmla="*/ 160 w 576"/>
                <a:gd name="T69" fmla="*/ 267 h 576"/>
                <a:gd name="T70" fmla="*/ 283 w 576"/>
                <a:gd name="T71" fmla="*/ 302 h 576"/>
                <a:gd name="T72" fmla="*/ 283 w 576"/>
                <a:gd name="T73" fmla="*/ 302 h 576"/>
                <a:gd name="T74" fmla="*/ 287 w 576"/>
                <a:gd name="T75" fmla="*/ 302 h 576"/>
                <a:gd name="T76" fmla="*/ 416 w 576"/>
                <a:gd name="T77" fmla="*/ 267 h 576"/>
                <a:gd name="T78" fmla="*/ 416 w 576"/>
                <a:gd name="T79" fmla="*/ 340 h 576"/>
                <a:gd name="T80" fmla="*/ 289 w 576"/>
                <a:gd name="T81" fmla="*/ 383 h 576"/>
                <a:gd name="T82" fmla="*/ 287 w 576"/>
                <a:gd name="T83" fmla="*/ 176 h 576"/>
                <a:gd name="T84" fmla="*/ 467 w 576"/>
                <a:gd name="T85" fmla="*/ 225 h 576"/>
                <a:gd name="T86" fmla="*/ 424 w 576"/>
                <a:gd name="T87" fmla="*/ 237 h 576"/>
                <a:gd name="T88" fmla="*/ 291 w 576"/>
                <a:gd name="T89" fmla="*/ 209 h 576"/>
                <a:gd name="T90" fmla="*/ 276 w 576"/>
                <a:gd name="T91" fmla="*/ 218 h 576"/>
                <a:gd name="T92" fmla="*/ 285 w 576"/>
                <a:gd name="T93" fmla="*/ 233 h 576"/>
                <a:gd name="T94" fmla="*/ 374 w 576"/>
                <a:gd name="T95" fmla="*/ 251 h 576"/>
                <a:gd name="T96" fmla="*/ 287 w 576"/>
                <a:gd name="T97" fmla="*/ 277 h 576"/>
                <a:gd name="T98" fmla="*/ 135 w 576"/>
                <a:gd name="T99" fmla="*/ 234 h 576"/>
                <a:gd name="T100" fmla="*/ 135 w 576"/>
                <a:gd name="T101" fmla="*/ 234 h 576"/>
                <a:gd name="T102" fmla="*/ 108 w 576"/>
                <a:gd name="T103" fmla="*/ 227 h 576"/>
                <a:gd name="T104" fmla="*/ 287 w 576"/>
                <a:gd name="T105" fmla="*/ 1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60" y="238"/>
                  </a:moveTo>
                  <a:cubicBezTo>
                    <a:pt x="135" y="260"/>
                    <a:pt x="135" y="260"/>
                    <a:pt x="135" y="260"/>
                  </a:cubicBezTo>
                  <a:cubicBezTo>
                    <a:pt x="135" y="352"/>
                    <a:pt x="135" y="352"/>
                    <a:pt x="135" y="352"/>
                  </a:cubicBezTo>
                  <a:cubicBezTo>
                    <a:pt x="140" y="355"/>
                    <a:pt x="140" y="355"/>
                    <a:pt x="140" y="355"/>
                  </a:cubicBezTo>
                  <a:cubicBezTo>
                    <a:pt x="182" y="389"/>
                    <a:pt x="235" y="407"/>
                    <a:pt x="289" y="407"/>
                  </a:cubicBezTo>
                  <a:cubicBezTo>
                    <a:pt x="333" y="407"/>
                    <a:pt x="378" y="394"/>
                    <a:pt x="416" y="369"/>
                  </a:cubicBezTo>
                  <a:cubicBezTo>
                    <a:pt x="416" y="406"/>
                    <a:pt x="416" y="406"/>
                    <a:pt x="416" y="406"/>
                  </a:cubicBezTo>
                  <a:cubicBezTo>
                    <a:pt x="390" y="451"/>
                    <a:pt x="390" y="451"/>
                    <a:pt x="390" y="451"/>
                  </a:cubicBezTo>
                  <a:cubicBezTo>
                    <a:pt x="411" y="463"/>
                    <a:pt x="411" y="463"/>
                    <a:pt x="411" y="463"/>
                  </a:cubicBezTo>
                  <a:cubicBezTo>
                    <a:pt x="428" y="434"/>
                    <a:pt x="428" y="434"/>
                    <a:pt x="428" y="434"/>
                  </a:cubicBezTo>
                  <a:cubicBezTo>
                    <a:pt x="446" y="463"/>
                    <a:pt x="446" y="463"/>
                    <a:pt x="446" y="463"/>
                  </a:cubicBezTo>
                  <a:cubicBezTo>
                    <a:pt x="467" y="451"/>
                    <a:pt x="467" y="451"/>
                    <a:pt x="467" y="451"/>
                  </a:cubicBezTo>
                  <a:cubicBezTo>
                    <a:pt x="441" y="406"/>
                    <a:pt x="441" y="406"/>
                    <a:pt x="441" y="406"/>
                  </a:cubicBezTo>
                  <a:cubicBezTo>
                    <a:pt x="441" y="352"/>
                    <a:pt x="441" y="352"/>
                    <a:pt x="441" y="352"/>
                  </a:cubicBezTo>
                  <a:cubicBezTo>
                    <a:pt x="441" y="258"/>
                    <a:pt x="441" y="258"/>
                    <a:pt x="441" y="258"/>
                  </a:cubicBezTo>
                  <a:cubicBezTo>
                    <a:pt x="516" y="236"/>
                    <a:pt x="516" y="236"/>
                    <a:pt x="516" y="236"/>
                  </a:cubicBezTo>
                  <a:cubicBezTo>
                    <a:pt x="522" y="234"/>
                    <a:pt x="525" y="229"/>
                    <a:pt x="525" y="224"/>
                  </a:cubicBezTo>
                  <a:cubicBezTo>
                    <a:pt x="525" y="218"/>
                    <a:pt x="521" y="214"/>
                    <a:pt x="516" y="212"/>
                  </a:cubicBezTo>
                  <a:cubicBezTo>
                    <a:pt x="287" y="151"/>
                    <a:pt x="287" y="151"/>
                    <a:pt x="287" y="151"/>
                  </a:cubicBezTo>
                  <a:cubicBezTo>
                    <a:pt x="60" y="215"/>
                    <a:pt x="60" y="215"/>
                    <a:pt x="60" y="215"/>
                  </a:cubicBezTo>
                  <a:cubicBezTo>
                    <a:pt x="54" y="216"/>
                    <a:pt x="51" y="221"/>
                    <a:pt x="51" y="227"/>
                  </a:cubicBezTo>
                  <a:cubicBezTo>
                    <a:pt x="51" y="232"/>
                    <a:pt x="54" y="237"/>
                    <a:pt x="60" y="238"/>
                  </a:cubicBezTo>
                  <a:close/>
                  <a:moveTo>
                    <a:pt x="289" y="383"/>
                  </a:moveTo>
                  <a:cubicBezTo>
                    <a:pt x="241" y="383"/>
                    <a:pt x="197" y="368"/>
                    <a:pt x="160" y="340"/>
                  </a:cubicBezTo>
                  <a:cubicBezTo>
                    <a:pt x="160" y="267"/>
                    <a:pt x="160" y="267"/>
                    <a:pt x="160" y="267"/>
                  </a:cubicBezTo>
                  <a:cubicBezTo>
                    <a:pt x="283" y="302"/>
                    <a:pt x="283" y="302"/>
                    <a:pt x="283" y="302"/>
                  </a:cubicBezTo>
                  <a:cubicBezTo>
                    <a:pt x="283" y="302"/>
                    <a:pt x="283" y="302"/>
                    <a:pt x="283" y="302"/>
                  </a:cubicBezTo>
                  <a:cubicBezTo>
                    <a:pt x="287" y="302"/>
                    <a:pt x="287" y="302"/>
                    <a:pt x="287" y="302"/>
                  </a:cubicBezTo>
                  <a:cubicBezTo>
                    <a:pt x="416" y="267"/>
                    <a:pt x="416" y="267"/>
                    <a:pt x="416" y="267"/>
                  </a:cubicBezTo>
                  <a:cubicBezTo>
                    <a:pt x="416" y="340"/>
                    <a:pt x="416" y="340"/>
                    <a:pt x="416" y="340"/>
                  </a:cubicBezTo>
                  <a:cubicBezTo>
                    <a:pt x="378" y="368"/>
                    <a:pt x="334" y="383"/>
                    <a:pt x="289" y="383"/>
                  </a:cubicBezTo>
                  <a:close/>
                  <a:moveTo>
                    <a:pt x="287" y="176"/>
                  </a:moveTo>
                  <a:cubicBezTo>
                    <a:pt x="467" y="225"/>
                    <a:pt x="467" y="225"/>
                    <a:pt x="467" y="225"/>
                  </a:cubicBezTo>
                  <a:cubicBezTo>
                    <a:pt x="424" y="237"/>
                    <a:pt x="424" y="237"/>
                    <a:pt x="424" y="237"/>
                  </a:cubicBezTo>
                  <a:cubicBezTo>
                    <a:pt x="291" y="209"/>
                    <a:pt x="291" y="209"/>
                    <a:pt x="291" y="209"/>
                  </a:cubicBezTo>
                  <a:cubicBezTo>
                    <a:pt x="284" y="207"/>
                    <a:pt x="277" y="211"/>
                    <a:pt x="276" y="218"/>
                  </a:cubicBezTo>
                  <a:cubicBezTo>
                    <a:pt x="275" y="225"/>
                    <a:pt x="279" y="231"/>
                    <a:pt x="285" y="233"/>
                  </a:cubicBezTo>
                  <a:cubicBezTo>
                    <a:pt x="374" y="251"/>
                    <a:pt x="374" y="251"/>
                    <a:pt x="374" y="251"/>
                  </a:cubicBezTo>
                  <a:cubicBezTo>
                    <a:pt x="287" y="277"/>
                    <a:pt x="287" y="277"/>
                    <a:pt x="287" y="277"/>
                  </a:cubicBezTo>
                  <a:cubicBezTo>
                    <a:pt x="135" y="234"/>
                    <a:pt x="135" y="234"/>
                    <a:pt x="135" y="234"/>
                  </a:cubicBezTo>
                  <a:cubicBezTo>
                    <a:pt x="135" y="234"/>
                    <a:pt x="135" y="234"/>
                    <a:pt x="135" y="234"/>
                  </a:cubicBezTo>
                  <a:cubicBezTo>
                    <a:pt x="108" y="227"/>
                    <a:pt x="108" y="227"/>
                    <a:pt x="108" y="227"/>
                  </a:cubicBezTo>
                  <a:lnTo>
                    <a:pt x="287" y="176"/>
                  </a:lnTo>
                  <a:close/>
                </a:path>
              </a:pathLst>
            </a:custGeom>
            <a:grpFill/>
            <a:ln>
              <a:noFill/>
            </a:ln>
          </p:spPr>
          <p:txBody>
            <a:bodyPr vert="horz" wrap="square" lIns="91440" tIns="45720" rIns="91440" bIns="45720" numCol="1" anchor="t" anchorCtr="0" compatLnSpc="1">
              <a:prstTxWarp prst="textNoShape">
                <a:avLst/>
              </a:prstTxWarp>
            </a:bodyPr>
            <a:lstStyle/>
            <a:p>
              <a:endParaRPr lang="ja-JP" altLang="en-US" b="1"/>
            </a:p>
          </p:txBody>
        </p:sp>
        <p:sp>
          <p:nvSpPr>
            <p:cNvPr id="25" name="Freeform 21">
              <a:extLst>
                <a:ext uri="{FF2B5EF4-FFF2-40B4-BE49-F238E27FC236}">
                  <a16:creationId xmlns:a16="http://schemas.microsoft.com/office/drawing/2014/main" id="{1727E7CE-7755-7799-583D-1DD706B6B505}"/>
                </a:ext>
              </a:extLst>
            </p:cNvPr>
            <p:cNvSpPr>
              <a:spLocks noChangeAspect="1" noEditPoints="1"/>
            </p:cNvSpPr>
            <p:nvPr/>
          </p:nvSpPr>
          <p:spPr bwMode="auto">
            <a:xfrm>
              <a:off x="8497966" y="5895322"/>
              <a:ext cx="455905" cy="457200"/>
            </a:xfrm>
            <a:custGeom>
              <a:avLst/>
              <a:gdLst>
                <a:gd name="T0" fmla="*/ 0 w 576"/>
                <a:gd name="T1" fmla="*/ 576 h 576"/>
                <a:gd name="T2" fmla="*/ 576 w 576"/>
                <a:gd name="T3" fmla="*/ 0 h 576"/>
                <a:gd name="T4" fmla="*/ 551 w 576"/>
                <a:gd name="T5" fmla="*/ 552 h 576"/>
                <a:gd name="T6" fmla="*/ 24 w 576"/>
                <a:gd name="T7" fmla="*/ 25 h 576"/>
                <a:gd name="T8" fmla="*/ 551 w 576"/>
                <a:gd name="T9" fmla="*/ 552 h 576"/>
                <a:gd name="T10" fmla="*/ 265 w 576"/>
                <a:gd name="T11" fmla="*/ 140 h 576"/>
                <a:gd name="T12" fmla="*/ 297 w 576"/>
                <a:gd name="T13" fmla="*/ 45 h 576"/>
                <a:gd name="T14" fmla="*/ 341 w 576"/>
                <a:gd name="T15" fmla="*/ 135 h 576"/>
                <a:gd name="T16" fmla="*/ 301 w 576"/>
                <a:gd name="T17" fmla="*/ 153 h 576"/>
                <a:gd name="T18" fmla="*/ 299 w 576"/>
                <a:gd name="T19" fmla="*/ 70 h 576"/>
                <a:gd name="T20" fmla="*/ 281 w 576"/>
                <a:gd name="T21" fmla="*/ 121 h 576"/>
                <a:gd name="T22" fmla="*/ 303 w 576"/>
                <a:gd name="T23" fmla="*/ 129 h 576"/>
                <a:gd name="T24" fmla="*/ 330 w 576"/>
                <a:gd name="T25" fmla="*/ 97 h 576"/>
                <a:gd name="T26" fmla="*/ 253 w 576"/>
                <a:gd name="T27" fmla="*/ 525 h 576"/>
                <a:gd name="T28" fmla="*/ 170 w 576"/>
                <a:gd name="T29" fmla="*/ 508 h 576"/>
                <a:gd name="T30" fmla="*/ 96 w 576"/>
                <a:gd name="T31" fmla="*/ 393 h 576"/>
                <a:gd name="T32" fmla="*/ 57 w 576"/>
                <a:gd name="T33" fmla="*/ 363 h 576"/>
                <a:gd name="T34" fmla="*/ 74 w 576"/>
                <a:gd name="T35" fmla="*/ 280 h 576"/>
                <a:gd name="T36" fmla="*/ 118 w 576"/>
                <a:gd name="T37" fmla="*/ 242 h 576"/>
                <a:gd name="T38" fmla="*/ 94 w 576"/>
                <a:gd name="T39" fmla="*/ 194 h 576"/>
                <a:gd name="T40" fmla="*/ 152 w 576"/>
                <a:gd name="T41" fmla="*/ 165 h 576"/>
                <a:gd name="T42" fmla="*/ 307 w 576"/>
                <a:gd name="T43" fmla="*/ 174 h 576"/>
                <a:gd name="T44" fmla="*/ 503 w 576"/>
                <a:gd name="T45" fmla="*/ 289 h 576"/>
                <a:gd name="T46" fmla="*/ 509 w 576"/>
                <a:gd name="T47" fmla="*/ 317 h 576"/>
                <a:gd name="T48" fmla="*/ 501 w 576"/>
                <a:gd name="T49" fmla="*/ 382 h 576"/>
                <a:gd name="T50" fmla="*/ 444 w 576"/>
                <a:gd name="T51" fmla="*/ 524 h 576"/>
                <a:gd name="T52" fmla="*/ 362 w 576"/>
                <a:gd name="T53" fmla="*/ 506 h 576"/>
                <a:gd name="T54" fmla="*/ 293 w 576"/>
                <a:gd name="T55" fmla="*/ 483 h 576"/>
                <a:gd name="T56" fmla="*/ 276 w 576"/>
                <a:gd name="T57" fmla="*/ 508 h 576"/>
                <a:gd name="T58" fmla="*/ 295 w 576"/>
                <a:gd name="T59" fmla="*/ 455 h 576"/>
                <a:gd name="T60" fmla="*/ 367 w 576"/>
                <a:gd name="T61" fmla="*/ 448 h 576"/>
                <a:gd name="T62" fmla="*/ 390 w 576"/>
                <a:gd name="T63" fmla="*/ 499 h 576"/>
                <a:gd name="T64" fmla="*/ 477 w 576"/>
                <a:gd name="T65" fmla="*/ 374 h 576"/>
                <a:gd name="T66" fmla="*/ 484 w 576"/>
                <a:gd name="T67" fmla="*/ 321 h 576"/>
                <a:gd name="T68" fmla="*/ 483 w 576"/>
                <a:gd name="T69" fmla="*/ 317 h 576"/>
                <a:gd name="T70" fmla="*/ 478 w 576"/>
                <a:gd name="T71" fmla="*/ 301 h 576"/>
                <a:gd name="T72" fmla="*/ 211 w 576"/>
                <a:gd name="T73" fmla="*/ 217 h 576"/>
                <a:gd name="T74" fmla="*/ 194 w 576"/>
                <a:gd name="T75" fmla="*/ 213 h 576"/>
                <a:gd name="T76" fmla="*/ 127 w 576"/>
                <a:gd name="T77" fmla="*/ 199 h 576"/>
                <a:gd name="T78" fmla="*/ 152 w 576"/>
                <a:gd name="T79" fmla="*/ 244 h 576"/>
                <a:gd name="T80" fmla="*/ 111 w 576"/>
                <a:gd name="T81" fmla="*/ 294 h 576"/>
                <a:gd name="T82" fmla="*/ 85 w 576"/>
                <a:gd name="T83" fmla="*/ 311 h 576"/>
                <a:gd name="T84" fmla="*/ 116 w 576"/>
                <a:gd name="T85" fmla="*/ 368 h 576"/>
                <a:gd name="T86" fmla="*/ 171 w 576"/>
                <a:gd name="T87" fmla="*/ 424 h 576"/>
                <a:gd name="T88" fmla="*/ 179 w 576"/>
                <a:gd name="T89" fmla="*/ 434 h 576"/>
                <a:gd name="T90" fmla="*/ 246 w 576"/>
                <a:gd name="T91" fmla="*/ 499 h 576"/>
                <a:gd name="T92" fmla="*/ 295 w 576"/>
                <a:gd name="T93" fmla="*/ 455 h 576"/>
                <a:gd name="T94" fmla="*/ 476 w 576"/>
                <a:gd name="T95" fmla="*/ 318 h 576"/>
                <a:gd name="T96" fmla="*/ 125 w 576"/>
                <a:gd name="T97" fmla="*/ 193 h 576"/>
                <a:gd name="T98" fmla="*/ 125 w 576"/>
                <a:gd name="T99" fmla="*/ 193 h 576"/>
                <a:gd name="T100" fmla="*/ 181 w 576"/>
                <a:gd name="T101" fmla="*/ 316 h 576"/>
                <a:gd name="T102" fmla="*/ 181 w 576"/>
                <a:gd name="T103" fmla="*/ 268 h 576"/>
                <a:gd name="T104" fmla="*/ 352 w 576"/>
                <a:gd name="T105" fmla="*/ 264 h 576"/>
                <a:gd name="T106" fmla="*/ 251 w 576"/>
                <a:gd name="T107" fmla="*/ 233 h 576"/>
                <a:gd name="T108" fmla="*/ 352 w 576"/>
                <a:gd name="T109" fmla="*/ 26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2"/>
                  </a:moveTo>
                  <a:cubicBezTo>
                    <a:pt x="24" y="552"/>
                    <a:pt x="24" y="552"/>
                    <a:pt x="24" y="552"/>
                  </a:cubicBezTo>
                  <a:cubicBezTo>
                    <a:pt x="24" y="25"/>
                    <a:pt x="24" y="25"/>
                    <a:pt x="24" y="25"/>
                  </a:cubicBezTo>
                  <a:cubicBezTo>
                    <a:pt x="551" y="25"/>
                    <a:pt x="551" y="25"/>
                    <a:pt x="551" y="25"/>
                  </a:cubicBezTo>
                  <a:lnTo>
                    <a:pt x="551" y="552"/>
                  </a:lnTo>
                  <a:close/>
                  <a:moveTo>
                    <a:pt x="301" y="153"/>
                  </a:moveTo>
                  <a:cubicBezTo>
                    <a:pt x="288" y="153"/>
                    <a:pt x="275" y="149"/>
                    <a:pt x="265" y="140"/>
                  </a:cubicBezTo>
                  <a:cubicBezTo>
                    <a:pt x="254" y="130"/>
                    <a:pt x="248" y="117"/>
                    <a:pt x="247" y="103"/>
                  </a:cubicBezTo>
                  <a:cubicBezTo>
                    <a:pt x="245" y="73"/>
                    <a:pt x="268" y="47"/>
                    <a:pt x="297" y="45"/>
                  </a:cubicBezTo>
                  <a:cubicBezTo>
                    <a:pt x="327" y="43"/>
                    <a:pt x="353" y="66"/>
                    <a:pt x="355" y="96"/>
                  </a:cubicBezTo>
                  <a:cubicBezTo>
                    <a:pt x="356" y="110"/>
                    <a:pt x="351" y="124"/>
                    <a:pt x="341" y="135"/>
                  </a:cubicBezTo>
                  <a:cubicBezTo>
                    <a:pt x="332" y="146"/>
                    <a:pt x="319" y="152"/>
                    <a:pt x="304" y="153"/>
                  </a:cubicBezTo>
                  <a:cubicBezTo>
                    <a:pt x="303" y="153"/>
                    <a:pt x="302" y="153"/>
                    <a:pt x="301" y="153"/>
                  </a:cubicBezTo>
                  <a:close/>
                  <a:moveTo>
                    <a:pt x="301" y="70"/>
                  </a:moveTo>
                  <a:cubicBezTo>
                    <a:pt x="300" y="70"/>
                    <a:pt x="300" y="70"/>
                    <a:pt x="299" y="70"/>
                  </a:cubicBezTo>
                  <a:cubicBezTo>
                    <a:pt x="283" y="71"/>
                    <a:pt x="270" y="85"/>
                    <a:pt x="271" y="101"/>
                  </a:cubicBezTo>
                  <a:cubicBezTo>
                    <a:pt x="272" y="109"/>
                    <a:pt x="275" y="116"/>
                    <a:pt x="281" y="121"/>
                  </a:cubicBezTo>
                  <a:cubicBezTo>
                    <a:pt x="287" y="127"/>
                    <a:pt x="295" y="129"/>
                    <a:pt x="303" y="129"/>
                  </a:cubicBezTo>
                  <a:cubicBezTo>
                    <a:pt x="303" y="129"/>
                    <a:pt x="303" y="129"/>
                    <a:pt x="303" y="129"/>
                  </a:cubicBezTo>
                  <a:cubicBezTo>
                    <a:pt x="310" y="128"/>
                    <a:pt x="318" y="125"/>
                    <a:pt x="323" y="119"/>
                  </a:cubicBezTo>
                  <a:cubicBezTo>
                    <a:pt x="328" y="113"/>
                    <a:pt x="331" y="105"/>
                    <a:pt x="330" y="97"/>
                  </a:cubicBezTo>
                  <a:cubicBezTo>
                    <a:pt x="329" y="82"/>
                    <a:pt x="316" y="70"/>
                    <a:pt x="301" y="70"/>
                  </a:cubicBezTo>
                  <a:close/>
                  <a:moveTo>
                    <a:pt x="253" y="525"/>
                  </a:moveTo>
                  <a:cubicBezTo>
                    <a:pt x="194" y="525"/>
                    <a:pt x="194" y="525"/>
                    <a:pt x="194" y="525"/>
                  </a:cubicBezTo>
                  <a:cubicBezTo>
                    <a:pt x="183" y="525"/>
                    <a:pt x="174" y="518"/>
                    <a:pt x="170" y="508"/>
                  </a:cubicBezTo>
                  <a:cubicBezTo>
                    <a:pt x="151" y="444"/>
                    <a:pt x="151" y="444"/>
                    <a:pt x="151" y="444"/>
                  </a:cubicBezTo>
                  <a:cubicBezTo>
                    <a:pt x="128" y="429"/>
                    <a:pt x="109" y="416"/>
                    <a:pt x="96" y="393"/>
                  </a:cubicBezTo>
                  <a:cubicBezTo>
                    <a:pt x="74" y="386"/>
                    <a:pt x="74" y="386"/>
                    <a:pt x="74" y="386"/>
                  </a:cubicBezTo>
                  <a:cubicBezTo>
                    <a:pt x="64" y="383"/>
                    <a:pt x="57" y="373"/>
                    <a:pt x="57" y="363"/>
                  </a:cubicBezTo>
                  <a:cubicBezTo>
                    <a:pt x="57" y="303"/>
                    <a:pt x="57" y="303"/>
                    <a:pt x="57" y="303"/>
                  </a:cubicBezTo>
                  <a:cubicBezTo>
                    <a:pt x="57" y="292"/>
                    <a:pt x="64" y="283"/>
                    <a:pt x="74" y="280"/>
                  </a:cubicBezTo>
                  <a:cubicBezTo>
                    <a:pt x="96" y="273"/>
                    <a:pt x="96" y="273"/>
                    <a:pt x="96" y="273"/>
                  </a:cubicBezTo>
                  <a:cubicBezTo>
                    <a:pt x="102" y="262"/>
                    <a:pt x="109" y="251"/>
                    <a:pt x="118" y="242"/>
                  </a:cubicBezTo>
                  <a:cubicBezTo>
                    <a:pt x="98" y="212"/>
                    <a:pt x="98" y="212"/>
                    <a:pt x="98" y="212"/>
                  </a:cubicBezTo>
                  <a:cubicBezTo>
                    <a:pt x="94" y="207"/>
                    <a:pt x="92" y="200"/>
                    <a:pt x="94" y="194"/>
                  </a:cubicBezTo>
                  <a:cubicBezTo>
                    <a:pt x="95" y="187"/>
                    <a:pt x="99" y="181"/>
                    <a:pt x="104" y="178"/>
                  </a:cubicBezTo>
                  <a:cubicBezTo>
                    <a:pt x="117" y="170"/>
                    <a:pt x="134" y="165"/>
                    <a:pt x="152" y="165"/>
                  </a:cubicBezTo>
                  <a:cubicBezTo>
                    <a:pt x="174" y="165"/>
                    <a:pt x="194" y="172"/>
                    <a:pt x="211" y="185"/>
                  </a:cubicBezTo>
                  <a:cubicBezTo>
                    <a:pt x="239" y="177"/>
                    <a:pt x="283" y="174"/>
                    <a:pt x="307" y="174"/>
                  </a:cubicBezTo>
                  <a:cubicBezTo>
                    <a:pt x="397" y="174"/>
                    <a:pt x="478" y="221"/>
                    <a:pt x="503" y="289"/>
                  </a:cubicBezTo>
                  <a:cubicBezTo>
                    <a:pt x="503" y="289"/>
                    <a:pt x="503" y="289"/>
                    <a:pt x="503" y="289"/>
                  </a:cubicBezTo>
                  <a:cubicBezTo>
                    <a:pt x="509" y="310"/>
                    <a:pt x="509" y="310"/>
                    <a:pt x="509" y="310"/>
                  </a:cubicBezTo>
                  <a:cubicBezTo>
                    <a:pt x="509" y="312"/>
                    <a:pt x="509" y="314"/>
                    <a:pt x="509" y="317"/>
                  </a:cubicBezTo>
                  <a:cubicBezTo>
                    <a:pt x="510" y="322"/>
                    <a:pt x="510" y="328"/>
                    <a:pt x="510" y="333"/>
                  </a:cubicBezTo>
                  <a:cubicBezTo>
                    <a:pt x="510" y="350"/>
                    <a:pt x="507" y="366"/>
                    <a:pt x="501" y="382"/>
                  </a:cubicBezTo>
                  <a:cubicBezTo>
                    <a:pt x="467" y="507"/>
                    <a:pt x="467" y="507"/>
                    <a:pt x="467" y="507"/>
                  </a:cubicBezTo>
                  <a:cubicBezTo>
                    <a:pt x="465" y="517"/>
                    <a:pt x="455" y="524"/>
                    <a:pt x="444" y="524"/>
                  </a:cubicBezTo>
                  <a:cubicBezTo>
                    <a:pt x="386" y="524"/>
                    <a:pt x="386" y="524"/>
                    <a:pt x="386" y="524"/>
                  </a:cubicBezTo>
                  <a:cubicBezTo>
                    <a:pt x="375" y="524"/>
                    <a:pt x="365" y="517"/>
                    <a:pt x="362" y="506"/>
                  </a:cubicBezTo>
                  <a:cubicBezTo>
                    <a:pt x="356" y="479"/>
                    <a:pt x="356" y="479"/>
                    <a:pt x="356" y="479"/>
                  </a:cubicBezTo>
                  <a:cubicBezTo>
                    <a:pt x="335" y="482"/>
                    <a:pt x="314" y="484"/>
                    <a:pt x="293" y="483"/>
                  </a:cubicBezTo>
                  <a:cubicBezTo>
                    <a:pt x="291" y="483"/>
                    <a:pt x="287" y="483"/>
                    <a:pt x="284" y="484"/>
                  </a:cubicBezTo>
                  <a:cubicBezTo>
                    <a:pt x="276" y="508"/>
                    <a:pt x="276" y="508"/>
                    <a:pt x="276" y="508"/>
                  </a:cubicBezTo>
                  <a:cubicBezTo>
                    <a:pt x="273" y="518"/>
                    <a:pt x="264" y="525"/>
                    <a:pt x="253" y="525"/>
                  </a:cubicBezTo>
                  <a:close/>
                  <a:moveTo>
                    <a:pt x="295" y="455"/>
                  </a:moveTo>
                  <a:cubicBezTo>
                    <a:pt x="296" y="456"/>
                    <a:pt x="296" y="456"/>
                    <a:pt x="296" y="456"/>
                  </a:cubicBezTo>
                  <a:cubicBezTo>
                    <a:pt x="320" y="457"/>
                    <a:pt x="345" y="454"/>
                    <a:pt x="367" y="448"/>
                  </a:cubicBezTo>
                  <a:cubicBezTo>
                    <a:pt x="377" y="444"/>
                    <a:pt x="377" y="444"/>
                    <a:pt x="377" y="444"/>
                  </a:cubicBezTo>
                  <a:cubicBezTo>
                    <a:pt x="390" y="499"/>
                    <a:pt x="390" y="499"/>
                    <a:pt x="390" y="499"/>
                  </a:cubicBezTo>
                  <a:cubicBezTo>
                    <a:pt x="443" y="499"/>
                    <a:pt x="443" y="499"/>
                    <a:pt x="443" y="499"/>
                  </a:cubicBezTo>
                  <a:cubicBezTo>
                    <a:pt x="477" y="374"/>
                    <a:pt x="477" y="374"/>
                    <a:pt x="477" y="374"/>
                  </a:cubicBezTo>
                  <a:cubicBezTo>
                    <a:pt x="482" y="361"/>
                    <a:pt x="485" y="348"/>
                    <a:pt x="485" y="335"/>
                  </a:cubicBezTo>
                  <a:cubicBezTo>
                    <a:pt x="485" y="330"/>
                    <a:pt x="484" y="325"/>
                    <a:pt x="484" y="321"/>
                  </a:cubicBezTo>
                  <a:cubicBezTo>
                    <a:pt x="483" y="318"/>
                    <a:pt x="483" y="318"/>
                    <a:pt x="483" y="318"/>
                  </a:cubicBezTo>
                  <a:cubicBezTo>
                    <a:pt x="483" y="317"/>
                    <a:pt x="483" y="317"/>
                    <a:pt x="483" y="317"/>
                  </a:cubicBezTo>
                  <a:cubicBezTo>
                    <a:pt x="483" y="315"/>
                    <a:pt x="483" y="315"/>
                    <a:pt x="483" y="315"/>
                  </a:cubicBezTo>
                  <a:cubicBezTo>
                    <a:pt x="478" y="301"/>
                    <a:pt x="478" y="301"/>
                    <a:pt x="478" y="301"/>
                  </a:cubicBezTo>
                  <a:cubicBezTo>
                    <a:pt x="458" y="245"/>
                    <a:pt x="387" y="204"/>
                    <a:pt x="309" y="204"/>
                  </a:cubicBezTo>
                  <a:cubicBezTo>
                    <a:pt x="283" y="204"/>
                    <a:pt x="235" y="209"/>
                    <a:pt x="211" y="217"/>
                  </a:cubicBezTo>
                  <a:cubicBezTo>
                    <a:pt x="201" y="220"/>
                    <a:pt x="201" y="220"/>
                    <a:pt x="201" y="220"/>
                  </a:cubicBezTo>
                  <a:cubicBezTo>
                    <a:pt x="194" y="213"/>
                    <a:pt x="194" y="213"/>
                    <a:pt x="194" y="213"/>
                  </a:cubicBezTo>
                  <a:cubicBezTo>
                    <a:pt x="182" y="202"/>
                    <a:pt x="166" y="196"/>
                    <a:pt x="148" y="196"/>
                  </a:cubicBezTo>
                  <a:cubicBezTo>
                    <a:pt x="141" y="196"/>
                    <a:pt x="133" y="197"/>
                    <a:pt x="127" y="199"/>
                  </a:cubicBezTo>
                  <a:cubicBezTo>
                    <a:pt x="150" y="231"/>
                    <a:pt x="150" y="231"/>
                    <a:pt x="150" y="231"/>
                  </a:cubicBezTo>
                  <a:cubicBezTo>
                    <a:pt x="152" y="244"/>
                    <a:pt x="152" y="244"/>
                    <a:pt x="152" y="244"/>
                  </a:cubicBezTo>
                  <a:cubicBezTo>
                    <a:pt x="140" y="254"/>
                    <a:pt x="140" y="254"/>
                    <a:pt x="140" y="254"/>
                  </a:cubicBezTo>
                  <a:cubicBezTo>
                    <a:pt x="127" y="267"/>
                    <a:pt x="118" y="280"/>
                    <a:pt x="111" y="294"/>
                  </a:cubicBezTo>
                  <a:cubicBezTo>
                    <a:pt x="108" y="302"/>
                    <a:pt x="108" y="302"/>
                    <a:pt x="108" y="302"/>
                  </a:cubicBezTo>
                  <a:cubicBezTo>
                    <a:pt x="85" y="311"/>
                    <a:pt x="85" y="311"/>
                    <a:pt x="85" y="311"/>
                  </a:cubicBezTo>
                  <a:cubicBezTo>
                    <a:pt x="85" y="359"/>
                    <a:pt x="85" y="359"/>
                    <a:pt x="85" y="359"/>
                  </a:cubicBezTo>
                  <a:cubicBezTo>
                    <a:pt x="116" y="368"/>
                    <a:pt x="116" y="368"/>
                    <a:pt x="116" y="368"/>
                  </a:cubicBezTo>
                  <a:cubicBezTo>
                    <a:pt x="119" y="375"/>
                    <a:pt x="119" y="375"/>
                    <a:pt x="119" y="375"/>
                  </a:cubicBezTo>
                  <a:cubicBezTo>
                    <a:pt x="128" y="397"/>
                    <a:pt x="146" y="408"/>
                    <a:pt x="171" y="424"/>
                  </a:cubicBezTo>
                  <a:cubicBezTo>
                    <a:pt x="176" y="427"/>
                    <a:pt x="176" y="427"/>
                    <a:pt x="176" y="427"/>
                  </a:cubicBezTo>
                  <a:cubicBezTo>
                    <a:pt x="179" y="434"/>
                    <a:pt x="179" y="434"/>
                    <a:pt x="179" y="434"/>
                  </a:cubicBezTo>
                  <a:cubicBezTo>
                    <a:pt x="199" y="499"/>
                    <a:pt x="199" y="499"/>
                    <a:pt x="199" y="499"/>
                  </a:cubicBezTo>
                  <a:cubicBezTo>
                    <a:pt x="246" y="499"/>
                    <a:pt x="246" y="499"/>
                    <a:pt x="246" y="499"/>
                  </a:cubicBezTo>
                  <a:cubicBezTo>
                    <a:pt x="259" y="453"/>
                    <a:pt x="259" y="453"/>
                    <a:pt x="259" y="453"/>
                  </a:cubicBezTo>
                  <a:lnTo>
                    <a:pt x="295" y="455"/>
                  </a:lnTo>
                  <a:close/>
                  <a:moveTo>
                    <a:pt x="476" y="317"/>
                  </a:moveTo>
                  <a:cubicBezTo>
                    <a:pt x="476" y="317"/>
                    <a:pt x="476" y="317"/>
                    <a:pt x="476" y="318"/>
                  </a:cubicBezTo>
                  <a:lnTo>
                    <a:pt x="476" y="317"/>
                  </a:lnTo>
                  <a:close/>
                  <a:moveTo>
                    <a:pt x="125" y="193"/>
                  </a:moveTo>
                  <a:cubicBezTo>
                    <a:pt x="125" y="193"/>
                    <a:pt x="125" y="193"/>
                    <a:pt x="125" y="193"/>
                  </a:cubicBezTo>
                  <a:cubicBezTo>
                    <a:pt x="125" y="193"/>
                    <a:pt x="125" y="193"/>
                    <a:pt x="125" y="193"/>
                  </a:cubicBezTo>
                  <a:close/>
                  <a:moveTo>
                    <a:pt x="205" y="292"/>
                  </a:moveTo>
                  <a:cubicBezTo>
                    <a:pt x="205" y="305"/>
                    <a:pt x="195" y="316"/>
                    <a:pt x="181" y="316"/>
                  </a:cubicBezTo>
                  <a:cubicBezTo>
                    <a:pt x="168" y="316"/>
                    <a:pt x="157" y="305"/>
                    <a:pt x="157" y="292"/>
                  </a:cubicBezTo>
                  <a:cubicBezTo>
                    <a:pt x="157" y="279"/>
                    <a:pt x="168" y="268"/>
                    <a:pt x="181" y="268"/>
                  </a:cubicBezTo>
                  <a:cubicBezTo>
                    <a:pt x="195" y="268"/>
                    <a:pt x="205" y="279"/>
                    <a:pt x="205" y="292"/>
                  </a:cubicBezTo>
                  <a:close/>
                  <a:moveTo>
                    <a:pt x="352" y="264"/>
                  </a:moveTo>
                  <a:cubicBezTo>
                    <a:pt x="303" y="246"/>
                    <a:pt x="262" y="261"/>
                    <a:pt x="262" y="261"/>
                  </a:cubicBezTo>
                  <a:cubicBezTo>
                    <a:pt x="251" y="233"/>
                    <a:pt x="251" y="233"/>
                    <a:pt x="251" y="233"/>
                  </a:cubicBezTo>
                  <a:cubicBezTo>
                    <a:pt x="253" y="232"/>
                    <a:pt x="303" y="213"/>
                    <a:pt x="362" y="236"/>
                  </a:cubicBezTo>
                  <a:lnTo>
                    <a:pt x="352" y="264"/>
                  </a:lnTo>
                  <a:close/>
                </a:path>
              </a:pathLst>
            </a:custGeom>
            <a:grpFill/>
            <a:ln>
              <a:noFill/>
            </a:ln>
          </p:spPr>
          <p:txBody>
            <a:bodyPr vert="horz" wrap="square" lIns="91440" tIns="45720" rIns="91440" bIns="45720" numCol="1" anchor="t" anchorCtr="0" compatLnSpc="1">
              <a:prstTxWarp prst="textNoShape">
                <a:avLst/>
              </a:prstTxWarp>
            </a:bodyPr>
            <a:lstStyle/>
            <a:p>
              <a:endParaRPr lang="ja-JP" altLang="en-US" sz="700" b="1">
                <a:solidFill>
                  <a:schemeClr val="accent1"/>
                </a:solidFill>
              </a:endParaRPr>
            </a:p>
          </p:txBody>
        </p:sp>
        <p:sp>
          <p:nvSpPr>
            <p:cNvPr id="26" name="Freeform 13">
              <a:extLst>
                <a:ext uri="{FF2B5EF4-FFF2-40B4-BE49-F238E27FC236}">
                  <a16:creationId xmlns:a16="http://schemas.microsoft.com/office/drawing/2014/main" id="{EDA9BE7B-5940-8AAC-9DAD-61C9D95C84D0}"/>
                </a:ext>
              </a:extLst>
            </p:cNvPr>
            <p:cNvSpPr>
              <a:spLocks noChangeAspect="1" noEditPoints="1"/>
            </p:cNvSpPr>
            <p:nvPr/>
          </p:nvSpPr>
          <p:spPr bwMode="auto">
            <a:xfrm>
              <a:off x="9303303" y="5895322"/>
              <a:ext cx="457200" cy="457200"/>
            </a:xfrm>
            <a:custGeom>
              <a:avLst/>
              <a:gdLst>
                <a:gd name="T0" fmla="*/ 0 w 576"/>
                <a:gd name="T1" fmla="*/ 576 h 576"/>
                <a:gd name="T2" fmla="*/ 576 w 576"/>
                <a:gd name="T3" fmla="*/ 0 h 576"/>
                <a:gd name="T4" fmla="*/ 460 w 576"/>
                <a:gd name="T5" fmla="*/ 398 h 576"/>
                <a:gd name="T6" fmla="*/ 498 w 576"/>
                <a:gd name="T7" fmla="*/ 247 h 576"/>
                <a:gd name="T8" fmla="*/ 378 w 576"/>
                <a:gd name="T9" fmla="*/ 195 h 576"/>
                <a:gd name="T10" fmla="*/ 338 w 576"/>
                <a:gd name="T11" fmla="*/ 213 h 576"/>
                <a:gd name="T12" fmla="*/ 357 w 576"/>
                <a:gd name="T13" fmla="*/ 228 h 576"/>
                <a:gd name="T14" fmla="*/ 446 w 576"/>
                <a:gd name="T15" fmla="*/ 219 h 576"/>
                <a:gd name="T16" fmla="*/ 474 w 576"/>
                <a:gd name="T17" fmla="*/ 375 h 576"/>
                <a:gd name="T18" fmla="*/ 436 w 576"/>
                <a:gd name="T19" fmla="*/ 552 h 576"/>
                <a:gd name="T20" fmla="*/ 387 w 576"/>
                <a:gd name="T21" fmla="*/ 375 h 576"/>
                <a:gd name="T22" fmla="*/ 265 w 576"/>
                <a:gd name="T23" fmla="*/ 342 h 576"/>
                <a:gd name="T24" fmla="*/ 187 w 576"/>
                <a:gd name="T25" fmla="*/ 387 h 576"/>
                <a:gd name="T26" fmla="*/ 265 w 576"/>
                <a:gd name="T27" fmla="*/ 431 h 576"/>
                <a:gd name="T28" fmla="*/ 363 w 576"/>
                <a:gd name="T29" fmla="*/ 398 h 576"/>
                <a:gd name="T30" fmla="*/ 212 w 576"/>
                <a:gd name="T31" fmla="*/ 552 h 576"/>
                <a:gd name="T32" fmla="*/ 188 w 576"/>
                <a:gd name="T33" fmla="*/ 416 h 576"/>
                <a:gd name="T34" fmla="*/ 139 w 576"/>
                <a:gd name="T35" fmla="*/ 552 h 576"/>
                <a:gd name="T36" fmla="*/ 101 w 576"/>
                <a:gd name="T37" fmla="*/ 375 h 576"/>
                <a:gd name="T38" fmla="*/ 130 w 576"/>
                <a:gd name="T39" fmla="*/ 219 h 576"/>
                <a:gd name="T40" fmla="*/ 226 w 576"/>
                <a:gd name="T41" fmla="*/ 247 h 576"/>
                <a:gd name="T42" fmla="*/ 343 w 576"/>
                <a:gd name="T43" fmla="*/ 297 h 576"/>
                <a:gd name="T44" fmla="*/ 327 w 576"/>
                <a:gd name="T45" fmla="*/ 347 h 576"/>
                <a:gd name="T46" fmla="*/ 327 w 576"/>
                <a:gd name="T47" fmla="*/ 224 h 576"/>
                <a:gd name="T48" fmla="*/ 343 w 576"/>
                <a:gd name="T49" fmla="*/ 274 h 576"/>
                <a:gd name="T50" fmla="*/ 250 w 576"/>
                <a:gd name="T51" fmla="*/ 247 h 576"/>
                <a:gd name="T52" fmla="*/ 130 w 576"/>
                <a:gd name="T53" fmla="*/ 195 h 576"/>
                <a:gd name="T54" fmla="*/ 77 w 576"/>
                <a:gd name="T55" fmla="*/ 398 h 576"/>
                <a:gd name="T56" fmla="*/ 116 w 576"/>
                <a:gd name="T57" fmla="*/ 552 h 576"/>
                <a:gd name="T58" fmla="*/ 23 w 576"/>
                <a:gd name="T59" fmla="*/ 24 h 576"/>
                <a:gd name="T60" fmla="*/ 552 w 576"/>
                <a:gd name="T61" fmla="*/ 552 h 576"/>
                <a:gd name="T62" fmla="*/ 460 w 576"/>
                <a:gd name="T63" fmla="*/ 398 h 576"/>
                <a:gd name="T64" fmla="*/ 116 w 576"/>
                <a:gd name="T65" fmla="*/ 125 h 576"/>
                <a:gd name="T66" fmla="*/ 212 w 576"/>
                <a:gd name="T67" fmla="*/ 125 h 576"/>
                <a:gd name="T68" fmla="*/ 164 w 576"/>
                <a:gd name="T69" fmla="*/ 149 h 576"/>
                <a:gd name="T70" fmla="*/ 164 w 576"/>
                <a:gd name="T71" fmla="*/ 99 h 576"/>
                <a:gd name="T72" fmla="*/ 164 w 576"/>
                <a:gd name="T73" fmla="*/ 149 h 576"/>
                <a:gd name="T74" fmla="*/ 364 w 576"/>
                <a:gd name="T75" fmla="*/ 125 h 576"/>
                <a:gd name="T76" fmla="*/ 460 w 576"/>
                <a:gd name="T77" fmla="*/ 125 h 576"/>
                <a:gd name="T78" fmla="*/ 436 w 576"/>
                <a:gd name="T79" fmla="*/ 125 h 576"/>
                <a:gd name="T80" fmla="*/ 388 w 576"/>
                <a:gd name="T81" fmla="*/ 125 h 576"/>
                <a:gd name="T82" fmla="*/ 436 w 576"/>
                <a:gd name="T83" fmla="*/ 12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460" y="398"/>
                  </a:moveTo>
                  <a:cubicBezTo>
                    <a:pt x="498" y="398"/>
                    <a:pt x="498" y="398"/>
                    <a:pt x="498" y="398"/>
                  </a:cubicBezTo>
                  <a:cubicBezTo>
                    <a:pt x="498" y="247"/>
                    <a:pt x="498" y="247"/>
                    <a:pt x="498" y="247"/>
                  </a:cubicBezTo>
                  <a:cubicBezTo>
                    <a:pt x="498" y="218"/>
                    <a:pt x="474" y="195"/>
                    <a:pt x="446" y="195"/>
                  </a:cubicBezTo>
                  <a:cubicBezTo>
                    <a:pt x="378" y="195"/>
                    <a:pt x="378" y="195"/>
                    <a:pt x="378" y="195"/>
                  </a:cubicBezTo>
                  <a:cubicBezTo>
                    <a:pt x="362" y="195"/>
                    <a:pt x="349" y="201"/>
                    <a:pt x="339" y="212"/>
                  </a:cubicBezTo>
                  <a:cubicBezTo>
                    <a:pt x="338" y="213"/>
                    <a:pt x="338" y="213"/>
                    <a:pt x="338" y="213"/>
                  </a:cubicBezTo>
                  <a:cubicBezTo>
                    <a:pt x="356" y="229"/>
                    <a:pt x="356" y="229"/>
                    <a:pt x="356" y="229"/>
                  </a:cubicBezTo>
                  <a:cubicBezTo>
                    <a:pt x="357" y="228"/>
                    <a:pt x="357" y="228"/>
                    <a:pt x="357" y="228"/>
                  </a:cubicBezTo>
                  <a:cubicBezTo>
                    <a:pt x="362" y="222"/>
                    <a:pt x="369" y="219"/>
                    <a:pt x="378" y="219"/>
                  </a:cubicBezTo>
                  <a:cubicBezTo>
                    <a:pt x="446" y="219"/>
                    <a:pt x="446" y="219"/>
                    <a:pt x="446" y="219"/>
                  </a:cubicBezTo>
                  <a:cubicBezTo>
                    <a:pt x="461" y="219"/>
                    <a:pt x="474" y="231"/>
                    <a:pt x="474" y="247"/>
                  </a:cubicBezTo>
                  <a:cubicBezTo>
                    <a:pt x="474" y="375"/>
                    <a:pt x="474" y="375"/>
                    <a:pt x="474" y="375"/>
                  </a:cubicBezTo>
                  <a:cubicBezTo>
                    <a:pt x="436" y="375"/>
                    <a:pt x="436" y="375"/>
                    <a:pt x="436" y="375"/>
                  </a:cubicBezTo>
                  <a:cubicBezTo>
                    <a:pt x="436" y="552"/>
                    <a:pt x="436" y="552"/>
                    <a:pt x="436" y="552"/>
                  </a:cubicBezTo>
                  <a:cubicBezTo>
                    <a:pt x="387" y="552"/>
                    <a:pt x="387" y="552"/>
                    <a:pt x="387" y="552"/>
                  </a:cubicBezTo>
                  <a:cubicBezTo>
                    <a:pt x="387" y="375"/>
                    <a:pt x="387" y="375"/>
                    <a:pt x="387" y="375"/>
                  </a:cubicBezTo>
                  <a:cubicBezTo>
                    <a:pt x="233" y="375"/>
                    <a:pt x="233" y="375"/>
                    <a:pt x="233" y="375"/>
                  </a:cubicBezTo>
                  <a:cubicBezTo>
                    <a:pt x="265" y="342"/>
                    <a:pt x="265" y="342"/>
                    <a:pt x="265" y="342"/>
                  </a:cubicBezTo>
                  <a:cubicBezTo>
                    <a:pt x="248" y="325"/>
                    <a:pt x="248" y="325"/>
                    <a:pt x="248" y="325"/>
                  </a:cubicBezTo>
                  <a:cubicBezTo>
                    <a:pt x="187" y="387"/>
                    <a:pt x="187" y="387"/>
                    <a:pt x="187" y="387"/>
                  </a:cubicBezTo>
                  <a:cubicBezTo>
                    <a:pt x="248" y="448"/>
                    <a:pt x="248" y="448"/>
                    <a:pt x="248" y="448"/>
                  </a:cubicBezTo>
                  <a:cubicBezTo>
                    <a:pt x="265" y="431"/>
                    <a:pt x="265" y="431"/>
                    <a:pt x="265" y="431"/>
                  </a:cubicBezTo>
                  <a:cubicBezTo>
                    <a:pt x="233" y="398"/>
                    <a:pt x="233" y="398"/>
                    <a:pt x="233" y="398"/>
                  </a:cubicBezTo>
                  <a:cubicBezTo>
                    <a:pt x="363" y="398"/>
                    <a:pt x="363" y="398"/>
                    <a:pt x="363" y="398"/>
                  </a:cubicBezTo>
                  <a:cubicBezTo>
                    <a:pt x="363" y="552"/>
                    <a:pt x="363" y="552"/>
                    <a:pt x="363" y="552"/>
                  </a:cubicBezTo>
                  <a:cubicBezTo>
                    <a:pt x="212" y="552"/>
                    <a:pt x="212" y="552"/>
                    <a:pt x="212" y="552"/>
                  </a:cubicBezTo>
                  <a:cubicBezTo>
                    <a:pt x="212" y="440"/>
                    <a:pt x="212" y="440"/>
                    <a:pt x="212" y="440"/>
                  </a:cubicBezTo>
                  <a:cubicBezTo>
                    <a:pt x="188" y="416"/>
                    <a:pt x="188" y="416"/>
                    <a:pt x="188" y="416"/>
                  </a:cubicBezTo>
                  <a:cubicBezTo>
                    <a:pt x="188" y="552"/>
                    <a:pt x="188" y="552"/>
                    <a:pt x="188" y="552"/>
                  </a:cubicBezTo>
                  <a:cubicBezTo>
                    <a:pt x="139" y="552"/>
                    <a:pt x="139" y="552"/>
                    <a:pt x="139" y="552"/>
                  </a:cubicBezTo>
                  <a:cubicBezTo>
                    <a:pt x="139" y="375"/>
                    <a:pt x="139" y="375"/>
                    <a:pt x="139" y="375"/>
                  </a:cubicBezTo>
                  <a:cubicBezTo>
                    <a:pt x="101" y="375"/>
                    <a:pt x="101" y="375"/>
                    <a:pt x="101" y="375"/>
                  </a:cubicBezTo>
                  <a:cubicBezTo>
                    <a:pt x="101" y="247"/>
                    <a:pt x="101" y="247"/>
                    <a:pt x="101" y="247"/>
                  </a:cubicBezTo>
                  <a:cubicBezTo>
                    <a:pt x="101" y="231"/>
                    <a:pt x="114" y="219"/>
                    <a:pt x="130" y="219"/>
                  </a:cubicBezTo>
                  <a:cubicBezTo>
                    <a:pt x="198" y="219"/>
                    <a:pt x="198" y="219"/>
                    <a:pt x="198" y="219"/>
                  </a:cubicBezTo>
                  <a:cubicBezTo>
                    <a:pt x="214" y="219"/>
                    <a:pt x="226" y="231"/>
                    <a:pt x="226" y="247"/>
                  </a:cubicBezTo>
                  <a:cubicBezTo>
                    <a:pt x="226" y="297"/>
                    <a:pt x="226" y="297"/>
                    <a:pt x="226" y="297"/>
                  </a:cubicBezTo>
                  <a:cubicBezTo>
                    <a:pt x="343" y="297"/>
                    <a:pt x="343" y="297"/>
                    <a:pt x="343" y="297"/>
                  </a:cubicBezTo>
                  <a:cubicBezTo>
                    <a:pt x="310" y="330"/>
                    <a:pt x="310" y="330"/>
                    <a:pt x="310" y="330"/>
                  </a:cubicBezTo>
                  <a:cubicBezTo>
                    <a:pt x="327" y="347"/>
                    <a:pt x="327" y="347"/>
                    <a:pt x="327" y="347"/>
                  </a:cubicBezTo>
                  <a:cubicBezTo>
                    <a:pt x="388" y="286"/>
                    <a:pt x="388" y="286"/>
                    <a:pt x="388" y="286"/>
                  </a:cubicBezTo>
                  <a:cubicBezTo>
                    <a:pt x="327" y="224"/>
                    <a:pt x="327" y="224"/>
                    <a:pt x="327" y="224"/>
                  </a:cubicBezTo>
                  <a:cubicBezTo>
                    <a:pt x="310" y="241"/>
                    <a:pt x="310" y="241"/>
                    <a:pt x="310" y="241"/>
                  </a:cubicBezTo>
                  <a:cubicBezTo>
                    <a:pt x="343" y="274"/>
                    <a:pt x="343" y="274"/>
                    <a:pt x="343" y="274"/>
                  </a:cubicBezTo>
                  <a:cubicBezTo>
                    <a:pt x="250" y="274"/>
                    <a:pt x="250" y="274"/>
                    <a:pt x="250" y="274"/>
                  </a:cubicBezTo>
                  <a:cubicBezTo>
                    <a:pt x="250" y="247"/>
                    <a:pt x="250" y="247"/>
                    <a:pt x="250" y="247"/>
                  </a:cubicBezTo>
                  <a:cubicBezTo>
                    <a:pt x="250" y="218"/>
                    <a:pt x="227" y="195"/>
                    <a:pt x="198" y="195"/>
                  </a:cubicBezTo>
                  <a:cubicBezTo>
                    <a:pt x="130" y="195"/>
                    <a:pt x="130" y="195"/>
                    <a:pt x="130" y="195"/>
                  </a:cubicBezTo>
                  <a:cubicBezTo>
                    <a:pt x="101" y="195"/>
                    <a:pt x="77" y="218"/>
                    <a:pt x="77" y="247"/>
                  </a:cubicBezTo>
                  <a:cubicBezTo>
                    <a:pt x="77" y="398"/>
                    <a:pt x="77" y="398"/>
                    <a:pt x="77" y="398"/>
                  </a:cubicBezTo>
                  <a:cubicBezTo>
                    <a:pt x="116" y="398"/>
                    <a:pt x="116" y="398"/>
                    <a:pt x="116" y="398"/>
                  </a:cubicBezTo>
                  <a:cubicBezTo>
                    <a:pt x="116" y="552"/>
                    <a:pt x="116" y="552"/>
                    <a:pt x="116" y="552"/>
                  </a:cubicBezTo>
                  <a:cubicBezTo>
                    <a:pt x="23" y="552"/>
                    <a:pt x="23" y="552"/>
                    <a:pt x="23" y="552"/>
                  </a:cubicBezTo>
                  <a:cubicBezTo>
                    <a:pt x="23" y="24"/>
                    <a:pt x="23" y="24"/>
                    <a:pt x="23" y="24"/>
                  </a:cubicBezTo>
                  <a:cubicBezTo>
                    <a:pt x="552" y="24"/>
                    <a:pt x="552" y="24"/>
                    <a:pt x="552" y="24"/>
                  </a:cubicBezTo>
                  <a:cubicBezTo>
                    <a:pt x="552" y="552"/>
                    <a:pt x="552" y="552"/>
                    <a:pt x="552" y="552"/>
                  </a:cubicBezTo>
                  <a:cubicBezTo>
                    <a:pt x="460" y="552"/>
                    <a:pt x="460" y="552"/>
                    <a:pt x="460" y="552"/>
                  </a:cubicBezTo>
                  <a:lnTo>
                    <a:pt x="460" y="398"/>
                  </a:lnTo>
                  <a:close/>
                  <a:moveTo>
                    <a:pt x="164" y="75"/>
                  </a:moveTo>
                  <a:cubicBezTo>
                    <a:pt x="137" y="75"/>
                    <a:pt x="116" y="97"/>
                    <a:pt x="116" y="125"/>
                  </a:cubicBezTo>
                  <a:cubicBezTo>
                    <a:pt x="116" y="151"/>
                    <a:pt x="137" y="173"/>
                    <a:pt x="164" y="173"/>
                  </a:cubicBezTo>
                  <a:cubicBezTo>
                    <a:pt x="190" y="173"/>
                    <a:pt x="212" y="151"/>
                    <a:pt x="212" y="125"/>
                  </a:cubicBezTo>
                  <a:cubicBezTo>
                    <a:pt x="212" y="97"/>
                    <a:pt x="190" y="75"/>
                    <a:pt x="164" y="75"/>
                  </a:cubicBezTo>
                  <a:close/>
                  <a:moveTo>
                    <a:pt x="164" y="149"/>
                  </a:moveTo>
                  <a:cubicBezTo>
                    <a:pt x="150" y="149"/>
                    <a:pt x="139" y="138"/>
                    <a:pt x="139" y="125"/>
                  </a:cubicBezTo>
                  <a:cubicBezTo>
                    <a:pt x="139" y="110"/>
                    <a:pt x="150" y="99"/>
                    <a:pt x="164" y="99"/>
                  </a:cubicBezTo>
                  <a:cubicBezTo>
                    <a:pt x="177" y="99"/>
                    <a:pt x="188" y="110"/>
                    <a:pt x="188" y="125"/>
                  </a:cubicBezTo>
                  <a:cubicBezTo>
                    <a:pt x="188" y="138"/>
                    <a:pt x="177" y="149"/>
                    <a:pt x="164" y="149"/>
                  </a:cubicBezTo>
                  <a:close/>
                  <a:moveTo>
                    <a:pt x="412" y="75"/>
                  </a:moveTo>
                  <a:cubicBezTo>
                    <a:pt x="386" y="75"/>
                    <a:pt x="364" y="97"/>
                    <a:pt x="364" y="125"/>
                  </a:cubicBezTo>
                  <a:cubicBezTo>
                    <a:pt x="364" y="151"/>
                    <a:pt x="386" y="173"/>
                    <a:pt x="412" y="173"/>
                  </a:cubicBezTo>
                  <a:cubicBezTo>
                    <a:pt x="439" y="173"/>
                    <a:pt x="460" y="151"/>
                    <a:pt x="460" y="125"/>
                  </a:cubicBezTo>
                  <a:cubicBezTo>
                    <a:pt x="460" y="97"/>
                    <a:pt x="439" y="75"/>
                    <a:pt x="412" y="75"/>
                  </a:cubicBezTo>
                  <a:close/>
                  <a:moveTo>
                    <a:pt x="436" y="125"/>
                  </a:moveTo>
                  <a:cubicBezTo>
                    <a:pt x="436" y="138"/>
                    <a:pt x="426" y="149"/>
                    <a:pt x="412" y="149"/>
                  </a:cubicBezTo>
                  <a:cubicBezTo>
                    <a:pt x="399" y="149"/>
                    <a:pt x="388" y="138"/>
                    <a:pt x="388" y="125"/>
                  </a:cubicBezTo>
                  <a:cubicBezTo>
                    <a:pt x="388" y="111"/>
                    <a:pt x="399" y="99"/>
                    <a:pt x="412" y="99"/>
                  </a:cubicBezTo>
                  <a:cubicBezTo>
                    <a:pt x="426" y="99"/>
                    <a:pt x="436" y="110"/>
                    <a:pt x="436" y="125"/>
                  </a:cubicBezTo>
                  <a:close/>
                </a:path>
              </a:pathLst>
            </a:custGeom>
            <a:grpFill/>
            <a:ln>
              <a:noFill/>
            </a:ln>
          </p:spPr>
          <p:txBody>
            <a:bodyPr vert="horz" wrap="square" lIns="91440" tIns="45720" rIns="91440" bIns="45720" numCol="1" anchor="t" anchorCtr="0" compatLnSpc="1">
              <a:prstTxWarp prst="textNoShape">
                <a:avLst/>
              </a:prstTxWarp>
            </a:bodyPr>
            <a:lstStyle/>
            <a:p>
              <a:endParaRPr lang="ja-JP" altLang="en-US" b="1">
                <a:solidFill>
                  <a:schemeClr val="accent1"/>
                </a:solidFill>
              </a:endParaRPr>
            </a:p>
          </p:txBody>
        </p:sp>
        <p:grpSp>
          <p:nvGrpSpPr>
            <p:cNvPr id="27" name="Graphic 49">
              <a:extLst>
                <a:ext uri="{FF2B5EF4-FFF2-40B4-BE49-F238E27FC236}">
                  <a16:creationId xmlns:a16="http://schemas.microsoft.com/office/drawing/2014/main" id="{F33DA621-52A5-C2A4-9455-98D76E544836}"/>
                </a:ext>
              </a:extLst>
            </p:cNvPr>
            <p:cNvGrpSpPr/>
            <p:nvPr/>
          </p:nvGrpSpPr>
          <p:grpSpPr>
            <a:xfrm>
              <a:off x="10109935" y="5895322"/>
              <a:ext cx="457200" cy="457200"/>
              <a:chOff x="3520420" y="1867103"/>
              <a:chExt cx="457200" cy="457200"/>
            </a:xfrm>
            <a:grpFill/>
          </p:grpSpPr>
          <p:sp>
            <p:nvSpPr>
              <p:cNvPr id="29" name="Freeform 86">
                <a:extLst>
                  <a:ext uri="{FF2B5EF4-FFF2-40B4-BE49-F238E27FC236}">
                    <a16:creationId xmlns:a16="http://schemas.microsoft.com/office/drawing/2014/main" id="{B191F38F-2374-AF6E-ABAA-FCF66F4A5908}"/>
                  </a:ext>
                </a:extLst>
              </p:cNvPr>
              <p:cNvSpPr/>
              <p:nvPr/>
            </p:nvSpPr>
            <p:spPr>
              <a:xfrm>
                <a:off x="3520420" y="1867103"/>
                <a:ext cx="457200" cy="457200"/>
              </a:xfrm>
              <a:custGeom>
                <a:avLst/>
                <a:gdLst>
                  <a:gd name="connsiteX0" fmla="*/ 0 w 457200"/>
                  <a:gd name="connsiteY0" fmla="*/ 0 h 457200"/>
                  <a:gd name="connsiteX1" fmla="*/ 0 w 457200"/>
                  <a:gd name="connsiteY1" fmla="*/ 457200 h 457200"/>
                  <a:gd name="connsiteX2" fmla="*/ 457200 w 457200"/>
                  <a:gd name="connsiteY2" fmla="*/ 457200 h 457200"/>
                  <a:gd name="connsiteX3" fmla="*/ 457200 w 457200"/>
                  <a:gd name="connsiteY3" fmla="*/ 0 h 457200"/>
                  <a:gd name="connsiteX4" fmla="*/ 437737 w 457200"/>
                  <a:gd name="connsiteY4" fmla="*/ 437706 h 457200"/>
                  <a:gd name="connsiteX5" fmla="*/ 19526 w 457200"/>
                  <a:gd name="connsiteY5" fmla="*/ 437706 h 457200"/>
                  <a:gd name="connsiteX6" fmla="*/ 19526 w 457200"/>
                  <a:gd name="connsiteY6" fmla="*/ 19495 h 457200"/>
                  <a:gd name="connsiteX7" fmla="*/ 437737 w 457200"/>
                  <a:gd name="connsiteY7" fmla="*/ 194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457200">
                    <a:moveTo>
                      <a:pt x="0" y="0"/>
                    </a:moveTo>
                    <a:lnTo>
                      <a:pt x="0" y="457200"/>
                    </a:lnTo>
                    <a:lnTo>
                      <a:pt x="457200" y="457200"/>
                    </a:lnTo>
                    <a:lnTo>
                      <a:pt x="457200" y="0"/>
                    </a:lnTo>
                    <a:close/>
                    <a:moveTo>
                      <a:pt x="437737" y="437706"/>
                    </a:moveTo>
                    <a:lnTo>
                      <a:pt x="19526" y="437706"/>
                    </a:lnTo>
                    <a:lnTo>
                      <a:pt x="19526" y="19495"/>
                    </a:lnTo>
                    <a:lnTo>
                      <a:pt x="437737" y="19495"/>
                    </a:lnTo>
                    <a:close/>
                  </a:path>
                </a:pathLst>
              </a:custGeom>
              <a:grpFill/>
              <a:ln w="3175" cap="flat">
                <a:noFill/>
                <a:prstDash val="solid"/>
                <a:miter/>
              </a:ln>
            </p:spPr>
            <p:txBody>
              <a:bodyPr rtlCol="0" anchor="ctr"/>
              <a:lstStyle/>
              <a:p>
                <a:endParaRPr lang="en-GB" b="1"/>
              </a:p>
            </p:txBody>
          </p:sp>
          <p:sp>
            <p:nvSpPr>
              <p:cNvPr id="30" name="Freeform 87">
                <a:extLst>
                  <a:ext uri="{FF2B5EF4-FFF2-40B4-BE49-F238E27FC236}">
                    <a16:creationId xmlns:a16="http://schemas.microsoft.com/office/drawing/2014/main" id="{9D57B1B1-E52D-28D7-9FCE-9AC5F1BBD65E}"/>
                  </a:ext>
                </a:extLst>
              </p:cNvPr>
              <p:cNvSpPr/>
              <p:nvPr/>
            </p:nvSpPr>
            <p:spPr>
              <a:xfrm>
                <a:off x="3558573" y="1953717"/>
                <a:ext cx="376439" cy="275541"/>
              </a:xfrm>
              <a:custGeom>
                <a:avLst/>
                <a:gdLst>
                  <a:gd name="connsiteX0" fmla="*/ 345259 w 376439"/>
                  <a:gd name="connsiteY0" fmla="*/ 156623 h 275541"/>
                  <a:gd name="connsiteX1" fmla="*/ 345259 w 376439"/>
                  <a:gd name="connsiteY1" fmla="*/ 109855 h 275541"/>
                  <a:gd name="connsiteX2" fmla="*/ 295221 w 376439"/>
                  <a:gd name="connsiteY2" fmla="*/ 95821 h 275541"/>
                  <a:gd name="connsiteX3" fmla="*/ 293792 w 376439"/>
                  <a:gd name="connsiteY3" fmla="*/ 95504 h 275541"/>
                  <a:gd name="connsiteX4" fmla="*/ 259979 w 376439"/>
                  <a:gd name="connsiteY4" fmla="*/ 93123 h 275541"/>
                  <a:gd name="connsiteX5" fmla="*/ 259979 w 376439"/>
                  <a:gd name="connsiteY5" fmla="*/ 50610 h 275541"/>
                  <a:gd name="connsiteX6" fmla="*/ 267821 w 376439"/>
                  <a:gd name="connsiteY6" fmla="*/ 50610 h 275541"/>
                  <a:gd name="connsiteX7" fmla="*/ 267821 w 376439"/>
                  <a:gd name="connsiteY7" fmla="*/ 31020 h 275541"/>
                  <a:gd name="connsiteX8" fmla="*/ 240357 w 376439"/>
                  <a:gd name="connsiteY8" fmla="*/ 31020 h 275541"/>
                  <a:gd name="connsiteX9" fmla="*/ 240357 w 376439"/>
                  <a:gd name="connsiteY9" fmla="*/ 93059 h 275541"/>
                  <a:gd name="connsiteX10" fmla="*/ 219688 w 376439"/>
                  <a:gd name="connsiteY10" fmla="*/ 93059 h 275541"/>
                  <a:gd name="connsiteX11" fmla="*/ 207464 w 376439"/>
                  <a:gd name="connsiteY11" fmla="*/ 19590 h 275541"/>
                  <a:gd name="connsiteX12" fmla="*/ 219021 w 376439"/>
                  <a:gd name="connsiteY12" fmla="*/ 19590 h 275541"/>
                  <a:gd name="connsiteX13" fmla="*/ 219021 w 376439"/>
                  <a:gd name="connsiteY13" fmla="*/ 0 h 275541"/>
                  <a:gd name="connsiteX14" fmla="*/ 81417 w 376439"/>
                  <a:gd name="connsiteY14" fmla="*/ 0 h 275541"/>
                  <a:gd name="connsiteX15" fmla="*/ 62906 w 376439"/>
                  <a:gd name="connsiteY15" fmla="*/ 85280 h 275541"/>
                  <a:gd name="connsiteX16" fmla="*/ 12646 w 376439"/>
                  <a:gd name="connsiteY16" fmla="*/ 85280 h 275541"/>
                  <a:gd name="connsiteX17" fmla="*/ 12646 w 376439"/>
                  <a:gd name="connsiteY17" fmla="*/ 104902 h 275541"/>
                  <a:gd name="connsiteX18" fmla="*/ 58652 w 376439"/>
                  <a:gd name="connsiteY18" fmla="*/ 104902 h 275541"/>
                  <a:gd name="connsiteX19" fmla="*/ 55477 w 376439"/>
                  <a:gd name="connsiteY19" fmla="*/ 120078 h 275541"/>
                  <a:gd name="connsiteX20" fmla="*/ 3762 w 376439"/>
                  <a:gd name="connsiteY20" fmla="*/ 220013 h 275541"/>
                  <a:gd name="connsiteX21" fmla="*/ 103697 w 376439"/>
                  <a:gd name="connsiteY21" fmla="*/ 271729 h 275541"/>
                  <a:gd name="connsiteX22" fmla="*/ 151965 w 376439"/>
                  <a:gd name="connsiteY22" fmla="*/ 228949 h 275541"/>
                  <a:gd name="connsiteX23" fmla="*/ 250771 w 376439"/>
                  <a:gd name="connsiteY23" fmla="*/ 228949 h 275541"/>
                  <a:gd name="connsiteX24" fmla="*/ 329848 w 376439"/>
                  <a:gd name="connsiteY24" fmla="*/ 273098 h 275541"/>
                  <a:gd name="connsiteX25" fmla="*/ 373996 w 376439"/>
                  <a:gd name="connsiteY25" fmla="*/ 194020 h 275541"/>
                  <a:gd name="connsiteX26" fmla="*/ 345418 w 376439"/>
                  <a:gd name="connsiteY26" fmla="*/ 156623 h 275541"/>
                  <a:gd name="connsiteX27" fmla="*/ 201590 w 376439"/>
                  <a:gd name="connsiteY27" fmla="*/ 166910 h 275541"/>
                  <a:gd name="connsiteX28" fmla="*/ 201590 w 376439"/>
                  <a:gd name="connsiteY28" fmla="*/ 178340 h 275541"/>
                  <a:gd name="connsiteX29" fmla="*/ 190192 w 376439"/>
                  <a:gd name="connsiteY29" fmla="*/ 178340 h 275541"/>
                  <a:gd name="connsiteX30" fmla="*/ 190192 w 376439"/>
                  <a:gd name="connsiteY30" fmla="*/ 166910 h 275541"/>
                  <a:gd name="connsiteX31" fmla="*/ 190192 w 376439"/>
                  <a:gd name="connsiteY31" fmla="*/ 197930 h 275541"/>
                  <a:gd name="connsiteX32" fmla="*/ 201590 w 376439"/>
                  <a:gd name="connsiteY32" fmla="*/ 197930 h 275541"/>
                  <a:gd name="connsiteX33" fmla="*/ 201590 w 376439"/>
                  <a:gd name="connsiteY33" fmla="*/ 209360 h 275541"/>
                  <a:gd name="connsiteX34" fmla="*/ 190192 w 376439"/>
                  <a:gd name="connsiteY34" fmla="*/ 209360 h 275541"/>
                  <a:gd name="connsiteX35" fmla="*/ 201590 w 376439"/>
                  <a:gd name="connsiteY35" fmla="*/ 103664 h 275541"/>
                  <a:gd name="connsiteX36" fmla="*/ 201590 w 376439"/>
                  <a:gd name="connsiteY36" fmla="*/ 147320 h 275541"/>
                  <a:gd name="connsiteX37" fmla="*/ 178984 w 376439"/>
                  <a:gd name="connsiteY37" fmla="*/ 147320 h 275541"/>
                  <a:gd name="connsiteX38" fmla="*/ 128184 w 376439"/>
                  <a:gd name="connsiteY38" fmla="*/ 96520 h 275541"/>
                  <a:gd name="connsiteX39" fmla="*/ 128184 w 376439"/>
                  <a:gd name="connsiteY39" fmla="*/ 19590 h 275541"/>
                  <a:gd name="connsiteX40" fmla="*/ 187589 w 376439"/>
                  <a:gd name="connsiteY40" fmla="*/ 19590 h 275541"/>
                  <a:gd name="connsiteX41" fmla="*/ 108563 w 376439"/>
                  <a:gd name="connsiteY41" fmla="*/ 19590 h 275541"/>
                  <a:gd name="connsiteX42" fmla="*/ 108563 w 376439"/>
                  <a:gd name="connsiteY42" fmla="*/ 89186 h 275541"/>
                  <a:gd name="connsiteX43" fmla="*/ 82941 w 376439"/>
                  <a:gd name="connsiteY43" fmla="*/ 85408 h 275541"/>
                  <a:gd name="connsiteX44" fmla="*/ 97228 w 376439"/>
                  <a:gd name="connsiteY44" fmla="*/ 19590 h 275541"/>
                  <a:gd name="connsiteX45" fmla="*/ 79607 w 376439"/>
                  <a:gd name="connsiteY45" fmla="*/ 255873 h 275541"/>
                  <a:gd name="connsiteX46" fmla="*/ 19631 w 376439"/>
                  <a:gd name="connsiteY46" fmla="*/ 195834 h 275541"/>
                  <a:gd name="connsiteX47" fmla="*/ 79671 w 376439"/>
                  <a:gd name="connsiteY47" fmla="*/ 135858 h 275541"/>
                  <a:gd name="connsiteX48" fmla="*/ 139646 w 376439"/>
                  <a:gd name="connsiteY48" fmla="*/ 195898 h 275541"/>
                  <a:gd name="connsiteX49" fmla="*/ 139646 w 376439"/>
                  <a:gd name="connsiteY49" fmla="*/ 195961 h 275541"/>
                  <a:gd name="connsiteX50" fmla="*/ 79607 w 376439"/>
                  <a:gd name="connsiteY50" fmla="*/ 255873 h 275541"/>
                  <a:gd name="connsiteX51" fmla="*/ 170602 w 376439"/>
                  <a:gd name="connsiteY51" fmla="*/ 209360 h 275541"/>
                  <a:gd name="connsiteX52" fmla="*/ 157902 w 376439"/>
                  <a:gd name="connsiteY52" fmla="*/ 209360 h 275541"/>
                  <a:gd name="connsiteX53" fmla="*/ 159172 w 376439"/>
                  <a:gd name="connsiteY53" fmla="*/ 195961 h 275541"/>
                  <a:gd name="connsiteX54" fmla="*/ 79607 w 376439"/>
                  <a:gd name="connsiteY54" fmla="*/ 116300 h 275541"/>
                  <a:gd name="connsiteX55" fmla="*/ 76210 w 376439"/>
                  <a:gd name="connsiteY55" fmla="*/ 116300 h 275541"/>
                  <a:gd name="connsiteX56" fmla="*/ 78718 w 376439"/>
                  <a:gd name="connsiteY56" fmla="*/ 104807 h 275541"/>
                  <a:gd name="connsiteX57" fmla="*/ 79607 w 376439"/>
                  <a:gd name="connsiteY57" fmla="*/ 104807 h 275541"/>
                  <a:gd name="connsiteX58" fmla="*/ 170507 w 376439"/>
                  <a:gd name="connsiteY58" fmla="*/ 176022 h 275541"/>
                  <a:gd name="connsiteX59" fmla="*/ 170507 w 376439"/>
                  <a:gd name="connsiteY59" fmla="*/ 197834 h 275541"/>
                  <a:gd name="connsiteX60" fmla="*/ 248136 w 376439"/>
                  <a:gd name="connsiteY60" fmla="*/ 209264 h 275541"/>
                  <a:gd name="connsiteX61" fmla="*/ 221212 w 376439"/>
                  <a:gd name="connsiteY61" fmla="*/ 209264 h 275541"/>
                  <a:gd name="connsiteX62" fmla="*/ 221212 w 376439"/>
                  <a:gd name="connsiteY62" fmla="*/ 112649 h 275541"/>
                  <a:gd name="connsiteX63" fmla="*/ 254105 w 376439"/>
                  <a:gd name="connsiteY63" fmla="*/ 112649 h 275541"/>
                  <a:gd name="connsiteX64" fmla="*/ 290649 w 376439"/>
                  <a:gd name="connsiteY64" fmla="*/ 114871 h 275541"/>
                  <a:gd name="connsiteX65" fmla="*/ 325574 w 376439"/>
                  <a:gd name="connsiteY65" fmla="*/ 124714 h 275541"/>
                  <a:gd name="connsiteX66" fmla="*/ 325574 w 376439"/>
                  <a:gd name="connsiteY66" fmla="*/ 148781 h 275541"/>
                  <a:gd name="connsiteX67" fmla="*/ 312112 w 376439"/>
                  <a:gd name="connsiteY67" fmla="*/ 147320 h 275541"/>
                  <a:gd name="connsiteX68" fmla="*/ 248231 w 376439"/>
                  <a:gd name="connsiteY68" fmla="*/ 209360 h 275541"/>
                  <a:gd name="connsiteX69" fmla="*/ 312112 w 376439"/>
                  <a:gd name="connsiteY69" fmla="*/ 255778 h 275541"/>
                  <a:gd name="connsiteX70" fmla="*/ 267662 w 376439"/>
                  <a:gd name="connsiteY70" fmla="*/ 211328 h 275541"/>
                  <a:gd name="connsiteX71" fmla="*/ 312112 w 376439"/>
                  <a:gd name="connsiteY71" fmla="*/ 166878 h 275541"/>
                  <a:gd name="connsiteX72" fmla="*/ 356562 w 376439"/>
                  <a:gd name="connsiteY72" fmla="*/ 211328 h 275541"/>
                  <a:gd name="connsiteX73" fmla="*/ 312207 w 376439"/>
                  <a:gd name="connsiteY73" fmla="*/ 255873 h 27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76439" h="275541">
                    <a:moveTo>
                      <a:pt x="345259" y="156623"/>
                    </a:moveTo>
                    <a:lnTo>
                      <a:pt x="345259" y="109855"/>
                    </a:lnTo>
                    <a:lnTo>
                      <a:pt x="295221" y="95821"/>
                    </a:lnTo>
                    <a:lnTo>
                      <a:pt x="293792" y="95504"/>
                    </a:lnTo>
                    <a:cubicBezTo>
                      <a:pt x="282569" y="94123"/>
                      <a:pt x="271284" y="93328"/>
                      <a:pt x="259979" y="93123"/>
                    </a:cubicBezTo>
                    <a:lnTo>
                      <a:pt x="259979" y="50610"/>
                    </a:lnTo>
                    <a:lnTo>
                      <a:pt x="267821" y="50610"/>
                    </a:lnTo>
                    <a:lnTo>
                      <a:pt x="267821" y="31020"/>
                    </a:lnTo>
                    <a:lnTo>
                      <a:pt x="240357" y="31020"/>
                    </a:lnTo>
                    <a:lnTo>
                      <a:pt x="240357" y="93059"/>
                    </a:lnTo>
                    <a:lnTo>
                      <a:pt x="219688" y="93059"/>
                    </a:lnTo>
                    <a:lnTo>
                      <a:pt x="207464" y="19590"/>
                    </a:lnTo>
                    <a:lnTo>
                      <a:pt x="219021" y="19590"/>
                    </a:lnTo>
                    <a:lnTo>
                      <a:pt x="219021" y="0"/>
                    </a:lnTo>
                    <a:lnTo>
                      <a:pt x="81417" y="0"/>
                    </a:lnTo>
                    <a:lnTo>
                      <a:pt x="62906" y="85280"/>
                    </a:lnTo>
                    <a:lnTo>
                      <a:pt x="12646" y="85280"/>
                    </a:lnTo>
                    <a:lnTo>
                      <a:pt x="12646" y="104902"/>
                    </a:lnTo>
                    <a:lnTo>
                      <a:pt x="58652" y="104902"/>
                    </a:lnTo>
                    <a:lnTo>
                      <a:pt x="55477" y="120078"/>
                    </a:lnTo>
                    <a:cubicBezTo>
                      <a:pt x="13600" y="133394"/>
                      <a:pt x="-9553" y="178136"/>
                      <a:pt x="3762" y="220013"/>
                    </a:cubicBezTo>
                    <a:cubicBezTo>
                      <a:pt x="17078" y="261890"/>
                      <a:pt x="61820" y="285042"/>
                      <a:pt x="103697" y="271729"/>
                    </a:cubicBezTo>
                    <a:cubicBezTo>
                      <a:pt x="125103" y="264922"/>
                      <a:pt x="142636" y="249384"/>
                      <a:pt x="151965" y="228949"/>
                    </a:cubicBezTo>
                    <a:lnTo>
                      <a:pt x="250771" y="228949"/>
                    </a:lnTo>
                    <a:cubicBezTo>
                      <a:pt x="260417" y="262976"/>
                      <a:pt x="295821" y="282743"/>
                      <a:pt x="329848" y="273098"/>
                    </a:cubicBezTo>
                    <a:cubicBezTo>
                      <a:pt x="363874" y="263452"/>
                      <a:pt x="383642" y="228047"/>
                      <a:pt x="373996" y="194020"/>
                    </a:cubicBezTo>
                    <a:cubicBezTo>
                      <a:pt x="369561" y="178378"/>
                      <a:pt x="359347" y="165009"/>
                      <a:pt x="345418" y="156623"/>
                    </a:cubicBezTo>
                    <a:close/>
                    <a:moveTo>
                      <a:pt x="201590" y="166910"/>
                    </a:moveTo>
                    <a:lnTo>
                      <a:pt x="201590" y="178340"/>
                    </a:lnTo>
                    <a:lnTo>
                      <a:pt x="190192" y="178340"/>
                    </a:lnTo>
                    <a:lnTo>
                      <a:pt x="190192" y="166910"/>
                    </a:lnTo>
                    <a:close/>
                    <a:moveTo>
                      <a:pt x="190192" y="197930"/>
                    </a:moveTo>
                    <a:lnTo>
                      <a:pt x="201590" y="197930"/>
                    </a:lnTo>
                    <a:lnTo>
                      <a:pt x="201590" y="209360"/>
                    </a:lnTo>
                    <a:lnTo>
                      <a:pt x="190192" y="209360"/>
                    </a:lnTo>
                    <a:close/>
                    <a:moveTo>
                      <a:pt x="201590" y="103664"/>
                    </a:moveTo>
                    <a:lnTo>
                      <a:pt x="201590" y="147320"/>
                    </a:lnTo>
                    <a:lnTo>
                      <a:pt x="178984" y="147320"/>
                    </a:lnTo>
                    <a:cubicBezTo>
                      <a:pt x="168203" y="125186"/>
                      <a:pt x="150318" y="107302"/>
                      <a:pt x="128184" y="96520"/>
                    </a:cubicBezTo>
                    <a:lnTo>
                      <a:pt x="128184" y="19590"/>
                    </a:lnTo>
                    <a:lnTo>
                      <a:pt x="187589" y="19590"/>
                    </a:lnTo>
                    <a:close/>
                    <a:moveTo>
                      <a:pt x="108563" y="19590"/>
                    </a:moveTo>
                    <a:lnTo>
                      <a:pt x="108563" y="89186"/>
                    </a:lnTo>
                    <a:cubicBezTo>
                      <a:pt x="100203" y="86913"/>
                      <a:pt x="91601" y="85645"/>
                      <a:pt x="82941" y="85408"/>
                    </a:cubicBezTo>
                    <a:lnTo>
                      <a:pt x="97228" y="19590"/>
                    </a:lnTo>
                    <a:close/>
                    <a:moveTo>
                      <a:pt x="79607" y="255873"/>
                    </a:moveTo>
                    <a:cubicBezTo>
                      <a:pt x="46466" y="255854"/>
                      <a:pt x="19614" y="228975"/>
                      <a:pt x="19631" y="195834"/>
                    </a:cubicBezTo>
                    <a:cubicBezTo>
                      <a:pt x="19649" y="162693"/>
                      <a:pt x="46529" y="135841"/>
                      <a:pt x="79671" y="135858"/>
                    </a:cubicBezTo>
                    <a:cubicBezTo>
                      <a:pt x="112812" y="135876"/>
                      <a:pt x="139664" y="162756"/>
                      <a:pt x="139646" y="195898"/>
                    </a:cubicBezTo>
                    <a:cubicBezTo>
                      <a:pt x="139646" y="195919"/>
                      <a:pt x="139646" y="195940"/>
                      <a:pt x="139646" y="195961"/>
                    </a:cubicBezTo>
                    <a:cubicBezTo>
                      <a:pt x="139559" y="229063"/>
                      <a:pt x="112709" y="255857"/>
                      <a:pt x="79607" y="255873"/>
                    </a:cubicBezTo>
                    <a:close/>
                    <a:moveTo>
                      <a:pt x="170602" y="209360"/>
                    </a:moveTo>
                    <a:lnTo>
                      <a:pt x="157902" y="209360"/>
                    </a:lnTo>
                    <a:cubicBezTo>
                      <a:pt x="158708" y="204938"/>
                      <a:pt x="159133" y="200455"/>
                      <a:pt x="159172" y="195961"/>
                    </a:cubicBezTo>
                    <a:cubicBezTo>
                      <a:pt x="159172" y="152003"/>
                      <a:pt x="123565" y="116353"/>
                      <a:pt x="79607" y="116300"/>
                    </a:cubicBezTo>
                    <a:cubicBezTo>
                      <a:pt x="78464" y="116300"/>
                      <a:pt x="77353" y="116300"/>
                      <a:pt x="76210" y="116300"/>
                    </a:cubicBezTo>
                    <a:lnTo>
                      <a:pt x="78718" y="104807"/>
                    </a:lnTo>
                    <a:lnTo>
                      <a:pt x="79607" y="104807"/>
                    </a:lnTo>
                    <a:cubicBezTo>
                      <a:pt x="116437" y="104807"/>
                      <a:pt x="166189" y="137954"/>
                      <a:pt x="170507" y="176022"/>
                    </a:cubicBezTo>
                    <a:lnTo>
                      <a:pt x="170507" y="197834"/>
                    </a:lnTo>
                    <a:moveTo>
                      <a:pt x="248136" y="209264"/>
                    </a:moveTo>
                    <a:lnTo>
                      <a:pt x="221212" y="209264"/>
                    </a:lnTo>
                    <a:lnTo>
                      <a:pt x="221212" y="112649"/>
                    </a:lnTo>
                    <a:lnTo>
                      <a:pt x="254105" y="112649"/>
                    </a:lnTo>
                    <a:cubicBezTo>
                      <a:pt x="266320" y="112644"/>
                      <a:pt x="278525" y="113386"/>
                      <a:pt x="290649" y="114871"/>
                    </a:cubicBezTo>
                    <a:lnTo>
                      <a:pt x="325574" y="124714"/>
                    </a:lnTo>
                    <a:lnTo>
                      <a:pt x="325574" y="148781"/>
                    </a:lnTo>
                    <a:cubicBezTo>
                      <a:pt x="321151" y="147811"/>
                      <a:pt x="316640" y="147321"/>
                      <a:pt x="312112" y="147320"/>
                    </a:cubicBezTo>
                    <a:cubicBezTo>
                      <a:pt x="277586" y="147422"/>
                      <a:pt x="249342" y="174851"/>
                      <a:pt x="248231" y="209360"/>
                    </a:cubicBezTo>
                    <a:close/>
                    <a:moveTo>
                      <a:pt x="312112" y="255778"/>
                    </a:moveTo>
                    <a:cubicBezTo>
                      <a:pt x="287563" y="255778"/>
                      <a:pt x="267662" y="235877"/>
                      <a:pt x="267662" y="211328"/>
                    </a:cubicBezTo>
                    <a:cubicBezTo>
                      <a:pt x="267662" y="186779"/>
                      <a:pt x="287563" y="166878"/>
                      <a:pt x="312112" y="166878"/>
                    </a:cubicBezTo>
                    <a:cubicBezTo>
                      <a:pt x="336661" y="166878"/>
                      <a:pt x="356562" y="186779"/>
                      <a:pt x="356562" y="211328"/>
                    </a:cubicBezTo>
                    <a:cubicBezTo>
                      <a:pt x="356616" y="235877"/>
                      <a:pt x="336757" y="255819"/>
                      <a:pt x="312207" y="255873"/>
                    </a:cubicBezTo>
                    <a:close/>
                  </a:path>
                </a:pathLst>
              </a:custGeom>
              <a:grpFill/>
              <a:ln w="3175" cap="flat">
                <a:noFill/>
                <a:prstDash val="solid"/>
                <a:miter/>
              </a:ln>
            </p:spPr>
            <p:txBody>
              <a:bodyPr rtlCol="0" anchor="ctr"/>
              <a:lstStyle/>
              <a:p>
                <a:endParaRPr lang="en-GB" b="1"/>
              </a:p>
            </p:txBody>
          </p:sp>
          <p:sp>
            <p:nvSpPr>
              <p:cNvPr id="31" name="Freeform 88">
                <a:extLst>
                  <a:ext uri="{FF2B5EF4-FFF2-40B4-BE49-F238E27FC236}">
                    <a16:creationId xmlns:a16="http://schemas.microsoft.com/office/drawing/2014/main" id="{62856903-9705-F30B-7597-DFE22F368C97}"/>
                  </a:ext>
                </a:extLst>
              </p:cNvPr>
              <p:cNvSpPr/>
              <p:nvPr/>
            </p:nvSpPr>
            <p:spPr>
              <a:xfrm>
                <a:off x="3589571" y="2101036"/>
                <a:ext cx="97155" cy="97155"/>
              </a:xfrm>
              <a:custGeom>
                <a:avLst/>
                <a:gdLst>
                  <a:gd name="connsiteX0" fmla="*/ 48609 w 97155"/>
                  <a:gd name="connsiteY0" fmla="*/ 0 h 97155"/>
                  <a:gd name="connsiteX1" fmla="*/ 0 w 97155"/>
                  <a:gd name="connsiteY1" fmla="*/ 48546 h 97155"/>
                  <a:gd name="connsiteX2" fmla="*/ 48546 w 97155"/>
                  <a:gd name="connsiteY2" fmla="*/ 97155 h 97155"/>
                  <a:gd name="connsiteX3" fmla="*/ 97155 w 97155"/>
                  <a:gd name="connsiteY3" fmla="*/ 48641 h 97155"/>
                  <a:gd name="connsiteX4" fmla="*/ 48609 w 97155"/>
                  <a:gd name="connsiteY4" fmla="*/ 0 h 97155"/>
                  <a:gd name="connsiteX5" fmla="*/ 48609 w 97155"/>
                  <a:gd name="connsiteY5" fmla="*/ 77534 h 97155"/>
                  <a:gd name="connsiteX6" fmla="*/ 19590 w 97155"/>
                  <a:gd name="connsiteY6" fmla="*/ 48578 h 97155"/>
                  <a:gd name="connsiteX7" fmla="*/ 48546 w 97155"/>
                  <a:gd name="connsiteY7" fmla="*/ 19558 h 97155"/>
                  <a:gd name="connsiteX8" fmla="*/ 77565 w 97155"/>
                  <a:gd name="connsiteY8" fmla="*/ 48514 h 97155"/>
                  <a:gd name="connsiteX9" fmla="*/ 77565 w 97155"/>
                  <a:gd name="connsiteY9" fmla="*/ 48641 h 97155"/>
                  <a:gd name="connsiteX10" fmla="*/ 48609 w 97155"/>
                  <a:gd name="connsiteY10" fmla="*/ 77534 h 9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55" h="97155">
                    <a:moveTo>
                      <a:pt x="48609" y="0"/>
                    </a:moveTo>
                    <a:cubicBezTo>
                      <a:pt x="21781" y="-17"/>
                      <a:pt x="17" y="21717"/>
                      <a:pt x="0" y="48546"/>
                    </a:cubicBezTo>
                    <a:cubicBezTo>
                      <a:pt x="-17" y="75375"/>
                      <a:pt x="21717" y="97136"/>
                      <a:pt x="48546" y="97155"/>
                    </a:cubicBezTo>
                    <a:cubicBezTo>
                      <a:pt x="75362" y="97174"/>
                      <a:pt x="97120" y="75457"/>
                      <a:pt x="97155" y="48641"/>
                    </a:cubicBezTo>
                    <a:cubicBezTo>
                      <a:pt x="97172" y="21807"/>
                      <a:pt x="75443" y="35"/>
                      <a:pt x="48609" y="0"/>
                    </a:cubicBezTo>
                    <a:close/>
                    <a:moveTo>
                      <a:pt x="48609" y="77534"/>
                    </a:moveTo>
                    <a:cubicBezTo>
                      <a:pt x="32600" y="77551"/>
                      <a:pt x="19608" y="64587"/>
                      <a:pt x="19590" y="48578"/>
                    </a:cubicBezTo>
                    <a:cubicBezTo>
                      <a:pt x="19573" y="32568"/>
                      <a:pt x="32536" y="19575"/>
                      <a:pt x="48546" y="19558"/>
                    </a:cubicBezTo>
                    <a:cubicBezTo>
                      <a:pt x="64556" y="19541"/>
                      <a:pt x="77548" y="32505"/>
                      <a:pt x="77565" y="48514"/>
                    </a:cubicBezTo>
                    <a:cubicBezTo>
                      <a:pt x="77566" y="48557"/>
                      <a:pt x="77565" y="48599"/>
                      <a:pt x="77565" y="48641"/>
                    </a:cubicBezTo>
                    <a:cubicBezTo>
                      <a:pt x="77495" y="64594"/>
                      <a:pt x="64562" y="77499"/>
                      <a:pt x="48609" y="77534"/>
                    </a:cubicBezTo>
                    <a:close/>
                  </a:path>
                </a:pathLst>
              </a:custGeom>
              <a:grpFill/>
              <a:ln w="3175" cap="flat">
                <a:noFill/>
                <a:prstDash val="solid"/>
                <a:miter/>
              </a:ln>
            </p:spPr>
            <p:txBody>
              <a:bodyPr rtlCol="0" anchor="ctr"/>
              <a:lstStyle/>
              <a:p>
                <a:endParaRPr lang="en-GB" b="1"/>
              </a:p>
            </p:txBody>
          </p:sp>
          <p:sp>
            <p:nvSpPr>
              <p:cNvPr id="32" name="Freeform 89">
                <a:extLst>
                  <a:ext uri="{FF2B5EF4-FFF2-40B4-BE49-F238E27FC236}">
                    <a16:creationId xmlns:a16="http://schemas.microsoft.com/office/drawing/2014/main" id="{839BF4C2-0263-A9FC-0BDB-5303CCA05492}"/>
                  </a:ext>
                </a:extLst>
              </p:cNvPr>
              <p:cNvSpPr/>
              <p:nvPr/>
            </p:nvSpPr>
            <p:spPr>
              <a:xfrm>
                <a:off x="3837729" y="2132056"/>
                <a:ext cx="66103" cy="66103"/>
              </a:xfrm>
              <a:custGeom>
                <a:avLst/>
                <a:gdLst>
                  <a:gd name="connsiteX0" fmla="*/ 33052 w 66103"/>
                  <a:gd name="connsiteY0" fmla="*/ 0 h 66103"/>
                  <a:gd name="connsiteX1" fmla="*/ 0 w 66103"/>
                  <a:gd name="connsiteY1" fmla="*/ 33052 h 66103"/>
                  <a:gd name="connsiteX2" fmla="*/ 33052 w 66103"/>
                  <a:gd name="connsiteY2" fmla="*/ 66104 h 66103"/>
                  <a:gd name="connsiteX3" fmla="*/ 66104 w 66103"/>
                  <a:gd name="connsiteY3" fmla="*/ 33052 h 66103"/>
                  <a:gd name="connsiteX4" fmla="*/ 33052 w 66103"/>
                  <a:gd name="connsiteY4" fmla="*/ 0 h 66103"/>
                  <a:gd name="connsiteX5" fmla="*/ 33052 w 66103"/>
                  <a:gd name="connsiteY5" fmla="*/ 46514 h 66103"/>
                  <a:gd name="connsiteX6" fmla="*/ 19590 w 66103"/>
                  <a:gd name="connsiteY6" fmla="*/ 33052 h 66103"/>
                  <a:gd name="connsiteX7" fmla="*/ 33052 w 66103"/>
                  <a:gd name="connsiteY7" fmla="*/ 19590 h 66103"/>
                  <a:gd name="connsiteX8" fmla="*/ 46514 w 66103"/>
                  <a:gd name="connsiteY8" fmla="*/ 33052 h 66103"/>
                  <a:gd name="connsiteX9" fmla="*/ 33052 w 66103"/>
                  <a:gd name="connsiteY9" fmla="*/ 46514 h 6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03" h="66103">
                    <a:moveTo>
                      <a:pt x="33052" y="0"/>
                    </a:moveTo>
                    <a:cubicBezTo>
                      <a:pt x="14799" y="0"/>
                      <a:pt x="0" y="14798"/>
                      <a:pt x="0" y="33052"/>
                    </a:cubicBezTo>
                    <a:cubicBezTo>
                      <a:pt x="0" y="51306"/>
                      <a:pt x="14799" y="66104"/>
                      <a:pt x="33052" y="66104"/>
                    </a:cubicBezTo>
                    <a:cubicBezTo>
                      <a:pt x="51305" y="66104"/>
                      <a:pt x="66104" y="51306"/>
                      <a:pt x="66104" y="33052"/>
                    </a:cubicBezTo>
                    <a:cubicBezTo>
                      <a:pt x="66084" y="14805"/>
                      <a:pt x="51298" y="17"/>
                      <a:pt x="33052" y="0"/>
                    </a:cubicBezTo>
                    <a:close/>
                    <a:moveTo>
                      <a:pt x="33052" y="46514"/>
                    </a:moveTo>
                    <a:cubicBezTo>
                      <a:pt x="25616" y="46514"/>
                      <a:pt x="19590" y="40487"/>
                      <a:pt x="19590" y="33052"/>
                    </a:cubicBezTo>
                    <a:cubicBezTo>
                      <a:pt x="19590" y="25617"/>
                      <a:pt x="25616" y="19590"/>
                      <a:pt x="33052" y="19590"/>
                    </a:cubicBezTo>
                    <a:cubicBezTo>
                      <a:pt x="40488" y="19590"/>
                      <a:pt x="46514" y="25617"/>
                      <a:pt x="46514" y="33052"/>
                    </a:cubicBezTo>
                    <a:cubicBezTo>
                      <a:pt x="46514" y="40487"/>
                      <a:pt x="40488" y="46514"/>
                      <a:pt x="33052" y="46514"/>
                    </a:cubicBezTo>
                    <a:close/>
                  </a:path>
                </a:pathLst>
              </a:custGeom>
              <a:grpFill/>
              <a:ln w="3175" cap="flat">
                <a:noFill/>
                <a:prstDash val="solid"/>
                <a:miter/>
              </a:ln>
            </p:spPr>
            <p:txBody>
              <a:bodyPr rtlCol="0" anchor="ctr"/>
              <a:lstStyle/>
              <a:p>
                <a:endParaRPr lang="en-GB" b="1"/>
              </a:p>
            </p:txBody>
          </p:sp>
          <p:sp>
            <p:nvSpPr>
              <p:cNvPr id="33" name="Freeform 90">
                <a:extLst>
                  <a:ext uri="{FF2B5EF4-FFF2-40B4-BE49-F238E27FC236}">
                    <a16:creationId xmlns:a16="http://schemas.microsoft.com/office/drawing/2014/main" id="{27435F4D-3F22-5B1A-EDB5-95A96767FC9C}"/>
                  </a:ext>
                </a:extLst>
              </p:cNvPr>
              <p:cNvSpPr/>
              <p:nvPr/>
            </p:nvSpPr>
            <p:spPr>
              <a:xfrm>
                <a:off x="3791184" y="2079828"/>
                <a:ext cx="16414" cy="34448"/>
              </a:xfrm>
              <a:custGeom>
                <a:avLst/>
                <a:gdLst>
                  <a:gd name="connsiteX0" fmla="*/ 0 w 16414"/>
                  <a:gd name="connsiteY0" fmla="*/ 0 h 34448"/>
                  <a:gd name="connsiteX1" fmla="*/ 16415 w 16414"/>
                  <a:gd name="connsiteY1" fmla="*/ 0 h 34448"/>
                  <a:gd name="connsiteX2" fmla="*/ 16415 w 16414"/>
                  <a:gd name="connsiteY2" fmla="*/ 34449 h 34448"/>
                  <a:gd name="connsiteX3" fmla="*/ 0 w 16414"/>
                  <a:gd name="connsiteY3" fmla="*/ 34449 h 34448"/>
                </a:gdLst>
                <a:ahLst/>
                <a:cxnLst>
                  <a:cxn ang="0">
                    <a:pos x="connsiteX0" y="connsiteY0"/>
                  </a:cxn>
                  <a:cxn ang="0">
                    <a:pos x="connsiteX1" y="connsiteY1"/>
                  </a:cxn>
                  <a:cxn ang="0">
                    <a:pos x="connsiteX2" y="connsiteY2"/>
                  </a:cxn>
                  <a:cxn ang="0">
                    <a:pos x="connsiteX3" y="connsiteY3"/>
                  </a:cxn>
                </a:cxnLst>
                <a:rect l="l" t="t" r="r" b="b"/>
                <a:pathLst>
                  <a:path w="16414" h="34448">
                    <a:moveTo>
                      <a:pt x="0" y="0"/>
                    </a:moveTo>
                    <a:lnTo>
                      <a:pt x="16415" y="0"/>
                    </a:lnTo>
                    <a:lnTo>
                      <a:pt x="16415" y="34449"/>
                    </a:lnTo>
                    <a:lnTo>
                      <a:pt x="0" y="34449"/>
                    </a:lnTo>
                    <a:close/>
                  </a:path>
                </a:pathLst>
              </a:custGeom>
              <a:grpFill/>
              <a:ln w="3175" cap="flat">
                <a:noFill/>
                <a:prstDash val="solid"/>
                <a:miter/>
              </a:ln>
            </p:spPr>
            <p:txBody>
              <a:bodyPr rtlCol="0" anchor="ctr"/>
              <a:lstStyle/>
              <a:p>
                <a:endParaRPr lang="en-GB" b="1"/>
              </a:p>
            </p:txBody>
          </p:sp>
          <p:sp>
            <p:nvSpPr>
              <p:cNvPr id="34" name="Freeform 91">
                <a:extLst>
                  <a:ext uri="{FF2B5EF4-FFF2-40B4-BE49-F238E27FC236}">
                    <a16:creationId xmlns:a16="http://schemas.microsoft.com/office/drawing/2014/main" id="{B6657B6D-60B5-E27F-3469-2F3BF3C5D197}"/>
                  </a:ext>
                </a:extLst>
              </p:cNvPr>
              <p:cNvSpPr/>
              <p:nvPr/>
            </p:nvSpPr>
            <p:spPr>
              <a:xfrm>
                <a:off x="3816996" y="2079828"/>
                <a:ext cx="16414" cy="23907"/>
              </a:xfrm>
              <a:custGeom>
                <a:avLst/>
                <a:gdLst>
                  <a:gd name="connsiteX0" fmla="*/ 0 w 16414"/>
                  <a:gd name="connsiteY0" fmla="*/ 0 h 23907"/>
                  <a:gd name="connsiteX1" fmla="*/ 16415 w 16414"/>
                  <a:gd name="connsiteY1" fmla="*/ 0 h 23907"/>
                  <a:gd name="connsiteX2" fmla="*/ 16415 w 16414"/>
                  <a:gd name="connsiteY2" fmla="*/ 23908 h 23907"/>
                  <a:gd name="connsiteX3" fmla="*/ 0 w 16414"/>
                  <a:gd name="connsiteY3" fmla="*/ 23908 h 23907"/>
                </a:gdLst>
                <a:ahLst/>
                <a:cxnLst>
                  <a:cxn ang="0">
                    <a:pos x="connsiteX0" y="connsiteY0"/>
                  </a:cxn>
                  <a:cxn ang="0">
                    <a:pos x="connsiteX1" y="connsiteY1"/>
                  </a:cxn>
                  <a:cxn ang="0">
                    <a:pos x="connsiteX2" y="connsiteY2"/>
                  </a:cxn>
                  <a:cxn ang="0">
                    <a:pos x="connsiteX3" y="connsiteY3"/>
                  </a:cxn>
                </a:cxnLst>
                <a:rect l="l" t="t" r="r" b="b"/>
                <a:pathLst>
                  <a:path w="16414" h="23907">
                    <a:moveTo>
                      <a:pt x="0" y="0"/>
                    </a:moveTo>
                    <a:lnTo>
                      <a:pt x="16415" y="0"/>
                    </a:lnTo>
                    <a:lnTo>
                      <a:pt x="16415" y="23908"/>
                    </a:lnTo>
                    <a:lnTo>
                      <a:pt x="0" y="23908"/>
                    </a:lnTo>
                    <a:close/>
                  </a:path>
                </a:pathLst>
              </a:custGeom>
              <a:grpFill/>
              <a:ln w="3175" cap="flat">
                <a:noFill/>
                <a:prstDash val="solid"/>
                <a:miter/>
              </a:ln>
            </p:spPr>
            <p:txBody>
              <a:bodyPr rtlCol="0" anchor="ctr"/>
              <a:lstStyle/>
              <a:p>
                <a:endParaRPr lang="en-GB" b="1"/>
              </a:p>
            </p:txBody>
          </p:sp>
        </p:grpSp>
        <p:sp>
          <p:nvSpPr>
            <p:cNvPr id="28" name="Freeform 13">
              <a:extLst>
                <a:ext uri="{FF2B5EF4-FFF2-40B4-BE49-F238E27FC236}">
                  <a16:creationId xmlns:a16="http://schemas.microsoft.com/office/drawing/2014/main" id="{66C0436F-1187-3AEF-8D74-2E2C5AE3CBF4}"/>
                </a:ext>
              </a:extLst>
            </p:cNvPr>
            <p:cNvSpPr>
              <a:spLocks noChangeAspect="1" noEditPoints="1"/>
            </p:cNvSpPr>
            <p:nvPr/>
          </p:nvSpPr>
          <p:spPr bwMode="auto">
            <a:xfrm>
              <a:off x="10916566" y="5895322"/>
              <a:ext cx="455905" cy="457200"/>
            </a:xfrm>
            <a:custGeom>
              <a:avLst/>
              <a:gdLst>
                <a:gd name="T0" fmla="*/ 233 w 576"/>
                <a:gd name="T1" fmla="*/ 442 h 576"/>
                <a:gd name="T2" fmla="*/ 139 w 576"/>
                <a:gd name="T3" fmla="*/ 442 h 576"/>
                <a:gd name="T4" fmla="*/ 85 w 576"/>
                <a:gd name="T5" fmla="*/ 456 h 576"/>
                <a:gd name="T6" fmla="*/ 66 w 576"/>
                <a:gd name="T7" fmla="*/ 423 h 576"/>
                <a:gd name="T8" fmla="*/ 51 w 576"/>
                <a:gd name="T9" fmla="*/ 334 h 576"/>
                <a:gd name="T10" fmla="*/ 79 w 576"/>
                <a:gd name="T11" fmla="*/ 300 h 576"/>
                <a:gd name="T12" fmla="*/ 263 w 576"/>
                <a:gd name="T13" fmla="*/ 264 h 576"/>
                <a:gd name="T14" fmla="*/ 304 w 576"/>
                <a:gd name="T15" fmla="*/ 301 h 576"/>
                <a:gd name="T16" fmla="*/ 322 w 576"/>
                <a:gd name="T17" fmla="*/ 334 h 576"/>
                <a:gd name="T18" fmla="*/ 307 w 576"/>
                <a:gd name="T19" fmla="*/ 351 h 576"/>
                <a:gd name="T20" fmla="*/ 302 w 576"/>
                <a:gd name="T21" fmla="*/ 442 h 576"/>
                <a:gd name="T22" fmla="*/ 115 w 576"/>
                <a:gd name="T23" fmla="*/ 442 h 576"/>
                <a:gd name="T24" fmla="*/ 257 w 576"/>
                <a:gd name="T25" fmla="*/ 442 h 576"/>
                <a:gd name="T26" fmla="*/ 257 w 576"/>
                <a:gd name="T27" fmla="*/ 434 h 576"/>
                <a:gd name="T28" fmla="*/ 283 w 576"/>
                <a:gd name="T29" fmla="*/ 407 h 576"/>
                <a:gd name="T30" fmla="*/ 298 w 576"/>
                <a:gd name="T31" fmla="*/ 330 h 576"/>
                <a:gd name="T32" fmla="*/ 261 w 576"/>
                <a:gd name="T33" fmla="*/ 286 h 576"/>
                <a:gd name="T34" fmla="*/ 111 w 576"/>
                <a:gd name="T35" fmla="*/ 286 h 576"/>
                <a:gd name="T36" fmla="*/ 75 w 576"/>
                <a:gd name="T37" fmla="*/ 330 h 576"/>
                <a:gd name="T38" fmla="*/ 89 w 576"/>
                <a:gd name="T39" fmla="*/ 407 h 576"/>
                <a:gd name="T40" fmla="*/ 115 w 576"/>
                <a:gd name="T41" fmla="*/ 434 h 576"/>
                <a:gd name="T42" fmla="*/ 244 w 576"/>
                <a:gd name="T43" fmla="*/ 412 h 576"/>
                <a:gd name="T44" fmla="*/ 68 w 576"/>
                <a:gd name="T45" fmla="*/ 328 h 576"/>
                <a:gd name="T46" fmla="*/ 0 w 576"/>
                <a:gd name="T47" fmla="*/ 0 h 576"/>
                <a:gd name="T48" fmla="*/ 576 w 576"/>
                <a:gd name="T49" fmla="*/ 0 h 576"/>
                <a:gd name="T50" fmla="*/ 24 w 576"/>
                <a:gd name="T51" fmla="*/ 551 h 576"/>
                <a:gd name="T52" fmla="*/ 551 w 576"/>
                <a:gd name="T53" fmla="*/ 551 h 576"/>
                <a:gd name="T54" fmla="*/ 425 w 576"/>
                <a:gd name="T55" fmla="*/ 163 h 576"/>
                <a:gd name="T56" fmla="*/ 357 w 576"/>
                <a:gd name="T57" fmla="*/ 155 h 576"/>
                <a:gd name="T58" fmla="*/ 372 w 576"/>
                <a:gd name="T59" fmla="*/ 210 h 576"/>
                <a:gd name="T60" fmla="*/ 337 w 576"/>
                <a:gd name="T61" fmla="*/ 124 h 576"/>
                <a:gd name="T62" fmla="*/ 311 w 576"/>
                <a:gd name="T63" fmla="*/ 181 h 576"/>
                <a:gd name="T64" fmla="*/ 337 w 576"/>
                <a:gd name="T65" fmla="*/ 124 h 576"/>
                <a:gd name="T66" fmla="*/ 321 w 576"/>
                <a:gd name="T67" fmla="*/ 146 h 576"/>
                <a:gd name="T68" fmla="*/ 441 w 576"/>
                <a:gd name="T69" fmla="*/ 289 h 576"/>
                <a:gd name="T70" fmla="*/ 441 w 576"/>
                <a:gd name="T71" fmla="*/ 289 h 576"/>
                <a:gd name="T72" fmla="*/ 482 w 576"/>
                <a:gd name="T73" fmla="*/ 289 h 576"/>
                <a:gd name="T74" fmla="*/ 384 w 576"/>
                <a:gd name="T75" fmla="*/ 442 h 576"/>
                <a:gd name="T76" fmla="*/ 361 w 576"/>
                <a:gd name="T77" fmla="*/ 463 h 576"/>
                <a:gd name="T78" fmla="*/ 441 w 576"/>
                <a:gd name="T79" fmla="*/ 289 h 576"/>
                <a:gd name="T80" fmla="*/ 499 w 576"/>
                <a:gd name="T81" fmla="*/ 231 h 576"/>
                <a:gd name="T82" fmla="*/ 384 w 576"/>
                <a:gd name="T83" fmla="*/ 216 h 576"/>
                <a:gd name="T84" fmla="*/ 441 w 576"/>
                <a:gd name="T85" fmla="*/ 289 h 576"/>
                <a:gd name="T86" fmla="*/ 441 w 576"/>
                <a:gd name="T87" fmla="*/ 265 h 576"/>
                <a:gd name="T88" fmla="*/ 266 w 576"/>
                <a:gd name="T89" fmla="*/ 158 h 576"/>
                <a:gd name="T90" fmla="*/ 224 w 576"/>
                <a:gd name="T91" fmla="*/ 190 h 576"/>
                <a:gd name="T92" fmla="*/ 253 w 576"/>
                <a:gd name="T93" fmla="*/ 201 h 576"/>
                <a:gd name="T94" fmla="*/ 266 w 576"/>
                <a:gd name="T95" fmla="*/ 158 h 576"/>
                <a:gd name="T96" fmla="*/ 225 w 576"/>
                <a:gd name="T97" fmla="*/ 206 h 576"/>
                <a:gd name="T98" fmla="*/ 248 w 576"/>
                <a:gd name="T99" fmla="*/ 298 h 576"/>
                <a:gd name="T100" fmla="*/ 120 w 576"/>
                <a:gd name="T101" fmla="*/ 298 h 576"/>
                <a:gd name="T102" fmla="*/ 136 w 576"/>
                <a:gd name="T103" fmla="*/ 339 h 576"/>
                <a:gd name="T104" fmla="*/ 257 w 576"/>
                <a:gd name="T105" fmla="*/ 340 h 576"/>
                <a:gd name="T106" fmla="*/ 240 w 576"/>
                <a:gd name="T107" fmla="*/ 371 h 576"/>
                <a:gd name="T108" fmla="*/ 256 w 576"/>
                <a:gd name="T109" fmla="*/ 355 h 576"/>
                <a:gd name="T110" fmla="*/ 116 w 576"/>
                <a:gd name="T111" fmla="*/ 38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6" h="576">
                  <a:moveTo>
                    <a:pt x="248" y="456"/>
                  </a:moveTo>
                  <a:cubicBezTo>
                    <a:pt x="247" y="456"/>
                    <a:pt x="247" y="456"/>
                    <a:pt x="247" y="456"/>
                  </a:cubicBezTo>
                  <a:cubicBezTo>
                    <a:pt x="239" y="456"/>
                    <a:pt x="233" y="450"/>
                    <a:pt x="233" y="442"/>
                  </a:cubicBezTo>
                  <a:cubicBezTo>
                    <a:pt x="233" y="435"/>
                    <a:pt x="233" y="435"/>
                    <a:pt x="233" y="435"/>
                  </a:cubicBezTo>
                  <a:cubicBezTo>
                    <a:pt x="200" y="437"/>
                    <a:pt x="173" y="437"/>
                    <a:pt x="139" y="435"/>
                  </a:cubicBezTo>
                  <a:cubicBezTo>
                    <a:pt x="139" y="442"/>
                    <a:pt x="139" y="442"/>
                    <a:pt x="139" y="442"/>
                  </a:cubicBezTo>
                  <a:cubicBezTo>
                    <a:pt x="139" y="450"/>
                    <a:pt x="133" y="456"/>
                    <a:pt x="125" y="456"/>
                  </a:cubicBezTo>
                  <a:cubicBezTo>
                    <a:pt x="124" y="456"/>
                    <a:pt x="124" y="456"/>
                    <a:pt x="124" y="456"/>
                  </a:cubicBezTo>
                  <a:cubicBezTo>
                    <a:pt x="85" y="456"/>
                    <a:pt x="85" y="456"/>
                    <a:pt x="85" y="456"/>
                  </a:cubicBezTo>
                  <a:cubicBezTo>
                    <a:pt x="76" y="456"/>
                    <a:pt x="70" y="450"/>
                    <a:pt x="70" y="442"/>
                  </a:cubicBezTo>
                  <a:cubicBezTo>
                    <a:pt x="70" y="424"/>
                    <a:pt x="70" y="424"/>
                    <a:pt x="70" y="424"/>
                  </a:cubicBezTo>
                  <a:cubicBezTo>
                    <a:pt x="66" y="423"/>
                    <a:pt x="66" y="423"/>
                    <a:pt x="66" y="423"/>
                  </a:cubicBezTo>
                  <a:cubicBezTo>
                    <a:pt x="66" y="351"/>
                    <a:pt x="66" y="351"/>
                    <a:pt x="66" y="351"/>
                  </a:cubicBezTo>
                  <a:cubicBezTo>
                    <a:pt x="63" y="350"/>
                    <a:pt x="63" y="350"/>
                    <a:pt x="63" y="350"/>
                  </a:cubicBezTo>
                  <a:cubicBezTo>
                    <a:pt x="55" y="349"/>
                    <a:pt x="50" y="342"/>
                    <a:pt x="51" y="334"/>
                  </a:cubicBezTo>
                  <a:cubicBezTo>
                    <a:pt x="52" y="314"/>
                    <a:pt x="52" y="314"/>
                    <a:pt x="52" y="314"/>
                  </a:cubicBezTo>
                  <a:cubicBezTo>
                    <a:pt x="53" y="308"/>
                    <a:pt x="58" y="302"/>
                    <a:pt x="68" y="301"/>
                  </a:cubicBezTo>
                  <a:cubicBezTo>
                    <a:pt x="79" y="300"/>
                    <a:pt x="79" y="300"/>
                    <a:pt x="79" y="300"/>
                  </a:cubicBezTo>
                  <a:cubicBezTo>
                    <a:pt x="89" y="278"/>
                    <a:pt x="89" y="278"/>
                    <a:pt x="89" y="278"/>
                  </a:cubicBezTo>
                  <a:cubicBezTo>
                    <a:pt x="92" y="270"/>
                    <a:pt x="100" y="264"/>
                    <a:pt x="109" y="264"/>
                  </a:cubicBezTo>
                  <a:cubicBezTo>
                    <a:pt x="159" y="258"/>
                    <a:pt x="208" y="258"/>
                    <a:pt x="263" y="264"/>
                  </a:cubicBezTo>
                  <a:cubicBezTo>
                    <a:pt x="272" y="264"/>
                    <a:pt x="280" y="270"/>
                    <a:pt x="283" y="278"/>
                  </a:cubicBezTo>
                  <a:cubicBezTo>
                    <a:pt x="293" y="300"/>
                    <a:pt x="293" y="300"/>
                    <a:pt x="293" y="300"/>
                  </a:cubicBezTo>
                  <a:cubicBezTo>
                    <a:pt x="304" y="301"/>
                    <a:pt x="304" y="301"/>
                    <a:pt x="304" y="301"/>
                  </a:cubicBezTo>
                  <a:cubicBezTo>
                    <a:pt x="314" y="302"/>
                    <a:pt x="319" y="308"/>
                    <a:pt x="320" y="314"/>
                  </a:cubicBezTo>
                  <a:cubicBezTo>
                    <a:pt x="320" y="315"/>
                    <a:pt x="320" y="315"/>
                    <a:pt x="320" y="315"/>
                  </a:cubicBezTo>
                  <a:cubicBezTo>
                    <a:pt x="322" y="334"/>
                    <a:pt x="322" y="334"/>
                    <a:pt x="322" y="334"/>
                  </a:cubicBezTo>
                  <a:cubicBezTo>
                    <a:pt x="323" y="342"/>
                    <a:pt x="317" y="349"/>
                    <a:pt x="309" y="350"/>
                  </a:cubicBezTo>
                  <a:cubicBezTo>
                    <a:pt x="307" y="351"/>
                    <a:pt x="307" y="351"/>
                    <a:pt x="307" y="351"/>
                  </a:cubicBezTo>
                  <a:cubicBezTo>
                    <a:pt x="307" y="351"/>
                    <a:pt x="307" y="351"/>
                    <a:pt x="307" y="351"/>
                  </a:cubicBezTo>
                  <a:cubicBezTo>
                    <a:pt x="307" y="423"/>
                    <a:pt x="307" y="423"/>
                    <a:pt x="307" y="423"/>
                  </a:cubicBezTo>
                  <a:cubicBezTo>
                    <a:pt x="302" y="424"/>
                    <a:pt x="302" y="424"/>
                    <a:pt x="302" y="424"/>
                  </a:cubicBezTo>
                  <a:cubicBezTo>
                    <a:pt x="302" y="442"/>
                    <a:pt x="302" y="442"/>
                    <a:pt x="302" y="442"/>
                  </a:cubicBezTo>
                  <a:cubicBezTo>
                    <a:pt x="302" y="450"/>
                    <a:pt x="296" y="456"/>
                    <a:pt x="287" y="456"/>
                  </a:cubicBezTo>
                  <a:lnTo>
                    <a:pt x="248" y="456"/>
                  </a:lnTo>
                  <a:close/>
                  <a:moveTo>
                    <a:pt x="115" y="442"/>
                  </a:moveTo>
                  <a:cubicBezTo>
                    <a:pt x="115" y="442"/>
                    <a:pt x="115" y="442"/>
                    <a:pt x="115" y="443"/>
                  </a:cubicBezTo>
                  <a:lnTo>
                    <a:pt x="115" y="442"/>
                  </a:lnTo>
                  <a:close/>
                  <a:moveTo>
                    <a:pt x="257" y="442"/>
                  </a:moveTo>
                  <a:cubicBezTo>
                    <a:pt x="257" y="442"/>
                    <a:pt x="257" y="442"/>
                    <a:pt x="257" y="442"/>
                  </a:cubicBezTo>
                  <a:cubicBezTo>
                    <a:pt x="257" y="442"/>
                    <a:pt x="257" y="442"/>
                    <a:pt x="257" y="442"/>
                  </a:cubicBezTo>
                  <a:close/>
                  <a:moveTo>
                    <a:pt x="257" y="434"/>
                  </a:moveTo>
                  <a:cubicBezTo>
                    <a:pt x="279" y="434"/>
                    <a:pt x="279" y="434"/>
                    <a:pt x="279" y="434"/>
                  </a:cubicBezTo>
                  <a:cubicBezTo>
                    <a:pt x="279" y="408"/>
                    <a:pt x="279" y="408"/>
                    <a:pt x="279" y="408"/>
                  </a:cubicBezTo>
                  <a:cubicBezTo>
                    <a:pt x="283" y="407"/>
                    <a:pt x="283" y="407"/>
                    <a:pt x="283" y="407"/>
                  </a:cubicBezTo>
                  <a:cubicBezTo>
                    <a:pt x="283" y="353"/>
                    <a:pt x="283" y="353"/>
                    <a:pt x="283" y="353"/>
                  </a:cubicBezTo>
                  <a:cubicBezTo>
                    <a:pt x="278" y="333"/>
                    <a:pt x="278" y="333"/>
                    <a:pt x="278" y="333"/>
                  </a:cubicBezTo>
                  <a:cubicBezTo>
                    <a:pt x="298" y="330"/>
                    <a:pt x="298" y="330"/>
                    <a:pt x="298" y="330"/>
                  </a:cubicBezTo>
                  <a:cubicBezTo>
                    <a:pt x="297" y="323"/>
                    <a:pt x="297" y="323"/>
                    <a:pt x="297" y="323"/>
                  </a:cubicBezTo>
                  <a:cubicBezTo>
                    <a:pt x="276" y="322"/>
                    <a:pt x="276" y="322"/>
                    <a:pt x="276" y="322"/>
                  </a:cubicBezTo>
                  <a:cubicBezTo>
                    <a:pt x="261" y="286"/>
                    <a:pt x="261" y="286"/>
                    <a:pt x="261" y="286"/>
                  </a:cubicBezTo>
                  <a:cubicBezTo>
                    <a:pt x="261" y="286"/>
                    <a:pt x="261" y="286"/>
                    <a:pt x="261" y="286"/>
                  </a:cubicBezTo>
                  <a:cubicBezTo>
                    <a:pt x="207" y="280"/>
                    <a:pt x="160" y="280"/>
                    <a:pt x="111" y="286"/>
                  </a:cubicBezTo>
                  <a:cubicBezTo>
                    <a:pt x="111" y="286"/>
                    <a:pt x="111" y="286"/>
                    <a:pt x="111" y="286"/>
                  </a:cubicBezTo>
                  <a:cubicBezTo>
                    <a:pt x="96" y="322"/>
                    <a:pt x="96" y="322"/>
                    <a:pt x="96" y="322"/>
                  </a:cubicBezTo>
                  <a:cubicBezTo>
                    <a:pt x="75" y="323"/>
                    <a:pt x="75" y="323"/>
                    <a:pt x="75" y="323"/>
                  </a:cubicBezTo>
                  <a:cubicBezTo>
                    <a:pt x="75" y="330"/>
                    <a:pt x="75" y="330"/>
                    <a:pt x="75" y="330"/>
                  </a:cubicBezTo>
                  <a:cubicBezTo>
                    <a:pt x="94" y="333"/>
                    <a:pt x="94" y="333"/>
                    <a:pt x="94" y="333"/>
                  </a:cubicBezTo>
                  <a:cubicBezTo>
                    <a:pt x="89" y="353"/>
                    <a:pt x="89" y="353"/>
                    <a:pt x="89" y="353"/>
                  </a:cubicBezTo>
                  <a:cubicBezTo>
                    <a:pt x="89" y="407"/>
                    <a:pt x="89" y="407"/>
                    <a:pt x="89" y="407"/>
                  </a:cubicBezTo>
                  <a:cubicBezTo>
                    <a:pt x="94" y="408"/>
                    <a:pt x="94" y="408"/>
                    <a:pt x="94" y="408"/>
                  </a:cubicBezTo>
                  <a:cubicBezTo>
                    <a:pt x="94" y="434"/>
                    <a:pt x="94" y="434"/>
                    <a:pt x="94" y="434"/>
                  </a:cubicBezTo>
                  <a:cubicBezTo>
                    <a:pt x="115" y="434"/>
                    <a:pt x="115" y="434"/>
                    <a:pt x="115" y="434"/>
                  </a:cubicBezTo>
                  <a:cubicBezTo>
                    <a:pt x="115" y="412"/>
                    <a:pt x="115" y="412"/>
                    <a:pt x="115" y="412"/>
                  </a:cubicBezTo>
                  <a:cubicBezTo>
                    <a:pt x="128" y="412"/>
                    <a:pt x="128" y="412"/>
                    <a:pt x="128" y="412"/>
                  </a:cubicBezTo>
                  <a:cubicBezTo>
                    <a:pt x="171" y="415"/>
                    <a:pt x="202" y="415"/>
                    <a:pt x="244" y="412"/>
                  </a:cubicBezTo>
                  <a:cubicBezTo>
                    <a:pt x="257" y="412"/>
                    <a:pt x="257" y="412"/>
                    <a:pt x="257" y="412"/>
                  </a:cubicBezTo>
                  <a:lnTo>
                    <a:pt x="257" y="434"/>
                  </a:lnTo>
                  <a:close/>
                  <a:moveTo>
                    <a:pt x="68" y="328"/>
                  </a:moveTo>
                  <a:cubicBezTo>
                    <a:pt x="68" y="328"/>
                    <a:pt x="68" y="328"/>
                    <a:pt x="68" y="328"/>
                  </a:cubicBezTo>
                  <a:cubicBezTo>
                    <a:pt x="68" y="328"/>
                    <a:pt x="68" y="328"/>
                    <a:pt x="68" y="328"/>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4" y="551"/>
                    <a:pt x="24" y="551"/>
                    <a:pt x="24" y="551"/>
                  </a:cubicBezTo>
                  <a:cubicBezTo>
                    <a:pt x="24" y="25"/>
                    <a:pt x="24" y="25"/>
                    <a:pt x="24" y="25"/>
                  </a:cubicBezTo>
                  <a:cubicBezTo>
                    <a:pt x="551" y="25"/>
                    <a:pt x="551" y="25"/>
                    <a:pt x="551" y="25"/>
                  </a:cubicBezTo>
                  <a:lnTo>
                    <a:pt x="551" y="551"/>
                  </a:lnTo>
                  <a:close/>
                  <a:moveTo>
                    <a:pt x="357" y="155"/>
                  </a:moveTo>
                  <a:cubicBezTo>
                    <a:pt x="397" y="176"/>
                    <a:pt x="397" y="176"/>
                    <a:pt x="397" y="176"/>
                  </a:cubicBezTo>
                  <a:cubicBezTo>
                    <a:pt x="405" y="170"/>
                    <a:pt x="414" y="165"/>
                    <a:pt x="425" y="163"/>
                  </a:cubicBezTo>
                  <a:cubicBezTo>
                    <a:pt x="352" y="125"/>
                    <a:pt x="352" y="125"/>
                    <a:pt x="352" y="125"/>
                  </a:cubicBezTo>
                  <a:cubicBezTo>
                    <a:pt x="355" y="132"/>
                    <a:pt x="357" y="139"/>
                    <a:pt x="357" y="146"/>
                  </a:cubicBezTo>
                  <a:cubicBezTo>
                    <a:pt x="357" y="149"/>
                    <a:pt x="357" y="152"/>
                    <a:pt x="357" y="155"/>
                  </a:cubicBezTo>
                  <a:close/>
                  <a:moveTo>
                    <a:pt x="350" y="171"/>
                  </a:moveTo>
                  <a:cubicBezTo>
                    <a:pt x="345" y="179"/>
                    <a:pt x="339" y="185"/>
                    <a:pt x="331" y="189"/>
                  </a:cubicBezTo>
                  <a:cubicBezTo>
                    <a:pt x="372" y="210"/>
                    <a:pt x="372" y="210"/>
                    <a:pt x="372" y="210"/>
                  </a:cubicBezTo>
                  <a:cubicBezTo>
                    <a:pt x="375" y="202"/>
                    <a:pt x="379" y="195"/>
                    <a:pt x="384" y="189"/>
                  </a:cubicBezTo>
                  <a:lnTo>
                    <a:pt x="350" y="171"/>
                  </a:lnTo>
                  <a:close/>
                  <a:moveTo>
                    <a:pt x="337" y="124"/>
                  </a:moveTo>
                  <a:cubicBezTo>
                    <a:pt x="331" y="117"/>
                    <a:pt x="321" y="112"/>
                    <a:pt x="311" y="112"/>
                  </a:cubicBezTo>
                  <a:cubicBezTo>
                    <a:pt x="292" y="112"/>
                    <a:pt x="276" y="127"/>
                    <a:pt x="276" y="146"/>
                  </a:cubicBezTo>
                  <a:cubicBezTo>
                    <a:pt x="276" y="165"/>
                    <a:pt x="292" y="181"/>
                    <a:pt x="311" y="181"/>
                  </a:cubicBezTo>
                  <a:cubicBezTo>
                    <a:pt x="312" y="181"/>
                    <a:pt x="314" y="181"/>
                    <a:pt x="315" y="181"/>
                  </a:cubicBezTo>
                  <a:cubicBezTo>
                    <a:pt x="332" y="178"/>
                    <a:pt x="345" y="164"/>
                    <a:pt x="345" y="146"/>
                  </a:cubicBezTo>
                  <a:cubicBezTo>
                    <a:pt x="345" y="138"/>
                    <a:pt x="342" y="130"/>
                    <a:pt x="337" y="124"/>
                  </a:cubicBezTo>
                  <a:close/>
                  <a:moveTo>
                    <a:pt x="300" y="146"/>
                  </a:moveTo>
                  <a:cubicBezTo>
                    <a:pt x="300" y="141"/>
                    <a:pt x="305" y="136"/>
                    <a:pt x="311" y="136"/>
                  </a:cubicBezTo>
                  <a:cubicBezTo>
                    <a:pt x="317" y="136"/>
                    <a:pt x="321" y="141"/>
                    <a:pt x="321" y="146"/>
                  </a:cubicBezTo>
                  <a:cubicBezTo>
                    <a:pt x="321" y="152"/>
                    <a:pt x="317" y="157"/>
                    <a:pt x="311" y="157"/>
                  </a:cubicBezTo>
                  <a:cubicBezTo>
                    <a:pt x="305" y="157"/>
                    <a:pt x="300" y="152"/>
                    <a:pt x="300" y="146"/>
                  </a:cubicBezTo>
                  <a:close/>
                  <a:moveTo>
                    <a:pt x="441" y="289"/>
                  </a:moveTo>
                  <a:cubicBezTo>
                    <a:pt x="441" y="289"/>
                    <a:pt x="441" y="289"/>
                    <a:pt x="441" y="289"/>
                  </a:cubicBezTo>
                  <a:cubicBezTo>
                    <a:pt x="441" y="289"/>
                    <a:pt x="441" y="289"/>
                    <a:pt x="441" y="289"/>
                  </a:cubicBezTo>
                  <a:cubicBezTo>
                    <a:pt x="441" y="289"/>
                    <a:pt x="441" y="289"/>
                    <a:pt x="441" y="289"/>
                  </a:cubicBezTo>
                  <a:close/>
                  <a:moveTo>
                    <a:pt x="503" y="269"/>
                  </a:moveTo>
                  <a:cubicBezTo>
                    <a:pt x="500" y="269"/>
                    <a:pt x="500" y="269"/>
                    <a:pt x="500" y="269"/>
                  </a:cubicBezTo>
                  <a:cubicBezTo>
                    <a:pt x="496" y="277"/>
                    <a:pt x="490" y="283"/>
                    <a:pt x="482" y="289"/>
                  </a:cubicBezTo>
                  <a:cubicBezTo>
                    <a:pt x="484" y="289"/>
                    <a:pt x="484" y="289"/>
                    <a:pt x="484" y="289"/>
                  </a:cubicBezTo>
                  <a:cubicBezTo>
                    <a:pt x="499" y="442"/>
                    <a:pt x="499" y="442"/>
                    <a:pt x="499" y="442"/>
                  </a:cubicBezTo>
                  <a:cubicBezTo>
                    <a:pt x="384" y="442"/>
                    <a:pt x="384" y="442"/>
                    <a:pt x="384" y="442"/>
                  </a:cubicBezTo>
                  <a:cubicBezTo>
                    <a:pt x="401" y="292"/>
                    <a:pt x="401" y="292"/>
                    <a:pt x="401" y="292"/>
                  </a:cubicBezTo>
                  <a:cubicBezTo>
                    <a:pt x="394" y="288"/>
                    <a:pt x="388" y="282"/>
                    <a:pt x="383" y="275"/>
                  </a:cubicBezTo>
                  <a:cubicBezTo>
                    <a:pt x="361" y="463"/>
                    <a:pt x="361" y="463"/>
                    <a:pt x="361" y="463"/>
                  </a:cubicBezTo>
                  <a:cubicBezTo>
                    <a:pt x="521" y="463"/>
                    <a:pt x="521" y="463"/>
                    <a:pt x="521" y="463"/>
                  </a:cubicBezTo>
                  <a:lnTo>
                    <a:pt x="503" y="269"/>
                  </a:lnTo>
                  <a:close/>
                  <a:moveTo>
                    <a:pt x="441" y="289"/>
                  </a:moveTo>
                  <a:cubicBezTo>
                    <a:pt x="441" y="289"/>
                    <a:pt x="441" y="289"/>
                    <a:pt x="441" y="289"/>
                  </a:cubicBezTo>
                  <a:cubicBezTo>
                    <a:pt x="458" y="289"/>
                    <a:pt x="474" y="281"/>
                    <a:pt x="485" y="269"/>
                  </a:cubicBezTo>
                  <a:cubicBezTo>
                    <a:pt x="493" y="259"/>
                    <a:pt x="499" y="245"/>
                    <a:pt x="499" y="231"/>
                  </a:cubicBezTo>
                  <a:cubicBezTo>
                    <a:pt x="499" y="199"/>
                    <a:pt x="473" y="173"/>
                    <a:pt x="441" y="173"/>
                  </a:cubicBezTo>
                  <a:cubicBezTo>
                    <a:pt x="435" y="173"/>
                    <a:pt x="430" y="173"/>
                    <a:pt x="426" y="175"/>
                  </a:cubicBezTo>
                  <a:cubicBezTo>
                    <a:pt x="405" y="180"/>
                    <a:pt x="389" y="196"/>
                    <a:pt x="384" y="216"/>
                  </a:cubicBezTo>
                  <a:cubicBezTo>
                    <a:pt x="383" y="221"/>
                    <a:pt x="382" y="226"/>
                    <a:pt x="382" y="231"/>
                  </a:cubicBezTo>
                  <a:cubicBezTo>
                    <a:pt x="382" y="245"/>
                    <a:pt x="388" y="259"/>
                    <a:pt x="397" y="269"/>
                  </a:cubicBezTo>
                  <a:cubicBezTo>
                    <a:pt x="407" y="281"/>
                    <a:pt x="423" y="289"/>
                    <a:pt x="441" y="289"/>
                  </a:cubicBezTo>
                  <a:close/>
                  <a:moveTo>
                    <a:pt x="441" y="197"/>
                  </a:moveTo>
                  <a:cubicBezTo>
                    <a:pt x="459" y="197"/>
                    <a:pt x="475" y="212"/>
                    <a:pt x="475" y="231"/>
                  </a:cubicBezTo>
                  <a:cubicBezTo>
                    <a:pt x="475" y="250"/>
                    <a:pt x="459" y="265"/>
                    <a:pt x="441" y="265"/>
                  </a:cubicBezTo>
                  <a:cubicBezTo>
                    <a:pt x="422" y="265"/>
                    <a:pt x="407" y="250"/>
                    <a:pt x="407" y="231"/>
                  </a:cubicBezTo>
                  <a:cubicBezTo>
                    <a:pt x="407" y="212"/>
                    <a:pt x="422" y="197"/>
                    <a:pt x="441" y="197"/>
                  </a:cubicBezTo>
                  <a:close/>
                  <a:moveTo>
                    <a:pt x="266" y="158"/>
                  </a:moveTo>
                  <a:cubicBezTo>
                    <a:pt x="235" y="175"/>
                    <a:pt x="235" y="175"/>
                    <a:pt x="235" y="175"/>
                  </a:cubicBezTo>
                  <a:cubicBezTo>
                    <a:pt x="235" y="182"/>
                    <a:pt x="235" y="182"/>
                    <a:pt x="235" y="182"/>
                  </a:cubicBezTo>
                  <a:cubicBezTo>
                    <a:pt x="224" y="190"/>
                    <a:pt x="224" y="190"/>
                    <a:pt x="224" y="190"/>
                  </a:cubicBezTo>
                  <a:cubicBezTo>
                    <a:pt x="233" y="205"/>
                    <a:pt x="233" y="205"/>
                    <a:pt x="233" y="205"/>
                  </a:cubicBezTo>
                  <a:cubicBezTo>
                    <a:pt x="246" y="198"/>
                    <a:pt x="246" y="198"/>
                    <a:pt x="246" y="198"/>
                  </a:cubicBezTo>
                  <a:cubicBezTo>
                    <a:pt x="253" y="201"/>
                    <a:pt x="253" y="201"/>
                    <a:pt x="253" y="201"/>
                  </a:cubicBezTo>
                  <a:cubicBezTo>
                    <a:pt x="282" y="184"/>
                    <a:pt x="282" y="184"/>
                    <a:pt x="282" y="184"/>
                  </a:cubicBezTo>
                  <a:cubicBezTo>
                    <a:pt x="281" y="184"/>
                    <a:pt x="280" y="183"/>
                    <a:pt x="278" y="182"/>
                  </a:cubicBezTo>
                  <a:cubicBezTo>
                    <a:pt x="268" y="174"/>
                    <a:pt x="267" y="167"/>
                    <a:pt x="266" y="158"/>
                  </a:cubicBezTo>
                  <a:close/>
                  <a:moveTo>
                    <a:pt x="196" y="213"/>
                  </a:moveTo>
                  <a:cubicBezTo>
                    <a:pt x="201" y="221"/>
                    <a:pt x="201" y="221"/>
                    <a:pt x="201" y="221"/>
                  </a:cubicBezTo>
                  <a:cubicBezTo>
                    <a:pt x="225" y="206"/>
                    <a:pt x="225" y="206"/>
                    <a:pt x="225" y="206"/>
                  </a:cubicBezTo>
                  <a:cubicBezTo>
                    <a:pt x="220" y="197"/>
                    <a:pt x="220" y="197"/>
                    <a:pt x="220" y="197"/>
                  </a:cubicBezTo>
                  <a:cubicBezTo>
                    <a:pt x="196" y="213"/>
                    <a:pt x="196" y="213"/>
                    <a:pt x="196" y="213"/>
                  </a:cubicBezTo>
                  <a:close/>
                  <a:moveTo>
                    <a:pt x="248" y="298"/>
                  </a:moveTo>
                  <a:cubicBezTo>
                    <a:pt x="237" y="297"/>
                    <a:pt x="237" y="297"/>
                    <a:pt x="237" y="297"/>
                  </a:cubicBezTo>
                  <a:cubicBezTo>
                    <a:pt x="181" y="293"/>
                    <a:pt x="149" y="295"/>
                    <a:pt x="134" y="297"/>
                  </a:cubicBezTo>
                  <a:cubicBezTo>
                    <a:pt x="120" y="298"/>
                    <a:pt x="120" y="298"/>
                    <a:pt x="120" y="298"/>
                  </a:cubicBezTo>
                  <a:cubicBezTo>
                    <a:pt x="110" y="339"/>
                    <a:pt x="110" y="339"/>
                    <a:pt x="110" y="339"/>
                  </a:cubicBezTo>
                  <a:cubicBezTo>
                    <a:pt x="136" y="339"/>
                    <a:pt x="136" y="339"/>
                    <a:pt x="136" y="339"/>
                  </a:cubicBezTo>
                  <a:cubicBezTo>
                    <a:pt x="136" y="339"/>
                    <a:pt x="136" y="339"/>
                    <a:pt x="136" y="339"/>
                  </a:cubicBezTo>
                  <a:cubicBezTo>
                    <a:pt x="137" y="339"/>
                    <a:pt x="138" y="339"/>
                    <a:pt x="140" y="339"/>
                  </a:cubicBezTo>
                  <a:cubicBezTo>
                    <a:pt x="146" y="338"/>
                    <a:pt x="165" y="335"/>
                    <a:pt x="239" y="339"/>
                  </a:cubicBezTo>
                  <a:cubicBezTo>
                    <a:pt x="257" y="340"/>
                    <a:pt x="257" y="340"/>
                    <a:pt x="257" y="340"/>
                  </a:cubicBezTo>
                  <a:lnTo>
                    <a:pt x="248" y="298"/>
                  </a:lnTo>
                  <a:close/>
                  <a:moveTo>
                    <a:pt x="256" y="355"/>
                  </a:moveTo>
                  <a:cubicBezTo>
                    <a:pt x="247" y="355"/>
                    <a:pt x="240" y="362"/>
                    <a:pt x="240" y="371"/>
                  </a:cubicBezTo>
                  <a:cubicBezTo>
                    <a:pt x="240" y="379"/>
                    <a:pt x="247" y="386"/>
                    <a:pt x="256" y="386"/>
                  </a:cubicBezTo>
                  <a:cubicBezTo>
                    <a:pt x="265" y="386"/>
                    <a:pt x="273" y="379"/>
                    <a:pt x="273" y="371"/>
                  </a:cubicBezTo>
                  <a:cubicBezTo>
                    <a:pt x="273" y="362"/>
                    <a:pt x="265" y="355"/>
                    <a:pt x="256" y="355"/>
                  </a:cubicBezTo>
                  <a:close/>
                  <a:moveTo>
                    <a:pt x="116" y="355"/>
                  </a:moveTo>
                  <a:cubicBezTo>
                    <a:pt x="107" y="355"/>
                    <a:pt x="100" y="362"/>
                    <a:pt x="100" y="371"/>
                  </a:cubicBezTo>
                  <a:cubicBezTo>
                    <a:pt x="100" y="379"/>
                    <a:pt x="107" y="386"/>
                    <a:pt x="116" y="386"/>
                  </a:cubicBezTo>
                  <a:cubicBezTo>
                    <a:pt x="125" y="386"/>
                    <a:pt x="132" y="379"/>
                    <a:pt x="132" y="371"/>
                  </a:cubicBezTo>
                  <a:cubicBezTo>
                    <a:pt x="132" y="362"/>
                    <a:pt x="125" y="355"/>
                    <a:pt x="116" y="355"/>
                  </a:cubicBezTo>
                  <a:close/>
                </a:path>
              </a:pathLst>
            </a:custGeom>
            <a:grpFill/>
            <a:ln>
              <a:noFill/>
            </a:ln>
          </p:spPr>
          <p:txBody>
            <a:bodyPr vert="horz" wrap="square" lIns="91440" tIns="45720" rIns="91440" bIns="45720" numCol="1" anchor="t" anchorCtr="0" compatLnSpc="1">
              <a:prstTxWarp prst="textNoShape">
                <a:avLst/>
              </a:prstTxWarp>
            </a:bodyPr>
            <a:lstStyle/>
            <a:p>
              <a:endParaRPr lang="ja-JP" altLang="en-US" b="1"/>
            </a:p>
          </p:txBody>
        </p:sp>
      </p:grpSp>
      <p:grpSp>
        <p:nvGrpSpPr>
          <p:cNvPr id="10" name="Groupe 49">
            <a:extLst>
              <a:ext uri="{FF2B5EF4-FFF2-40B4-BE49-F238E27FC236}">
                <a16:creationId xmlns:a16="http://schemas.microsoft.com/office/drawing/2014/main" id="{323BA6D8-9200-204A-6DE1-EC2E421EB640}"/>
              </a:ext>
            </a:extLst>
          </p:cNvPr>
          <p:cNvGrpSpPr/>
          <p:nvPr/>
        </p:nvGrpSpPr>
        <p:grpSpPr>
          <a:xfrm>
            <a:off x="1317922" y="5504974"/>
            <a:ext cx="4485766" cy="457200"/>
            <a:chOff x="975802" y="5895322"/>
            <a:chExt cx="4485766" cy="457200"/>
          </a:xfrm>
          <a:solidFill>
            <a:schemeClr val="accent1"/>
          </a:solidFill>
        </p:grpSpPr>
        <p:sp>
          <p:nvSpPr>
            <p:cNvPr id="11" name="Freeform 61">
              <a:extLst>
                <a:ext uri="{FF2B5EF4-FFF2-40B4-BE49-F238E27FC236}">
                  <a16:creationId xmlns:a16="http://schemas.microsoft.com/office/drawing/2014/main" id="{F364BC04-C7CD-9EDE-5007-D3485F100C73}"/>
                </a:ext>
              </a:extLst>
            </p:cNvPr>
            <p:cNvSpPr>
              <a:spLocks noChangeAspect="1" noEditPoints="1"/>
            </p:cNvSpPr>
            <p:nvPr/>
          </p:nvSpPr>
          <p:spPr bwMode="auto">
            <a:xfrm>
              <a:off x="975802" y="5895322"/>
              <a:ext cx="455905" cy="457200"/>
            </a:xfrm>
            <a:custGeom>
              <a:avLst/>
              <a:gdLst>
                <a:gd name="T0" fmla="*/ 576 w 576"/>
                <a:gd name="T1" fmla="*/ 0 h 576"/>
                <a:gd name="T2" fmla="*/ 328 w 576"/>
                <a:gd name="T3" fmla="*/ 369 h 576"/>
                <a:gd name="T4" fmla="*/ 406 w 576"/>
                <a:gd name="T5" fmla="*/ 367 h 576"/>
                <a:gd name="T6" fmla="*/ 484 w 576"/>
                <a:gd name="T7" fmla="*/ 369 h 576"/>
                <a:gd name="T8" fmla="*/ 300 w 576"/>
                <a:gd name="T9" fmla="*/ 432 h 576"/>
                <a:gd name="T10" fmla="*/ 92 w 576"/>
                <a:gd name="T11" fmla="*/ 369 h 576"/>
                <a:gd name="T12" fmla="*/ 170 w 576"/>
                <a:gd name="T13" fmla="*/ 367 h 576"/>
                <a:gd name="T14" fmla="*/ 248 w 576"/>
                <a:gd name="T15" fmla="*/ 369 h 576"/>
                <a:gd name="T16" fmla="*/ 551 w 576"/>
                <a:gd name="T17" fmla="*/ 551 h 576"/>
                <a:gd name="T18" fmla="*/ 446 w 576"/>
                <a:gd name="T19" fmla="*/ 330 h 576"/>
                <a:gd name="T20" fmla="*/ 397 w 576"/>
                <a:gd name="T21" fmla="*/ 338 h 576"/>
                <a:gd name="T22" fmla="*/ 288 w 576"/>
                <a:gd name="T23" fmla="*/ 371 h 576"/>
                <a:gd name="T24" fmla="*/ 179 w 576"/>
                <a:gd name="T25" fmla="*/ 338 h 576"/>
                <a:gd name="T26" fmla="*/ 130 w 576"/>
                <a:gd name="T27" fmla="*/ 330 h 576"/>
                <a:gd name="T28" fmla="*/ 25 w 576"/>
                <a:gd name="T29" fmla="*/ 551 h 576"/>
                <a:gd name="T30" fmla="*/ 170 w 576"/>
                <a:gd name="T31" fmla="*/ 311 h 576"/>
                <a:gd name="T32" fmla="*/ 257 w 576"/>
                <a:gd name="T33" fmla="*/ 220 h 576"/>
                <a:gd name="T34" fmla="*/ 192 w 576"/>
                <a:gd name="T35" fmla="*/ 139 h 576"/>
                <a:gd name="T36" fmla="*/ 178 w 576"/>
                <a:gd name="T37" fmla="*/ 137 h 576"/>
                <a:gd name="T38" fmla="*/ 170 w 576"/>
                <a:gd name="T39" fmla="*/ 136 h 576"/>
                <a:gd name="T40" fmla="*/ 129 w 576"/>
                <a:gd name="T41" fmla="*/ 147 h 576"/>
                <a:gd name="T42" fmla="*/ 93 w 576"/>
                <a:gd name="T43" fmla="*/ 182 h 576"/>
                <a:gd name="T44" fmla="*/ 88 w 576"/>
                <a:gd name="T45" fmla="*/ 195 h 576"/>
                <a:gd name="T46" fmla="*/ 84 w 576"/>
                <a:gd name="T47" fmla="*/ 208 h 576"/>
                <a:gd name="T48" fmla="*/ 83 w 576"/>
                <a:gd name="T49" fmla="*/ 221 h 576"/>
                <a:gd name="T50" fmla="*/ 112 w 576"/>
                <a:gd name="T51" fmla="*/ 200 h 576"/>
                <a:gd name="T52" fmla="*/ 137 w 576"/>
                <a:gd name="T53" fmla="*/ 171 h 576"/>
                <a:gd name="T54" fmla="*/ 170 w 576"/>
                <a:gd name="T55" fmla="*/ 161 h 576"/>
                <a:gd name="T56" fmla="*/ 227 w 576"/>
                <a:gd name="T57" fmla="*/ 211 h 576"/>
                <a:gd name="T58" fmla="*/ 108 w 576"/>
                <a:gd name="T59" fmla="*/ 231 h 576"/>
                <a:gd name="T60" fmla="*/ 170 w 576"/>
                <a:gd name="T61" fmla="*/ 286 h 576"/>
                <a:gd name="T62" fmla="*/ 344 w 576"/>
                <a:gd name="T63" fmla="*/ 295 h 576"/>
                <a:gd name="T64" fmla="*/ 469 w 576"/>
                <a:gd name="T65" fmla="*/ 295 h 576"/>
                <a:gd name="T66" fmla="*/ 533 w 576"/>
                <a:gd name="T67" fmla="*/ 299 h 576"/>
                <a:gd name="T68" fmla="*/ 406 w 576"/>
                <a:gd name="T69" fmla="*/ 138 h 576"/>
                <a:gd name="T70" fmla="*/ 406 w 576"/>
                <a:gd name="T71" fmla="*/ 138 h 576"/>
                <a:gd name="T72" fmla="*/ 279 w 576"/>
                <a:gd name="T73" fmla="*/ 299 h 576"/>
                <a:gd name="T74" fmla="*/ 348 w 576"/>
                <a:gd name="T75" fmla="*/ 202 h 576"/>
                <a:gd name="T76" fmla="*/ 354 w 576"/>
                <a:gd name="T77" fmla="*/ 191 h 576"/>
                <a:gd name="T78" fmla="*/ 361 w 576"/>
                <a:gd name="T79" fmla="*/ 182 h 576"/>
                <a:gd name="T80" fmla="*/ 371 w 576"/>
                <a:gd name="T81" fmla="*/ 174 h 576"/>
                <a:gd name="T82" fmla="*/ 382 w 576"/>
                <a:gd name="T83" fmla="*/ 168 h 576"/>
                <a:gd name="T84" fmla="*/ 393 w 576"/>
                <a:gd name="T85" fmla="*/ 164 h 576"/>
                <a:gd name="T86" fmla="*/ 346 w 576"/>
                <a:gd name="T87" fmla="*/ 207 h 576"/>
                <a:gd name="T88" fmla="*/ 431 w 576"/>
                <a:gd name="T89" fmla="*/ 168 h 576"/>
                <a:gd name="T90" fmla="*/ 442 w 576"/>
                <a:gd name="T91" fmla="*/ 174 h 576"/>
                <a:gd name="T92" fmla="*/ 451 w 576"/>
                <a:gd name="T93" fmla="*/ 182 h 576"/>
                <a:gd name="T94" fmla="*/ 458 w 576"/>
                <a:gd name="T95" fmla="*/ 191 h 576"/>
                <a:gd name="T96" fmla="*/ 464 w 576"/>
                <a:gd name="T97" fmla="*/ 202 h 576"/>
                <a:gd name="T98" fmla="*/ 419 w 576"/>
                <a:gd name="T99" fmla="*/ 169 h 576"/>
                <a:gd name="T100" fmla="*/ 406 w 576"/>
                <a:gd name="T101" fmla="*/ 288 h 576"/>
                <a:gd name="T102" fmla="*/ 406 w 576"/>
                <a:gd name="T103" fmla="*/ 288 h 576"/>
                <a:gd name="T104" fmla="*/ 503 w 576"/>
                <a:gd name="T105" fmla="*/ 248 h 576"/>
                <a:gd name="T106" fmla="*/ 310 w 576"/>
                <a:gd name="T107" fmla="*/ 24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300" y="432"/>
                  </a:moveTo>
                  <a:cubicBezTo>
                    <a:pt x="301" y="428"/>
                    <a:pt x="304" y="406"/>
                    <a:pt x="306" y="393"/>
                  </a:cubicBezTo>
                  <a:cubicBezTo>
                    <a:pt x="307" y="383"/>
                    <a:pt x="316" y="374"/>
                    <a:pt x="328" y="369"/>
                  </a:cubicBezTo>
                  <a:cubicBezTo>
                    <a:pt x="340" y="365"/>
                    <a:pt x="356" y="359"/>
                    <a:pt x="374" y="353"/>
                  </a:cubicBezTo>
                  <a:cubicBezTo>
                    <a:pt x="375" y="353"/>
                    <a:pt x="375" y="353"/>
                    <a:pt x="375" y="353"/>
                  </a:cubicBezTo>
                  <a:cubicBezTo>
                    <a:pt x="376" y="353"/>
                    <a:pt x="376" y="352"/>
                    <a:pt x="377" y="352"/>
                  </a:cubicBezTo>
                  <a:cubicBezTo>
                    <a:pt x="384" y="362"/>
                    <a:pt x="393" y="367"/>
                    <a:pt x="406" y="367"/>
                  </a:cubicBezTo>
                  <a:cubicBezTo>
                    <a:pt x="419" y="367"/>
                    <a:pt x="429" y="362"/>
                    <a:pt x="435" y="352"/>
                  </a:cubicBezTo>
                  <a:cubicBezTo>
                    <a:pt x="436" y="352"/>
                    <a:pt x="437" y="353"/>
                    <a:pt x="437" y="353"/>
                  </a:cubicBezTo>
                  <a:cubicBezTo>
                    <a:pt x="439" y="353"/>
                    <a:pt x="439" y="353"/>
                    <a:pt x="439" y="353"/>
                  </a:cubicBezTo>
                  <a:cubicBezTo>
                    <a:pt x="449" y="357"/>
                    <a:pt x="469" y="363"/>
                    <a:pt x="484" y="369"/>
                  </a:cubicBezTo>
                  <a:cubicBezTo>
                    <a:pt x="497" y="374"/>
                    <a:pt x="506" y="383"/>
                    <a:pt x="507" y="393"/>
                  </a:cubicBezTo>
                  <a:cubicBezTo>
                    <a:pt x="508" y="406"/>
                    <a:pt x="523" y="524"/>
                    <a:pt x="526" y="551"/>
                  </a:cubicBezTo>
                  <a:cubicBezTo>
                    <a:pt x="300" y="551"/>
                    <a:pt x="300" y="551"/>
                    <a:pt x="300" y="551"/>
                  </a:cubicBezTo>
                  <a:lnTo>
                    <a:pt x="300" y="432"/>
                  </a:lnTo>
                  <a:close/>
                  <a:moveTo>
                    <a:pt x="276" y="551"/>
                  </a:moveTo>
                  <a:cubicBezTo>
                    <a:pt x="50" y="551"/>
                    <a:pt x="50" y="551"/>
                    <a:pt x="50" y="551"/>
                  </a:cubicBezTo>
                  <a:cubicBezTo>
                    <a:pt x="54" y="514"/>
                    <a:pt x="68" y="405"/>
                    <a:pt x="69" y="393"/>
                  </a:cubicBezTo>
                  <a:cubicBezTo>
                    <a:pt x="70" y="383"/>
                    <a:pt x="79" y="374"/>
                    <a:pt x="92" y="369"/>
                  </a:cubicBezTo>
                  <a:cubicBezTo>
                    <a:pt x="107" y="363"/>
                    <a:pt x="127" y="357"/>
                    <a:pt x="137" y="353"/>
                  </a:cubicBezTo>
                  <a:cubicBezTo>
                    <a:pt x="139" y="353"/>
                    <a:pt x="139" y="353"/>
                    <a:pt x="139" y="353"/>
                  </a:cubicBezTo>
                  <a:cubicBezTo>
                    <a:pt x="139" y="353"/>
                    <a:pt x="140" y="352"/>
                    <a:pt x="141" y="352"/>
                  </a:cubicBezTo>
                  <a:cubicBezTo>
                    <a:pt x="147" y="362"/>
                    <a:pt x="157" y="367"/>
                    <a:pt x="170" y="367"/>
                  </a:cubicBezTo>
                  <a:cubicBezTo>
                    <a:pt x="183" y="367"/>
                    <a:pt x="192" y="362"/>
                    <a:pt x="199" y="352"/>
                  </a:cubicBezTo>
                  <a:cubicBezTo>
                    <a:pt x="200" y="352"/>
                    <a:pt x="200" y="353"/>
                    <a:pt x="201" y="353"/>
                  </a:cubicBezTo>
                  <a:cubicBezTo>
                    <a:pt x="202" y="353"/>
                    <a:pt x="202" y="353"/>
                    <a:pt x="202" y="353"/>
                  </a:cubicBezTo>
                  <a:cubicBezTo>
                    <a:pt x="220" y="359"/>
                    <a:pt x="236" y="365"/>
                    <a:pt x="248" y="369"/>
                  </a:cubicBezTo>
                  <a:cubicBezTo>
                    <a:pt x="260" y="374"/>
                    <a:pt x="269" y="383"/>
                    <a:pt x="270" y="393"/>
                  </a:cubicBezTo>
                  <a:cubicBezTo>
                    <a:pt x="272" y="406"/>
                    <a:pt x="275" y="428"/>
                    <a:pt x="276" y="432"/>
                  </a:cubicBezTo>
                  <a:lnTo>
                    <a:pt x="276" y="551"/>
                  </a:lnTo>
                  <a:close/>
                  <a:moveTo>
                    <a:pt x="551" y="551"/>
                  </a:moveTo>
                  <a:cubicBezTo>
                    <a:pt x="551" y="551"/>
                    <a:pt x="551" y="551"/>
                    <a:pt x="551" y="551"/>
                  </a:cubicBezTo>
                  <a:cubicBezTo>
                    <a:pt x="549" y="532"/>
                    <a:pt x="533" y="403"/>
                    <a:pt x="531" y="390"/>
                  </a:cubicBezTo>
                  <a:cubicBezTo>
                    <a:pt x="529" y="371"/>
                    <a:pt x="514" y="354"/>
                    <a:pt x="493" y="346"/>
                  </a:cubicBezTo>
                  <a:cubicBezTo>
                    <a:pt x="477" y="340"/>
                    <a:pt x="457" y="333"/>
                    <a:pt x="446" y="330"/>
                  </a:cubicBezTo>
                  <a:cubicBezTo>
                    <a:pt x="445" y="330"/>
                    <a:pt x="445" y="330"/>
                    <a:pt x="445" y="330"/>
                  </a:cubicBezTo>
                  <a:cubicBezTo>
                    <a:pt x="432" y="325"/>
                    <a:pt x="422" y="328"/>
                    <a:pt x="415" y="338"/>
                  </a:cubicBezTo>
                  <a:cubicBezTo>
                    <a:pt x="413" y="341"/>
                    <a:pt x="411" y="342"/>
                    <a:pt x="406" y="342"/>
                  </a:cubicBezTo>
                  <a:cubicBezTo>
                    <a:pt x="401" y="342"/>
                    <a:pt x="399" y="341"/>
                    <a:pt x="397" y="338"/>
                  </a:cubicBezTo>
                  <a:cubicBezTo>
                    <a:pt x="390" y="328"/>
                    <a:pt x="380" y="325"/>
                    <a:pt x="367" y="330"/>
                  </a:cubicBezTo>
                  <a:cubicBezTo>
                    <a:pt x="366" y="330"/>
                    <a:pt x="366" y="330"/>
                    <a:pt x="366" y="330"/>
                  </a:cubicBezTo>
                  <a:cubicBezTo>
                    <a:pt x="348" y="336"/>
                    <a:pt x="331" y="342"/>
                    <a:pt x="320" y="346"/>
                  </a:cubicBezTo>
                  <a:cubicBezTo>
                    <a:pt x="306" y="351"/>
                    <a:pt x="295" y="360"/>
                    <a:pt x="288" y="371"/>
                  </a:cubicBezTo>
                  <a:cubicBezTo>
                    <a:pt x="281" y="360"/>
                    <a:pt x="270" y="351"/>
                    <a:pt x="256" y="346"/>
                  </a:cubicBezTo>
                  <a:cubicBezTo>
                    <a:pt x="245" y="342"/>
                    <a:pt x="228" y="336"/>
                    <a:pt x="210" y="330"/>
                  </a:cubicBezTo>
                  <a:cubicBezTo>
                    <a:pt x="209" y="330"/>
                    <a:pt x="209" y="330"/>
                    <a:pt x="209" y="330"/>
                  </a:cubicBezTo>
                  <a:cubicBezTo>
                    <a:pt x="196" y="325"/>
                    <a:pt x="186" y="328"/>
                    <a:pt x="179" y="338"/>
                  </a:cubicBezTo>
                  <a:cubicBezTo>
                    <a:pt x="177" y="341"/>
                    <a:pt x="175" y="342"/>
                    <a:pt x="170" y="342"/>
                  </a:cubicBezTo>
                  <a:cubicBezTo>
                    <a:pt x="165" y="342"/>
                    <a:pt x="163" y="341"/>
                    <a:pt x="161" y="338"/>
                  </a:cubicBezTo>
                  <a:cubicBezTo>
                    <a:pt x="154" y="328"/>
                    <a:pt x="144" y="325"/>
                    <a:pt x="131" y="330"/>
                  </a:cubicBezTo>
                  <a:cubicBezTo>
                    <a:pt x="130" y="330"/>
                    <a:pt x="130" y="330"/>
                    <a:pt x="130" y="330"/>
                  </a:cubicBezTo>
                  <a:cubicBezTo>
                    <a:pt x="119" y="333"/>
                    <a:pt x="99" y="340"/>
                    <a:pt x="83" y="346"/>
                  </a:cubicBezTo>
                  <a:cubicBezTo>
                    <a:pt x="62" y="354"/>
                    <a:pt x="47" y="371"/>
                    <a:pt x="45" y="390"/>
                  </a:cubicBezTo>
                  <a:cubicBezTo>
                    <a:pt x="44" y="402"/>
                    <a:pt x="29" y="518"/>
                    <a:pt x="25" y="551"/>
                  </a:cubicBezTo>
                  <a:cubicBezTo>
                    <a:pt x="25" y="551"/>
                    <a:pt x="25" y="551"/>
                    <a:pt x="25" y="551"/>
                  </a:cubicBezTo>
                  <a:cubicBezTo>
                    <a:pt x="25" y="24"/>
                    <a:pt x="25" y="24"/>
                    <a:pt x="25" y="24"/>
                  </a:cubicBezTo>
                  <a:cubicBezTo>
                    <a:pt x="551" y="24"/>
                    <a:pt x="551" y="24"/>
                    <a:pt x="551" y="24"/>
                  </a:cubicBezTo>
                  <a:lnTo>
                    <a:pt x="551" y="551"/>
                  </a:lnTo>
                  <a:close/>
                  <a:moveTo>
                    <a:pt x="170" y="311"/>
                  </a:moveTo>
                  <a:cubicBezTo>
                    <a:pt x="218" y="311"/>
                    <a:pt x="257" y="272"/>
                    <a:pt x="257" y="224"/>
                  </a:cubicBezTo>
                  <a:cubicBezTo>
                    <a:pt x="257" y="223"/>
                    <a:pt x="257" y="223"/>
                    <a:pt x="257" y="222"/>
                  </a:cubicBezTo>
                  <a:cubicBezTo>
                    <a:pt x="257" y="222"/>
                    <a:pt x="257" y="221"/>
                    <a:pt x="257" y="221"/>
                  </a:cubicBezTo>
                  <a:cubicBezTo>
                    <a:pt x="257" y="221"/>
                    <a:pt x="257" y="220"/>
                    <a:pt x="257" y="220"/>
                  </a:cubicBezTo>
                  <a:cubicBezTo>
                    <a:pt x="257" y="218"/>
                    <a:pt x="257" y="216"/>
                    <a:pt x="257" y="214"/>
                  </a:cubicBezTo>
                  <a:cubicBezTo>
                    <a:pt x="256" y="213"/>
                    <a:pt x="256" y="212"/>
                    <a:pt x="256" y="211"/>
                  </a:cubicBezTo>
                  <a:cubicBezTo>
                    <a:pt x="256" y="209"/>
                    <a:pt x="256" y="208"/>
                    <a:pt x="255" y="206"/>
                  </a:cubicBezTo>
                  <a:cubicBezTo>
                    <a:pt x="249" y="173"/>
                    <a:pt x="224" y="148"/>
                    <a:pt x="192" y="139"/>
                  </a:cubicBezTo>
                  <a:cubicBezTo>
                    <a:pt x="192" y="139"/>
                    <a:pt x="191" y="139"/>
                    <a:pt x="190" y="139"/>
                  </a:cubicBezTo>
                  <a:cubicBezTo>
                    <a:pt x="189" y="138"/>
                    <a:pt x="187" y="138"/>
                    <a:pt x="185" y="138"/>
                  </a:cubicBezTo>
                  <a:cubicBezTo>
                    <a:pt x="183" y="137"/>
                    <a:pt x="182" y="137"/>
                    <a:pt x="180" y="137"/>
                  </a:cubicBezTo>
                  <a:cubicBezTo>
                    <a:pt x="179" y="137"/>
                    <a:pt x="179" y="137"/>
                    <a:pt x="178" y="137"/>
                  </a:cubicBezTo>
                  <a:cubicBezTo>
                    <a:pt x="175" y="137"/>
                    <a:pt x="173" y="136"/>
                    <a:pt x="170" y="136"/>
                  </a:cubicBezTo>
                  <a:cubicBezTo>
                    <a:pt x="170" y="136"/>
                    <a:pt x="170" y="136"/>
                    <a:pt x="170" y="136"/>
                  </a:cubicBezTo>
                  <a:cubicBezTo>
                    <a:pt x="170" y="136"/>
                    <a:pt x="170" y="136"/>
                    <a:pt x="170" y="136"/>
                  </a:cubicBezTo>
                  <a:cubicBezTo>
                    <a:pt x="170" y="136"/>
                    <a:pt x="170" y="136"/>
                    <a:pt x="170" y="136"/>
                  </a:cubicBezTo>
                  <a:cubicBezTo>
                    <a:pt x="158" y="136"/>
                    <a:pt x="147" y="139"/>
                    <a:pt x="137" y="143"/>
                  </a:cubicBezTo>
                  <a:cubicBezTo>
                    <a:pt x="136" y="143"/>
                    <a:pt x="136" y="143"/>
                    <a:pt x="136" y="143"/>
                  </a:cubicBezTo>
                  <a:cubicBezTo>
                    <a:pt x="134" y="144"/>
                    <a:pt x="133" y="145"/>
                    <a:pt x="131" y="146"/>
                  </a:cubicBezTo>
                  <a:cubicBezTo>
                    <a:pt x="130" y="146"/>
                    <a:pt x="129" y="146"/>
                    <a:pt x="129" y="147"/>
                  </a:cubicBezTo>
                  <a:cubicBezTo>
                    <a:pt x="127" y="147"/>
                    <a:pt x="126" y="148"/>
                    <a:pt x="125" y="149"/>
                  </a:cubicBezTo>
                  <a:cubicBezTo>
                    <a:pt x="124" y="150"/>
                    <a:pt x="123" y="150"/>
                    <a:pt x="121" y="151"/>
                  </a:cubicBezTo>
                  <a:cubicBezTo>
                    <a:pt x="121" y="151"/>
                    <a:pt x="121" y="152"/>
                    <a:pt x="120" y="152"/>
                  </a:cubicBezTo>
                  <a:cubicBezTo>
                    <a:pt x="109" y="160"/>
                    <a:pt x="100" y="170"/>
                    <a:pt x="93" y="182"/>
                  </a:cubicBezTo>
                  <a:cubicBezTo>
                    <a:pt x="93" y="182"/>
                    <a:pt x="93" y="182"/>
                    <a:pt x="93" y="183"/>
                  </a:cubicBezTo>
                  <a:cubicBezTo>
                    <a:pt x="92" y="185"/>
                    <a:pt x="91" y="187"/>
                    <a:pt x="90" y="189"/>
                  </a:cubicBezTo>
                  <a:cubicBezTo>
                    <a:pt x="90" y="189"/>
                    <a:pt x="89" y="190"/>
                    <a:pt x="89" y="191"/>
                  </a:cubicBezTo>
                  <a:cubicBezTo>
                    <a:pt x="88" y="192"/>
                    <a:pt x="88" y="193"/>
                    <a:pt x="88" y="195"/>
                  </a:cubicBezTo>
                  <a:cubicBezTo>
                    <a:pt x="87" y="196"/>
                    <a:pt x="87" y="197"/>
                    <a:pt x="86" y="198"/>
                  </a:cubicBezTo>
                  <a:cubicBezTo>
                    <a:pt x="86" y="199"/>
                    <a:pt x="86" y="200"/>
                    <a:pt x="86" y="201"/>
                  </a:cubicBezTo>
                  <a:cubicBezTo>
                    <a:pt x="85" y="203"/>
                    <a:pt x="85" y="204"/>
                    <a:pt x="84" y="206"/>
                  </a:cubicBezTo>
                  <a:cubicBezTo>
                    <a:pt x="84" y="207"/>
                    <a:pt x="84" y="208"/>
                    <a:pt x="84" y="208"/>
                  </a:cubicBezTo>
                  <a:cubicBezTo>
                    <a:pt x="84" y="210"/>
                    <a:pt x="83" y="211"/>
                    <a:pt x="83" y="212"/>
                  </a:cubicBezTo>
                  <a:cubicBezTo>
                    <a:pt x="83" y="213"/>
                    <a:pt x="83" y="214"/>
                    <a:pt x="83" y="215"/>
                  </a:cubicBezTo>
                  <a:cubicBezTo>
                    <a:pt x="83" y="217"/>
                    <a:pt x="83" y="218"/>
                    <a:pt x="83" y="220"/>
                  </a:cubicBezTo>
                  <a:cubicBezTo>
                    <a:pt x="83" y="221"/>
                    <a:pt x="83" y="221"/>
                    <a:pt x="83" y="221"/>
                  </a:cubicBezTo>
                  <a:cubicBezTo>
                    <a:pt x="83" y="222"/>
                    <a:pt x="83" y="222"/>
                    <a:pt x="83" y="222"/>
                  </a:cubicBezTo>
                  <a:cubicBezTo>
                    <a:pt x="83" y="222"/>
                    <a:pt x="83" y="223"/>
                    <a:pt x="83" y="224"/>
                  </a:cubicBezTo>
                  <a:cubicBezTo>
                    <a:pt x="83" y="272"/>
                    <a:pt x="122" y="311"/>
                    <a:pt x="170" y="311"/>
                  </a:cubicBezTo>
                  <a:close/>
                  <a:moveTo>
                    <a:pt x="112" y="200"/>
                  </a:moveTo>
                  <a:cubicBezTo>
                    <a:pt x="112" y="199"/>
                    <a:pt x="112" y="199"/>
                    <a:pt x="112" y="199"/>
                  </a:cubicBezTo>
                  <a:cubicBezTo>
                    <a:pt x="117" y="188"/>
                    <a:pt x="125" y="179"/>
                    <a:pt x="135" y="172"/>
                  </a:cubicBezTo>
                  <a:cubicBezTo>
                    <a:pt x="135" y="172"/>
                    <a:pt x="135" y="172"/>
                    <a:pt x="135" y="172"/>
                  </a:cubicBezTo>
                  <a:cubicBezTo>
                    <a:pt x="136" y="171"/>
                    <a:pt x="136" y="171"/>
                    <a:pt x="137" y="171"/>
                  </a:cubicBezTo>
                  <a:cubicBezTo>
                    <a:pt x="132" y="184"/>
                    <a:pt x="123" y="195"/>
                    <a:pt x="111" y="202"/>
                  </a:cubicBezTo>
                  <a:cubicBezTo>
                    <a:pt x="111" y="201"/>
                    <a:pt x="112" y="200"/>
                    <a:pt x="112" y="200"/>
                  </a:cubicBezTo>
                  <a:close/>
                  <a:moveTo>
                    <a:pt x="170" y="161"/>
                  </a:moveTo>
                  <a:cubicBezTo>
                    <a:pt x="170" y="161"/>
                    <a:pt x="170" y="161"/>
                    <a:pt x="170" y="161"/>
                  </a:cubicBezTo>
                  <a:cubicBezTo>
                    <a:pt x="172" y="161"/>
                    <a:pt x="174" y="161"/>
                    <a:pt x="176" y="161"/>
                  </a:cubicBezTo>
                  <a:cubicBezTo>
                    <a:pt x="176" y="161"/>
                    <a:pt x="176" y="161"/>
                    <a:pt x="177" y="161"/>
                  </a:cubicBezTo>
                  <a:cubicBezTo>
                    <a:pt x="204" y="164"/>
                    <a:pt x="226" y="185"/>
                    <a:pt x="231" y="211"/>
                  </a:cubicBezTo>
                  <a:cubicBezTo>
                    <a:pt x="230" y="211"/>
                    <a:pt x="229" y="211"/>
                    <a:pt x="227" y="211"/>
                  </a:cubicBezTo>
                  <a:cubicBezTo>
                    <a:pt x="197" y="211"/>
                    <a:pt x="172" y="190"/>
                    <a:pt x="166" y="161"/>
                  </a:cubicBezTo>
                  <a:cubicBezTo>
                    <a:pt x="167" y="161"/>
                    <a:pt x="168" y="161"/>
                    <a:pt x="170" y="161"/>
                  </a:cubicBezTo>
                  <a:close/>
                  <a:moveTo>
                    <a:pt x="170" y="286"/>
                  </a:moveTo>
                  <a:cubicBezTo>
                    <a:pt x="138" y="286"/>
                    <a:pt x="111" y="262"/>
                    <a:pt x="108" y="231"/>
                  </a:cubicBezTo>
                  <a:cubicBezTo>
                    <a:pt x="127" y="224"/>
                    <a:pt x="143" y="211"/>
                    <a:pt x="153" y="194"/>
                  </a:cubicBezTo>
                  <a:cubicBezTo>
                    <a:pt x="168" y="219"/>
                    <a:pt x="196" y="236"/>
                    <a:pt x="227" y="236"/>
                  </a:cubicBezTo>
                  <a:cubicBezTo>
                    <a:pt x="229" y="236"/>
                    <a:pt x="230" y="236"/>
                    <a:pt x="231" y="236"/>
                  </a:cubicBezTo>
                  <a:cubicBezTo>
                    <a:pt x="226" y="265"/>
                    <a:pt x="200" y="286"/>
                    <a:pt x="170" y="286"/>
                  </a:cubicBezTo>
                  <a:close/>
                  <a:moveTo>
                    <a:pt x="291" y="311"/>
                  </a:moveTo>
                  <a:cubicBezTo>
                    <a:pt x="332" y="311"/>
                    <a:pt x="332" y="311"/>
                    <a:pt x="332" y="311"/>
                  </a:cubicBezTo>
                  <a:cubicBezTo>
                    <a:pt x="336" y="311"/>
                    <a:pt x="339" y="309"/>
                    <a:pt x="342" y="306"/>
                  </a:cubicBezTo>
                  <a:cubicBezTo>
                    <a:pt x="344" y="303"/>
                    <a:pt x="345" y="299"/>
                    <a:pt x="344" y="295"/>
                  </a:cubicBezTo>
                  <a:cubicBezTo>
                    <a:pt x="343" y="291"/>
                    <a:pt x="341" y="287"/>
                    <a:pt x="341" y="283"/>
                  </a:cubicBezTo>
                  <a:cubicBezTo>
                    <a:pt x="357" y="301"/>
                    <a:pt x="380" y="313"/>
                    <a:pt x="406" y="313"/>
                  </a:cubicBezTo>
                  <a:cubicBezTo>
                    <a:pt x="432" y="313"/>
                    <a:pt x="456" y="301"/>
                    <a:pt x="472" y="283"/>
                  </a:cubicBezTo>
                  <a:cubicBezTo>
                    <a:pt x="471" y="287"/>
                    <a:pt x="470" y="291"/>
                    <a:pt x="469" y="295"/>
                  </a:cubicBezTo>
                  <a:cubicBezTo>
                    <a:pt x="468" y="299"/>
                    <a:pt x="469" y="303"/>
                    <a:pt x="471" y="306"/>
                  </a:cubicBezTo>
                  <a:cubicBezTo>
                    <a:pt x="473" y="309"/>
                    <a:pt x="477" y="311"/>
                    <a:pt x="481" y="311"/>
                  </a:cubicBezTo>
                  <a:cubicBezTo>
                    <a:pt x="521" y="311"/>
                    <a:pt x="521" y="311"/>
                    <a:pt x="521" y="311"/>
                  </a:cubicBezTo>
                  <a:cubicBezTo>
                    <a:pt x="528" y="311"/>
                    <a:pt x="533" y="305"/>
                    <a:pt x="533" y="299"/>
                  </a:cubicBezTo>
                  <a:cubicBezTo>
                    <a:pt x="533" y="253"/>
                    <a:pt x="525" y="224"/>
                    <a:pt x="507" y="212"/>
                  </a:cubicBezTo>
                  <a:cubicBezTo>
                    <a:pt x="501" y="208"/>
                    <a:pt x="496" y="206"/>
                    <a:pt x="491" y="206"/>
                  </a:cubicBezTo>
                  <a:cubicBezTo>
                    <a:pt x="483" y="170"/>
                    <a:pt x="452" y="143"/>
                    <a:pt x="415" y="139"/>
                  </a:cubicBezTo>
                  <a:cubicBezTo>
                    <a:pt x="412" y="139"/>
                    <a:pt x="409" y="138"/>
                    <a:pt x="406" y="138"/>
                  </a:cubicBezTo>
                  <a:cubicBezTo>
                    <a:pt x="406" y="138"/>
                    <a:pt x="406" y="138"/>
                    <a:pt x="406" y="138"/>
                  </a:cubicBezTo>
                  <a:cubicBezTo>
                    <a:pt x="406" y="138"/>
                    <a:pt x="406" y="138"/>
                    <a:pt x="406" y="138"/>
                  </a:cubicBezTo>
                  <a:cubicBezTo>
                    <a:pt x="406" y="138"/>
                    <a:pt x="406" y="138"/>
                    <a:pt x="406" y="138"/>
                  </a:cubicBezTo>
                  <a:cubicBezTo>
                    <a:pt x="406" y="138"/>
                    <a:pt x="406" y="138"/>
                    <a:pt x="406" y="138"/>
                  </a:cubicBezTo>
                  <a:cubicBezTo>
                    <a:pt x="405" y="138"/>
                    <a:pt x="403" y="138"/>
                    <a:pt x="402" y="138"/>
                  </a:cubicBezTo>
                  <a:cubicBezTo>
                    <a:pt x="362" y="140"/>
                    <a:pt x="330" y="169"/>
                    <a:pt x="321" y="206"/>
                  </a:cubicBezTo>
                  <a:cubicBezTo>
                    <a:pt x="317" y="206"/>
                    <a:pt x="311" y="208"/>
                    <a:pt x="305" y="212"/>
                  </a:cubicBezTo>
                  <a:cubicBezTo>
                    <a:pt x="288" y="224"/>
                    <a:pt x="279" y="253"/>
                    <a:pt x="279" y="299"/>
                  </a:cubicBezTo>
                  <a:cubicBezTo>
                    <a:pt x="279" y="305"/>
                    <a:pt x="285" y="311"/>
                    <a:pt x="291" y="311"/>
                  </a:cubicBezTo>
                  <a:close/>
                  <a:moveTo>
                    <a:pt x="346" y="207"/>
                  </a:moveTo>
                  <a:cubicBezTo>
                    <a:pt x="346" y="207"/>
                    <a:pt x="347" y="206"/>
                    <a:pt x="347" y="206"/>
                  </a:cubicBezTo>
                  <a:cubicBezTo>
                    <a:pt x="347" y="205"/>
                    <a:pt x="348" y="203"/>
                    <a:pt x="348" y="202"/>
                  </a:cubicBezTo>
                  <a:cubicBezTo>
                    <a:pt x="348" y="202"/>
                    <a:pt x="349" y="201"/>
                    <a:pt x="349" y="200"/>
                  </a:cubicBezTo>
                  <a:cubicBezTo>
                    <a:pt x="349" y="199"/>
                    <a:pt x="350" y="198"/>
                    <a:pt x="351" y="197"/>
                  </a:cubicBezTo>
                  <a:cubicBezTo>
                    <a:pt x="351" y="196"/>
                    <a:pt x="351" y="196"/>
                    <a:pt x="351" y="195"/>
                  </a:cubicBezTo>
                  <a:cubicBezTo>
                    <a:pt x="352" y="194"/>
                    <a:pt x="353" y="192"/>
                    <a:pt x="354" y="191"/>
                  </a:cubicBezTo>
                  <a:cubicBezTo>
                    <a:pt x="354" y="190"/>
                    <a:pt x="355" y="190"/>
                    <a:pt x="355" y="190"/>
                  </a:cubicBezTo>
                  <a:cubicBezTo>
                    <a:pt x="356" y="189"/>
                    <a:pt x="356" y="188"/>
                    <a:pt x="357" y="187"/>
                  </a:cubicBezTo>
                  <a:cubicBezTo>
                    <a:pt x="358" y="186"/>
                    <a:pt x="358" y="186"/>
                    <a:pt x="359" y="185"/>
                  </a:cubicBezTo>
                  <a:cubicBezTo>
                    <a:pt x="359" y="184"/>
                    <a:pt x="360" y="183"/>
                    <a:pt x="361" y="182"/>
                  </a:cubicBezTo>
                  <a:cubicBezTo>
                    <a:pt x="361" y="182"/>
                    <a:pt x="362" y="181"/>
                    <a:pt x="362" y="181"/>
                  </a:cubicBezTo>
                  <a:cubicBezTo>
                    <a:pt x="363" y="180"/>
                    <a:pt x="365" y="179"/>
                    <a:pt x="366" y="177"/>
                  </a:cubicBezTo>
                  <a:cubicBezTo>
                    <a:pt x="366" y="177"/>
                    <a:pt x="367" y="177"/>
                    <a:pt x="367" y="177"/>
                  </a:cubicBezTo>
                  <a:cubicBezTo>
                    <a:pt x="368" y="176"/>
                    <a:pt x="369" y="175"/>
                    <a:pt x="371" y="174"/>
                  </a:cubicBezTo>
                  <a:cubicBezTo>
                    <a:pt x="371" y="174"/>
                    <a:pt x="371" y="174"/>
                    <a:pt x="372" y="173"/>
                  </a:cubicBezTo>
                  <a:cubicBezTo>
                    <a:pt x="373" y="172"/>
                    <a:pt x="374" y="172"/>
                    <a:pt x="375" y="171"/>
                  </a:cubicBezTo>
                  <a:cubicBezTo>
                    <a:pt x="376" y="171"/>
                    <a:pt x="376" y="171"/>
                    <a:pt x="377" y="170"/>
                  </a:cubicBezTo>
                  <a:cubicBezTo>
                    <a:pt x="378" y="169"/>
                    <a:pt x="380" y="169"/>
                    <a:pt x="382" y="168"/>
                  </a:cubicBezTo>
                  <a:cubicBezTo>
                    <a:pt x="382" y="168"/>
                    <a:pt x="382" y="168"/>
                    <a:pt x="382" y="168"/>
                  </a:cubicBezTo>
                  <a:cubicBezTo>
                    <a:pt x="384" y="167"/>
                    <a:pt x="385" y="167"/>
                    <a:pt x="387" y="166"/>
                  </a:cubicBezTo>
                  <a:cubicBezTo>
                    <a:pt x="387" y="166"/>
                    <a:pt x="388" y="166"/>
                    <a:pt x="388" y="166"/>
                  </a:cubicBezTo>
                  <a:cubicBezTo>
                    <a:pt x="390" y="165"/>
                    <a:pt x="391" y="165"/>
                    <a:pt x="393" y="164"/>
                  </a:cubicBezTo>
                  <a:cubicBezTo>
                    <a:pt x="393" y="164"/>
                    <a:pt x="393" y="164"/>
                    <a:pt x="393" y="164"/>
                  </a:cubicBezTo>
                  <a:cubicBezTo>
                    <a:pt x="393" y="166"/>
                    <a:pt x="393" y="167"/>
                    <a:pt x="393" y="169"/>
                  </a:cubicBezTo>
                  <a:cubicBezTo>
                    <a:pt x="387" y="191"/>
                    <a:pt x="368" y="208"/>
                    <a:pt x="345" y="212"/>
                  </a:cubicBezTo>
                  <a:cubicBezTo>
                    <a:pt x="345" y="211"/>
                    <a:pt x="346" y="209"/>
                    <a:pt x="346" y="207"/>
                  </a:cubicBezTo>
                  <a:close/>
                  <a:moveTo>
                    <a:pt x="424" y="166"/>
                  </a:moveTo>
                  <a:cubicBezTo>
                    <a:pt x="424" y="166"/>
                    <a:pt x="425" y="166"/>
                    <a:pt x="426" y="166"/>
                  </a:cubicBezTo>
                  <a:cubicBezTo>
                    <a:pt x="427" y="167"/>
                    <a:pt x="428" y="167"/>
                    <a:pt x="430" y="168"/>
                  </a:cubicBezTo>
                  <a:cubicBezTo>
                    <a:pt x="430" y="168"/>
                    <a:pt x="430" y="168"/>
                    <a:pt x="431" y="168"/>
                  </a:cubicBezTo>
                  <a:cubicBezTo>
                    <a:pt x="432" y="169"/>
                    <a:pt x="434" y="169"/>
                    <a:pt x="436" y="170"/>
                  </a:cubicBezTo>
                  <a:cubicBezTo>
                    <a:pt x="436" y="171"/>
                    <a:pt x="437" y="171"/>
                    <a:pt x="437" y="171"/>
                  </a:cubicBezTo>
                  <a:cubicBezTo>
                    <a:pt x="438" y="172"/>
                    <a:pt x="439" y="172"/>
                    <a:pt x="440" y="173"/>
                  </a:cubicBezTo>
                  <a:cubicBezTo>
                    <a:pt x="441" y="173"/>
                    <a:pt x="441" y="174"/>
                    <a:pt x="442" y="174"/>
                  </a:cubicBezTo>
                  <a:cubicBezTo>
                    <a:pt x="443" y="175"/>
                    <a:pt x="444" y="176"/>
                    <a:pt x="445" y="177"/>
                  </a:cubicBezTo>
                  <a:cubicBezTo>
                    <a:pt x="446" y="177"/>
                    <a:pt x="446" y="177"/>
                    <a:pt x="446" y="177"/>
                  </a:cubicBezTo>
                  <a:cubicBezTo>
                    <a:pt x="448" y="179"/>
                    <a:pt x="449" y="180"/>
                    <a:pt x="450" y="181"/>
                  </a:cubicBezTo>
                  <a:cubicBezTo>
                    <a:pt x="451" y="181"/>
                    <a:pt x="451" y="182"/>
                    <a:pt x="451" y="182"/>
                  </a:cubicBezTo>
                  <a:cubicBezTo>
                    <a:pt x="452" y="183"/>
                    <a:pt x="453" y="184"/>
                    <a:pt x="454" y="185"/>
                  </a:cubicBezTo>
                  <a:cubicBezTo>
                    <a:pt x="454" y="186"/>
                    <a:pt x="455" y="186"/>
                    <a:pt x="455" y="187"/>
                  </a:cubicBezTo>
                  <a:cubicBezTo>
                    <a:pt x="456" y="188"/>
                    <a:pt x="457" y="189"/>
                    <a:pt x="457" y="190"/>
                  </a:cubicBezTo>
                  <a:cubicBezTo>
                    <a:pt x="458" y="190"/>
                    <a:pt x="458" y="190"/>
                    <a:pt x="458" y="191"/>
                  </a:cubicBezTo>
                  <a:cubicBezTo>
                    <a:pt x="459" y="192"/>
                    <a:pt x="460" y="194"/>
                    <a:pt x="461" y="195"/>
                  </a:cubicBezTo>
                  <a:cubicBezTo>
                    <a:pt x="461" y="196"/>
                    <a:pt x="462" y="196"/>
                    <a:pt x="462" y="197"/>
                  </a:cubicBezTo>
                  <a:cubicBezTo>
                    <a:pt x="462" y="198"/>
                    <a:pt x="463" y="199"/>
                    <a:pt x="463" y="200"/>
                  </a:cubicBezTo>
                  <a:cubicBezTo>
                    <a:pt x="464" y="201"/>
                    <a:pt x="464" y="202"/>
                    <a:pt x="464" y="202"/>
                  </a:cubicBezTo>
                  <a:cubicBezTo>
                    <a:pt x="465" y="203"/>
                    <a:pt x="465" y="205"/>
                    <a:pt x="466" y="206"/>
                  </a:cubicBezTo>
                  <a:cubicBezTo>
                    <a:pt x="466" y="206"/>
                    <a:pt x="466" y="207"/>
                    <a:pt x="466" y="207"/>
                  </a:cubicBezTo>
                  <a:cubicBezTo>
                    <a:pt x="467" y="209"/>
                    <a:pt x="467" y="211"/>
                    <a:pt x="467" y="212"/>
                  </a:cubicBezTo>
                  <a:cubicBezTo>
                    <a:pt x="444" y="208"/>
                    <a:pt x="426" y="191"/>
                    <a:pt x="419" y="169"/>
                  </a:cubicBezTo>
                  <a:cubicBezTo>
                    <a:pt x="419" y="167"/>
                    <a:pt x="419" y="166"/>
                    <a:pt x="420" y="164"/>
                  </a:cubicBezTo>
                  <a:cubicBezTo>
                    <a:pt x="420" y="164"/>
                    <a:pt x="420" y="164"/>
                    <a:pt x="420" y="165"/>
                  </a:cubicBezTo>
                  <a:cubicBezTo>
                    <a:pt x="421" y="165"/>
                    <a:pt x="423" y="165"/>
                    <a:pt x="424" y="166"/>
                  </a:cubicBezTo>
                  <a:close/>
                  <a:moveTo>
                    <a:pt x="406" y="288"/>
                  </a:moveTo>
                  <a:cubicBezTo>
                    <a:pt x="376" y="288"/>
                    <a:pt x="350" y="266"/>
                    <a:pt x="345" y="237"/>
                  </a:cubicBezTo>
                  <a:cubicBezTo>
                    <a:pt x="370" y="234"/>
                    <a:pt x="392" y="219"/>
                    <a:pt x="406" y="199"/>
                  </a:cubicBezTo>
                  <a:cubicBezTo>
                    <a:pt x="420" y="219"/>
                    <a:pt x="442" y="234"/>
                    <a:pt x="468" y="237"/>
                  </a:cubicBezTo>
                  <a:cubicBezTo>
                    <a:pt x="462" y="266"/>
                    <a:pt x="437" y="288"/>
                    <a:pt x="406" y="288"/>
                  </a:cubicBezTo>
                  <a:close/>
                  <a:moveTo>
                    <a:pt x="503" y="248"/>
                  </a:moveTo>
                  <a:cubicBezTo>
                    <a:pt x="505" y="257"/>
                    <a:pt x="508" y="269"/>
                    <a:pt x="508" y="286"/>
                  </a:cubicBezTo>
                  <a:cubicBezTo>
                    <a:pt x="496" y="286"/>
                    <a:pt x="496" y="286"/>
                    <a:pt x="496" y="286"/>
                  </a:cubicBezTo>
                  <a:cubicBezTo>
                    <a:pt x="499" y="274"/>
                    <a:pt x="502" y="261"/>
                    <a:pt x="503" y="248"/>
                  </a:cubicBezTo>
                  <a:close/>
                  <a:moveTo>
                    <a:pt x="310" y="248"/>
                  </a:moveTo>
                  <a:cubicBezTo>
                    <a:pt x="311" y="261"/>
                    <a:pt x="313" y="274"/>
                    <a:pt x="316" y="286"/>
                  </a:cubicBezTo>
                  <a:cubicBezTo>
                    <a:pt x="304" y="286"/>
                    <a:pt x="304" y="286"/>
                    <a:pt x="304" y="286"/>
                  </a:cubicBezTo>
                  <a:cubicBezTo>
                    <a:pt x="305" y="269"/>
                    <a:pt x="307" y="257"/>
                    <a:pt x="310" y="248"/>
                  </a:cubicBezTo>
                  <a:close/>
                </a:path>
              </a:pathLst>
            </a:custGeom>
            <a:grpFill/>
            <a:ln>
              <a:noFill/>
            </a:ln>
          </p:spPr>
          <p:txBody>
            <a:bodyPr vert="horz" wrap="square" lIns="91440" tIns="45720" rIns="91440" bIns="45720" numCol="1" anchor="t" anchorCtr="0" compatLnSpc="1">
              <a:prstTxWarp prst="textNoShape">
                <a:avLst/>
              </a:prstTxWarp>
            </a:bodyPr>
            <a:lstStyle/>
            <a:p>
              <a:endParaRPr lang="ja-JP" altLang="en-US" sz="700" dirty="0">
                <a:solidFill>
                  <a:schemeClr val="accent1"/>
                </a:solidFill>
              </a:endParaRPr>
            </a:p>
          </p:txBody>
        </p:sp>
        <p:sp>
          <p:nvSpPr>
            <p:cNvPr id="12" name="Freeform 5">
              <a:extLst>
                <a:ext uri="{FF2B5EF4-FFF2-40B4-BE49-F238E27FC236}">
                  <a16:creationId xmlns:a16="http://schemas.microsoft.com/office/drawing/2014/main" id="{8D4E4D83-D5D8-7183-E792-AC7AAE2C534A}"/>
                </a:ext>
              </a:extLst>
            </p:cNvPr>
            <p:cNvSpPr>
              <a:spLocks noChangeAspect="1" noEditPoints="1"/>
            </p:cNvSpPr>
            <p:nvPr/>
          </p:nvSpPr>
          <p:spPr bwMode="auto">
            <a:xfrm>
              <a:off x="1781515" y="5895322"/>
              <a:ext cx="455905" cy="457200"/>
            </a:xfrm>
            <a:custGeom>
              <a:avLst/>
              <a:gdLst>
                <a:gd name="T0" fmla="*/ 0 w 576"/>
                <a:gd name="T1" fmla="*/ 0 h 576"/>
                <a:gd name="T2" fmla="*/ 576 w 576"/>
                <a:gd name="T3" fmla="*/ 576 h 576"/>
                <a:gd name="T4" fmla="*/ 576 w 576"/>
                <a:gd name="T5" fmla="*/ 0 h 576"/>
                <a:gd name="T6" fmla="*/ 114 w 576"/>
                <a:gd name="T7" fmla="*/ 441 h 576"/>
                <a:gd name="T8" fmla="*/ 172 w 576"/>
                <a:gd name="T9" fmla="*/ 384 h 576"/>
                <a:gd name="T10" fmla="*/ 315 w 576"/>
                <a:gd name="T11" fmla="*/ 379 h 576"/>
                <a:gd name="T12" fmla="*/ 315 w 576"/>
                <a:gd name="T13" fmla="*/ 409 h 576"/>
                <a:gd name="T14" fmla="*/ 194 w 576"/>
                <a:gd name="T15" fmla="*/ 434 h 576"/>
                <a:gd name="T16" fmla="*/ 357 w 576"/>
                <a:gd name="T17" fmla="*/ 419 h 576"/>
                <a:gd name="T18" fmla="*/ 488 w 576"/>
                <a:gd name="T19" fmla="*/ 308 h 576"/>
                <a:gd name="T20" fmla="*/ 489 w 576"/>
                <a:gd name="T21" fmla="*/ 330 h 576"/>
                <a:gd name="T22" fmla="*/ 336 w 576"/>
                <a:gd name="T23" fmla="*/ 476 h 576"/>
                <a:gd name="T24" fmla="*/ 132 w 576"/>
                <a:gd name="T25" fmla="*/ 552 h 576"/>
                <a:gd name="T26" fmla="*/ 25 w 576"/>
                <a:gd name="T27" fmla="*/ 531 h 576"/>
                <a:gd name="T28" fmla="*/ 218 w 576"/>
                <a:gd name="T29" fmla="*/ 501 h 576"/>
                <a:gd name="T30" fmla="*/ 364 w 576"/>
                <a:gd name="T31" fmla="*/ 489 h 576"/>
                <a:gd name="T32" fmla="*/ 517 w 576"/>
                <a:gd name="T33" fmla="*/ 318 h 576"/>
                <a:gd name="T34" fmla="*/ 449 w 576"/>
                <a:gd name="T35" fmla="*/ 292 h 576"/>
                <a:gd name="T36" fmla="*/ 315 w 576"/>
                <a:gd name="T37" fmla="*/ 355 h 576"/>
                <a:gd name="T38" fmla="*/ 154 w 576"/>
                <a:gd name="T39" fmla="*/ 366 h 576"/>
                <a:gd name="T40" fmla="*/ 100 w 576"/>
                <a:gd name="T41" fmla="*/ 421 h 576"/>
                <a:gd name="T42" fmla="*/ 25 w 576"/>
                <a:gd name="T43" fmla="*/ 25 h 576"/>
                <a:gd name="T44" fmla="*/ 552 w 576"/>
                <a:gd name="T45" fmla="*/ 552 h 576"/>
                <a:gd name="T46" fmla="*/ 333 w 576"/>
                <a:gd name="T47" fmla="*/ 112 h 576"/>
                <a:gd name="T48" fmla="*/ 370 w 576"/>
                <a:gd name="T49" fmla="*/ 193 h 576"/>
                <a:gd name="T50" fmla="*/ 206 w 576"/>
                <a:gd name="T51" fmla="*/ 193 h 576"/>
                <a:gd name="T52" fmla="*/ 243 w 576"/>
                <a:gd name="T53" fmla="*/ 112 h 576"/>
                <a:gd name="T54" fmla="*/ 333 w 576"/>
                <a:gd name="T55" fmla="*/ 112 h 576"/>
                <a:gd name="T56" fmla="*/ 288 w 576"/>
                <a:gd name="T57" fmla="*/ 102 h 576"/>
                <a:gd name="T58" fmla="*/ 169 w 576"/>
                <a:gd name="T59" fmla="*/ 161 h 576"/>
                <a:gd name="T60" fmla="*/ 188 w 576"/>
                <a:gd name="T61" fmla="*/ 210 h 576"/>
                <a:gd name="T62" fmla="*/ 271 w 576"/>
                <a:gd name="T63" fmla="*/ 297 h 576"/>
                <a:gd name="T64" fmla="*/ 306 w 576"/>
                <a:gd name="T65" fmla="*/ 297 h 576"/>
                <a:gd name="T66" fmla="*/ 388 w 576"/>
                <a:gd name="T67" fmla="*/ 210 h 576"/>
                <a:gd name="T68" fmla="*/ 407 w 576"/>
                <a:gd name="T69" fmla="*/ 16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6" h="576">
                  <a:moveTo>
                    <a:pt x="576" y="0"/>
                  </a:moveTo>
                  <a:cubicBezTo>
                    <a:pt x="0" y="0"/>
                    <a:pt x="0" y="0"/>
                    <a:pt x="0" y="0"/>
                  </a:cubicBezTo>
                  <a:cubicBezTo>
                    <a:pt x="0" y="576"/>
                    <a:pt x="0" y="576"/>
                    <a:pt x="0" y="576"/>
                  </a:cubicBezTo>
                  <a:cubicBezTo>
                    <a:pt x="576" y="576"/>
                    <a:pt x="576" y="576"/>
                    <a:pt x="576" y="576"/>
                  </a:cubicBezTo>
                  <a:cubicBezTo>
                    <a:pt x="576" y="576"/>
                    <a:pt x="576" y="576"/>
                    <a:pt x="576" y="576"/>
                  </a:cubicBezTo>
                  <a:cubicBezTo>
                    <a:pt x="576" y="0"/>
                    <a:pt x="576" y="0"/>
                    <a:pt x="576" y="0"/>
                  </a:cubicBezTo>
                  <a:close/>
                  <a:moveTo>
                    <a:pt x="25" y="531"/>
                  </a:moveTo>
                  <a:cubicBezTo>
                    <a:pt x="114" y="441"/>
                    <a:pt x="114" y="441"/>
                    <a:pt x="114" y="441"/>
                  </a:cubicBezTo>
                  <a:cubicBezTo>
                    <a:pt x="114" y="441"/>
                    <a:pt x="114" y="441"/>
                    <a:pt x="114" y="441"/>
                  </a:cubicBezTo>
                  <a:cubicBezTo>
                    <a:pt x="172" y="384"/>
                    <a:pt x="172" y="384"/>
                    <a:pt x="172" y="384"/>
                  </a:cubicBezTo>
                  <a:cubicBezTo>
                    <a:pt x="175" y="381"/>
                    <a:pt x="178" y="379"/>
                    <a:pt x="182" y="379"/>
                  </a:cubicBezTo>
                  <a:cubicBezTo>
                    <a:pt x="315" y="379"/>
                    <a:pt x="315" y="379"/>
                    <a:pt x="315" y="379"/>
                  </a:cubicBezTo>
                  <a:cubicBezTo>
                    <a:pt x="323" y="379"/>
                    <a:pt x="329" y="386"/>
                    <a:pt x="329" y="394"/>
                  </a:cubicBezTo>
                  <a:cubicBezTo>
                    <a:pt x="329" y="402"/>
                    <a:pt x="323" y="409"/>
                    <a:pt x="315" y="409"/>
                  </a:cubicBezTo>
                  <a:cubicBezTo>
                    <a:pt x="194" y="409"/>
                    <a:pt x="194" y="409"/>
                    <a:pt x="194" y="409"/>
                  </a:cubicBezTo>
                  <a:cubicBezTo>
                    <a:pt x="194" y="434"/>
                    <a:pt x="194" y="434"/>
                    <a:pt x="194" y="434"/>
                  </a:cubicBezTo>
                  <a:cubicBezTo>
                    <a:pt x="315" y="434"/>
                    <a:pt x="315" y="434"/>
                    <a:pt x="315" y="434"/>
                  </a:cubicBezTo>
                  <a:cubicBezTo>
                    <a:pt x="325" y="434"/>
                    <a:pt x="346" y="430"/>
                    <a:pt x="357" y="419"/>
                  </a:cubicBezTo>
                  <a:cubicBezTo>
                    <a:pt x="466" y="310"/>
                    <a:pt x="466" y="310"/>
                    <a:pt x="466" y="310"/>
                  </a:cubicBezTo>
                  <a:cubicBezTo>
                    <a:pt x="473" y="304"/>
                    <a:pt x="482" y="303"/>
                    <a:pt x="488" y="308"/>
                  </a:cubicBezTo>
                  <a:cubicBezTo>
                    <a:pt x="491" y="311"/>
                    <a:pt x="493" y="315"/>
                    <a:pt x="493" y="319"/>
                  </a:cubicBezTo>
                  <a:cubicBezTo>
                    <a:pt x="493" y="323"/>
                    <a:pt x="491" y="327"/>
                    <a:pt x="489" y="330"/>
                  </a:cubicBezTo>
                  <a:cubicBezTo>
                    <a:pt x="347" y="472"/>
                    <a:pt x="347" y="472"/>
                    <a:pt x="347" y="472"/>
                  </a:cubicBezTo>
                  <a:cubicBezTo>
                    <a:pt x="344" y="474"/>
                    <a:pt x="340" y="476"/>
                    <a:pt x="336" y="476"/>
                  </a:cubicBezTo>
                  <a:cubicBezTo>
                    <a:pt x="208" y="476"/>
                    <a:pt x="208" y="476"/>
                    <a:pt x="208" y="476"/>
                  </a:cubicBezTo>
                  <a:cubicBezTo>
                    <a:pt x="132" y="552"/>
                    <a:pt x="132" y="552"/>
                    <a:pt x="132" y="552"/>
                  </a:cubicBezTo>
                  <a:cubicBezTo>
                    <a:pt x="25" y="552"/>
                    <a:pt x="25" y="552"/>
                    <a:pt x="25" y="552"/>
                  </a:cubicBezTo>
                  <a:lnTo>
                    <a:pt x="25" y="531"/>
                  </a:lnTo>
                  <a:close/>
                  <a:moveTo>
                    <a:pt x="167" y="552"/>
                  </a:moveTo>
                  <a:cubicBezTo>
                    <a:pt x="218" y="501"/>
                    <a:pt x="218" y="501"/>
                    <a:pt x="218" y="501"/>
                  </a:cubicBezTo>
                  <a:cubicBezTo>
                    <a:pt x="336" y="501"/>
                    <a:pt x="336" y="501"/>
                    <a:pt x="336" y="501"/>
                  </a:cubicBezTo>
                  <a:cubicBezTo>
                    <a:pt x="347" y="501"/>
                    <a:pt x="357" y="496"/>
                    <a:pt x="364" y="489"/>
                  </a:cubicBezTo>
                  <a:cubicBezTo>
                    <a:pt x="506" y="347"/>
                    <a:pt x="506" y="347"/>
                    <a:pt x="506" y="347"/>
                  </a:cubicBezTo>
                  <a:cubicBezTo>
                    <a:pt x="514" y="339"/>
                    <a:pt x="518" y="329"/>
                    <a:pt x="517" y="318"/>
                  </a:cubicBezTo>
                  <a:cubicBezTo>
                    <a:pt x="517" y="307"/>
                    <a:pt x="513" y="297"/>
                    <a:pt x="504" y="290"/>
                  </a:cubicBezTo>
                  <a:cubicBezTo>
                    <a:pt x="489" y="276"/>
                    <a:pt x="464" y="277"/>
                    <a:pt x="449" y="292"/>
                  </a:cubicBezTo>
                  <a:cubicBezTo>
                    <a:pt x="353" y="388"/>
                    <a:pt x="353" y="388"/>
                    <a:pt x="353" y="388"/>
                  </a:cubicBezTo>
                  <a:cubicBezTo>
                    <a:pt x="350" y="369"/>
                    <a:pt x="334" y="355"/>
                    <a:pt x="315" y="355"/>
                  </a:cubicBezTo>
                  <a:cubicBezTo>
                    <a:pt x="182" y="355"/>
                    <a:pt x="182" y="355"/>
                    <a:pt x="182" y="355"/>
                  </a:cubicBezTo>
                  <a:cubicBezTo>
                    <a:pt x="172" y="355"/>
                    <a:pt x="162" y="359"/>
                    <a:pt x="154" y="366"/>
                  </a:cubicBezTo>
                  <a:cubicBezTo>
                    <a:pt x="100" y="421"/>
                    <a:pt x="100" y="421"/>
                    <a:pt x="100" y="421"/>
                  </a:cubicBezTo>
                  <a:cubicBezTo>
                    <a:pt x="100" y="421"/>
                    <a:pt x="100" y="421"/>
                    <a:pt x="100" y="421"/>
                  </a:cubicBezTo>
                  <a:cubicBezTo>
                    <a:pt x="25" y="496"/>
                    <a:pt x="25" y="496"/>
                    <a:pt x="25" y="496"/>
                  </a:cubicBezTo>
                  <a:cubicBezTo>
                    <a:pt x="25" y="25"/>
                    <a:pt x="25" y="25"/>
                    <a:pt x="25" y="25"/>
                  </a:cubicBezTo>
                  <a:cubicBezTo>
                    <a:pt x="552" y="25"/>
                    <a:pt x="552" y="25"/>
                    <a:pt x="552" y="25"/>
                  </a:cubicBezTo>
                  <a:cubicBezTo>
                    <a:pt x="552" y="552"/>
                    <a:pt x="552" y="552"/>
                    <a:pt x="552" y="552"/>
                  </a:cubicBezTo>
                  <a:lnTo>
                    <a:pt x="167" y="552"/>
                  </a:lnTo>
                  <a:close/>
                  <a:moveTo>
                    <a:pt x="333" y="112"/>
                  </a:moveTo>
                  <a:cubicBezTo>
                    <a:pt x="360" y="112"/>
                    <a:pt x="382" y="134"/>
                    <a:pt x="382" y="161"/>
                  </a:cubicBezTo>
                  <a:cubicBezTo>
                    <a:pt x="382" y="173"/>
                    <a:pt x="378" y="185"/>
                    <a:pt x="370" y="193"/>
                  </a:cubicBezTo>
                  <a:cubicBezTo>
                    <a:pt x="288" y="280"/>
                    <a:pt x="288" y="280"/>
                    <a:pt x="288" y="280"/>
                  </a:cubicBezTo>
                  <a:cubicBezTo>
                    <a:pt x="206" y="193"/>
                    <a:pt x="206" y="193"/>
                    <a:pt x="206" y="193"/>
                  </a:cubicBezTo>
                  <a:cubicBezTo>
                    <a:pt x="199" y="185"/>
                    <a:pt x="194" y="173"/>
                    <a:pt x="194" y="161"/>
                  </a:cubicBezTo>
                  <a:cubicBezTo>
                    <a:pt x="194" y="134"/>
                    <a:pt x="216" y="112"/>
                    <a:pt x="243" y="112"/>
                  </a:cubicBezTo>
                  <a:cubicBezTo>
                    <a:pt x="263" y="112"/>
                    <a:pt x="281" y="124"/>
                    <a:pt x="288" y="141"/>
                  </a:cubicBezTo>
                  <a:cubicBezTo>
                    <a:pt x="296" y="124"/>
                    <a:pt x="313" y="112"/>
                    <a:pt x="333" y="112"/>
                  </a:cubicBezTo>
                  <a:moveTo>
                    <a:pt x="333" y="87"/>
                  </a:moveTo>
                  <a:cubicBezTo>
                    <a:pt x="317" y="87"/>
                    <a:pt x="301" y="93"/>
                    <a:pt x="288" y="102"/>
                  </a:cubicBezTo>
                  <a:cubicBezTo>
                    <a:pt x="276" y="93"/>
                    <a:pt x="260" y="87"/>
                    <a:pt x="243" y="87"/>
                  </a:cubicBezTo>
                  <a:cubicBezTo>
                    <a:pt x="202" y="87"/>
                    <a:pt x="169" y="120"/>
                    <a:pt x="169" y="161"/>
                  </a:cubicBezTo>
                  <a:cubicBezTo>
                    <a:pt x="169" y="179"/>
                    <a:pt x="176" y="196"/>
                    <a:pt x="188" y="210"/>
                  </a:cubicBezTo>
                  <a:cubicBezTo>
                    <a:pt x="188" y="210"/>
                    <a:pt x="188" y="210"/>
                    <a:pt x="188" y="210"/>
                  </a:cubicBezTo>
                  <a:cubicBezTo>
                    <a:pt x="188" y="210"/>
                    <a:pt x="188" y="210"/>
                    <a:pt x="188" y="210"/>
                  </a:cubicBezTo>
                  <a:cubicBezTo>
                    <a:pt x="271" y="297"/>
                    <a:pt x="271" y="297"/>
                    <a:pt x="271" y="297"/>
                  </a:cubicBezTo>
                  <a:cubicBezTo>
                    <a:pt x="288" y="316"/>
                    <a:pt x="288" y="316"/>
                    <a:pt x="288" y="316"/>
                  </a:cubicBezTo>
                  <a:cubicBezTo>
                    <a:pt x="306" y="297"/>
                    <a:pt x="306" y="297"/>
                    <a:pt x="306" y="297"/>
                  </a:cubicBezTo>
                  <a:cubicBezTo>
                    <a:pt x="388" y="210"/>
                    <a:pt x="388" y="210"/>
                    <a:pt x="388" y="210"/>
                  </a:cubicBezTo>
                  <a:cubicBezTo>
                    <a:pt x="388" y="210"/>
                    <a:pt x="388" y="210"/>
                    <a:pt x="388" y="210"/>
                  </a:cubicBezTo>
                  <a:cubicBezTo>
                    <a:pt x="389" y="210"/>
                    <a:pt x="389" y="210"/>
                    <a:pt x="389" y="210"/>
                  </a:cubicBezTo>
                  <a:cubicBezTo>
                    <a:pt x="401" y="196"/>
                    <a:pt x="407" y="179"/>
                    <a:pt x="407" y="161"/>
                  </a:cubicBezTo>
                  <a:cubicBezTo>
                    <a:pt x="407" y="120"/>
                    <a:pt x="374" y="87"/>
                    <a:pt x="333" y="87"/>
                  </a:cubicBezTo>
                  <a:close/>
                </a:path>
              </a:pathLst>
            </a:custGeom>
            <a:grpFill/>
            <a:ln>
              <a:noFill/>
            </a:ln>
          </p:spPr>
          <p:txBody>
            <a:bodyPr vert="horz" wrap="square" lIns="91440" tIns="45720" rIns="91440" bIns="45720" numCol="1" anchor="t" anchorCtr="0" compatLnSpc="1">
              <a:prstTxWarp prst="textNoShape">
                <a:avLst/>
              </a:prstTxWarp>
            </a:bodyPr>
            <a:lstStyle/>
            <a:p>
              <a:endParaRPr lang="ja-JP" altLang="en-US" sz="700">
                <a:solidFill>
                  <a:schemeClr val="accent1"/>
                </a:solidFill>
              </a:endParaRPr>
            </a:p>
          </p:txBody>
        </p:sp>
        <p:sp>
          <p:nvSpPr>
            <p:cNvPr id="13" name="Freeform 132">
              <a:extLst>
                <a:ext uri="{FF2B5EF4-FFF2-40B4-BE49-F238E27FC236}">
                  <a16:creationId xmlns:a16="http://schemas.microsoft.com/office/drawing/2014/main" id="{1DDE12E3-1F61-B283-271B-35E4E494C484}"/>
                </a:ext>
              </a:extLst>
            </p:cNvPr>
            <p:cNvSpPr>
              <a:spLocks noChangeAspect="1" noEditPoints="1"/>
            </p:cNvSpPr>
            <p:nvPr/>
          </p:nvSpPr>
          <p:spPr bwMode="auto">
            <a:xfrm>
              <a:off x="2587228" y="5895322"/>
              <a:ext cx="455905" cy="457200"/>
            </a:xfrm>
            <a:custGeom>
              <a:avLst/>
              <a:gdLst>
                <a:gd name="T0" fmla="*/ 0 w 576"/>
                <a:gd name="T1" fmla="*/ 576 h 576"/>
                <a:gd name="T2" fmla="*/ 576 w 576"/>
                <a:gd name="T3" fmla="*/ 0 h 576"/>
                <a:gd name="T4" fmla="*/ 551 w 576"/>
                <a:gd name="T5" fmla="*/ 551 h 576"/>
                <a:gd name="T6" fmla="*/ 25 w 576"/>
                <a:gd name="T7" fmla="*/ 25 h 576"/>
                <a:gd name="T8" fmla="*/ 551 w 576"/>
                <a:gd name="T9" fmla="*/ 551 h 576"/>
                <a:gd name="T10" fmla="*/ 428 w 576"/>
                <a:gd name="T11" fmla="*/ 120 h 576"/>
                <a:gd name="T12" fmla="*/ 395 w 576"/>
                <a:gd name="T13" fmla="*/ 278 h 576"/>
                <a:gd name="T14" fmla="*/ 461 w 576"/>
                <a:gd name="T15" fmla="*/ 501 h 576"/>
                <a:gd name="T16" fmla="*/ 484 w 576"/>
                <a:gd name="T17" fmla="*/ 213 h 576"/>
                <a:gd name="T18" fmla="*/ 460 w 576"/>
                <a:gd name="T19" fmla="*/ 213 h 576"/>
                <a:gd name="T20" fmla="*/ 396 w 576"/>
                <a:gd name="T21" fmla="*/ 213 h 576"/>
                <a:gd name="T22" fmla="*/ 436 w 576"/>
                <a:gd name="T23" fmla="*/ 477 h 576"/>
                <a:gd name="T24" fmla="*/ 419 w 576"/>
                <a:gd name="T25" fmla="*/ 290 h 576"/>
                <a:gd name="T26" fmla="*/ 436 w 576"/>
                <a:gd name="T27" fmla="*/ 290 h 576"/>
                <a:gd name="T28" fmla="*/ 321 w 576"/>
                <a:gd name="T29" fmla="*/ 68 h 576"/>
                <a:gd name="T30" fmla="*/ 249 w 576"/>
                <a:gd name="T31" fmla="*/ 292 h 576"/>
                <a:gd name="T32" fmla="*/ 267 w 576"/>
                <a:gd name="T33" fmla="*/ 304 h 576"/>
                <a:gd name="T34" fmla="*/ 333 w 576"/>
                <a:gd name="T35" fmla="*/ 501 h 576"/>
                <a:gd name="T36" fmla="*/ 333 w 576"/>
                <a:gd name="T37" fmla="*/ 209 h 576"/>
                <a:gd name="T38" fmla="*/ 321 w 576"/>
                <a:gd name="T39" fmla="*/ 68 h 576"/>
                <a:gd name="T40" fmla="*/ 308 w 576"/>
                <a:gd name="T41" fmla="*/ 94 h 576"/>
                <a:gd name="T42" fmla="*/ 274 w 576"/>
                <a:gd name="T43" fmla="*/ 279 h 576"/>
                <a:gd name="T44" fmla="*/ 308 w 576"/>
                <a:gd name="T45" fmla="*/ 477 h 576"/>
                <a:gd name="T46" fmla="*/ 291 w 576"/>
                <a:gd name="T47" fmla="*/ 304 h 576"/>
                <a:gd name="T48" fmla="*/ 308 w 576"/>
                <a:gd name="T49" fmla="*/ 477 h 576"/>
                <a:gd name="T50" fmla="*/ 93 w 576"/>
                <a:gd name="T51" fmla="*/ 221 h 576"/>
                <a:gd name="T52" fmla="*/ 121 w 576"/>
                <a:gd name="T53" fmla="*/ 501 h 576"/>
                <a:gd name="T54" fmla="*/ 187 w 576"/>
                <a:gd name="T55" fmla="*/ 295 h 576"/>
                <a:gd name="T56" fmla="*/ 215 w 576"/>
                <a:gd name="T57" fmla="*/ 120 h 576"/>
                <a:gd name="T58" fmla="*/ 162 w 576"/>
                <a:gd name="T59" fmla="*/ 477 h 576"/>
                <a:gd name="T60" fmla="*/ 145 w 576"/>
                <a:gd name="T61" fmla="*/ 305 h 576"/>
                <a:gd name="T62" fmla="*/ 162 w 576"/>
                <a:gd name="T63" fmla="*/ 305 h 576"/>
                <a:gd name="T64" fmla="*/ 191 w 576"/>
                <a:gd name="T65" fmla="*/ 221 h 576"/>
                <a:gd name="T66" fmla="*/ 117 w 576"/>
                <a:gd name="T67" fmla="*/ 221 h 576"/>
                <a:gd name="T68" fmla="*/ 131 w 576"/>
                <a:gd name="T69" fmla="*/ 144 h 576"/>
                <a:gd name="T70" fmla="*/ 147 w 576"/>
                <a:gd name="T71" fmla="*/ 209 h 576"/>
                <a:gd name="T72" fmla="*/ 160 w 576"/>
                <a:gd name="T73" fmla="*/ 144 h 576"/>
                <a:gd name="T74" fmla="*/ 176 w 576"/>
                <a:gd name="T75" fmla="*/ 209 h 576"/>
                <a:gd name="T76" fmla="*/ 191 w 576"/>
                <a:gd name="T77" fmla="*/ 14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484" y="213"/>
                  </a:moveTo>
                  <a:cubicBezTo>
                    <a:pt x="484" y="160"/>
                    <a:pt x="460" y="120"/>
                    <a:pt x="428" y="120"/>
                  </a:cubicBezTo>
                  <a:cubicBezTo>
                    <a:pt x="396" y="120"/>
                    <a:pt x="371" y="160"/>
                    <a:pt x="371" y="213"/>
                  </a:cubicBezTo>
                  <a:cubicBezTo>
                    <a:pt x="371" y="237"/>
                    <a:pt x="378" y="263"/>
                    <a:pt x="395" y="278"/>
                  </a:cubicBezTo>
                  <a:cubicBezTo>
                    <a:pt x="395" y="501"/>
                    <a:pt x="395" y="501"/>
                    <a:pt x="395" y="501"/>
                  </a:cubicBezTo>
                  <a:cubicBezTo>
                    <a:pt x="461" y="501"/>
                    <a:pt x="461" y="501"/>
                    <a:pt x="461" y="501"/>
                  </a:cubicBezTo>
                  <a:cubicBezTo>
                    <a:pt x="461" y="278"/>
                    <a:pt x="461" y="278"/>
                    <a:pt x="461" y="278"/>
                  </a:cubicBezTo>
                  <a:cubicBezTo>
                    <a:pt x="478" y="263"/>
                    <a:pt x="484" y="237"/>
                    <a:pt x="484" y="213"/>
                  </a:cubicBezTo>
                  <a:close/>
                  <a:moveTo>
                    <a:pt x="428" y="144"/>
                  </a:moveTo>
                  <a:cubicBezTo>
                    <a:pt x="443" y="144"/>
                    <a:pt x="460" y="173"/>
                    <a:pt x="460" y="213"/>
                  </a:cubicBezTo>
                  <a:cubicBezTo>
                    <a:pt x="460" y="246"/>
                    <a:pt x="448" y="266"/>
                    <a:pt x="428" y="266"/>
                  </a:cubicBezTo>
                  <a:cubicBezTo>
                    <a:pt x="408" y="266"/>
                    <a:pt x="396" y="246"/>
                    <a:pt x="396" y="213"/>
                  </a:cubicBezTo>
                  <a:cubicBezTo>
                    <a:pt x="396" y="173"/>
                    <a:pt x="413" y="144"/>
                    <a:pt x="428" y="144"/>
                  </a:cubicBezTo>
                  <a:close/>
                  <a:moveTo>
                    <a:pt x="436" y="477"/>
                  </a:moveTo>
                  <a:cubicBezTo>
                    <a:pt x="419" y="477"/>
                    <a:pt x="419" y="477"/>
                    <a:pt x="419" y="477"/>
                  </a:cubicBezTo>
                  <a:cubicBezTo>
                    <a:pt x="419" y="290"/>
                    <a:pt x="419" y="290"/>
                    <a:pt x="419" y="290"/>
                  </a:cubicBezTo>
                  <a:cubicBezTo>
                    <a:pt x="422" y="290"/>
                    <a:pt x="425" y="290"/>
                    <a:pt x="428" y="290"/>
                  </a:cubicBezTo>
                  <a:cubicBezTo>
                    <a:pt x="431" y="290"/>
                    <a:pt x="434" y="290"/>
                    <a:pt x="436" y="290"/>
                  </a:cubicBezTo>
                  <a:lnTo>
                    <a:pt x="436" y="477"/>
                  </a:lnTo>
                  <a:close/>
                  <a:moveTo>
                    <a:pt x="321" y="68"/>
                  </a:moveTo>
                  <a:cubicBezTo>
                    <a:pt x="282" y="68"/>
                    <a:pt x="250" y="105"/>
                    <a:pt x="250" y="149"/>
                  </a:cubicBezTo>
                  <a:cubicBezTo>
                    <a:pt x="250" y="188"/>
                    <a:pt x="249" y="291"/>
                    <a:pt x="249" y="292"/>
                  </a:cubicBezTo>
                  <a:cubicBezTo>
                    <a:pt x="249" y="304"/>
                    <a:pt x="249" y="304"/>
                    <a:pt x="249" y="304"/>
                  </a:cubicBezTo>
                  <a:cubicBezTo>
                    <a:pt x="267" y="304"/>
                    <a:pt x="267" y="304"/>
                    <a:pt x="267" y="304"/>
                  </a:cubicBezTo>
                  <a:cubicBezTo>
                    <a:pt x="267" y="501"/>
                    <a:pt x="267" y="501"/>
                    <a:pt x="267" y="501"/>
                  </a:cubicBezTo>
                  <a:cubicBezTo>
                    <a:pt x="333" y="501"/>
                    <a:pt x="333" y="501"/>
                    <a:pt x="333" y="501"/>
                  </a:cubicBezTo>
                  <a:cubicBezTo>
                    <a:pt x="333" y="303"/>
                    <a:pt x="333" y="303"/>
                    <a:pt x="333" y="303"/>
                  </a:cubicBezTo>
                  <a:cubicBezTo>
                    <a:pt x="333" y="209"/>
                    <a:pt x="333" y="209"/>
                    <a:pt x="333" y="209"/>
                  </a:cubicBezTo>
                  <a:cubicBezTo>
                    <a:pt x="333" y="68"/>
                    <a:pt x="333" y="68"/>
                    <a:pt x="333" y="68"/>
                  </a:cubicBezTo>
                  <a:lnTo>
                    <a:pt x="321" y="68"/>
                  </a:lnTo>
                  <a:close/>
                  <a:moveTo>
                    <a:pt x="274" y="149"/>
                  </a:moveTo>
                  <a:cubicBezTo>
                    <a:pt x="274" y="124"/>
                    <a:pt x="289" y="101"/>
                    <a:pt x="308" y="94"/>
                  </a:cubicBezTo>
                  <a:cubicBezTo>
                    <a:pt x="308" y="279"/>
                    <a:pt x="308" y="279"/>
                    <a:pt x="308" y="279"/>
                  </a:cubicBezTo>
                  <a:cubicBezTo>
                    <a:pt x="274" y="279"/>
                    <a:pt x="274" y="279"/>
                    <a:pt x="274" y="279"/>
                  </a:cubicBezTo>
                  <a:cubicBezTo>
                    <a:pt x="274" y="250"/>
                    <a:pt x="274" y="180"/>
                    <a:pt x="274" y="149"/>
                  </a:cubicBezTo>
                  <a:close/>
                  <a:moveTo>
                    <a:pt x="308" y="477"/>
                  </a:moveTo>
                  <a:cubicBezTo>
                    <a:pt x="291" y="477"/>
                    <a:pt x="291" y="477"/>
                    <a:pt x="291" y="477"/>
                  </a:cubicBezTo>
                  <a:cubicBezTo>
                    <a:pt x="291" y="304"/>
                    <a:pt x="291" y="304"/>
                    <a:pt x="291" y="304"/>
                  </a:cubicBezTo>
                  <a:cubicBezTo>
                    <a:pt x="308" y="303"/>
                    <a:pt x="308" y="303"/>
                    <a:pt x="308" y="303"/>
                  </a:cubicBezTo>
                  <a:lnTo>
                    <a:pt x="308" y="477"/>
                  </a:lnTo>
                  <a:close/>
                  <a:moveTo>
                    <a:pt x="93" y="120"/>
                  </a:moveTo>
                  <a:cubicBezTo>
                    <a:pt x="93" y="221"/>
                    <a:pt x="93" y="221"/>
                    <a:pt x="93" y="221"/>
                  </a:cubicBezTo>
                  <a:cubicBezTo>
                    <a:pt x="93" y="249"/>
                    <a:pt x="100" y="279"/>
                    <a:pt x="121" y="295"/>
                  </a:cubicBezTo>
                  <a:cubicBezTo>
                    <a:pt x="121" y="501"/>
                    <a:pt x="121" y="501"/>
                    <a:pt x="121" y="501"/>
                  </a:cubicBezTo>
                  <a:cubicBezTo>
                    <a:pt x="187" y="501"/>
                    <a:pt x="187" y="501"/>
                    <a:pt x="187" y="501"/>
                  </a:cubicBezTo>
                  <a:cubicBezTo>
                    <a:pt x="187" y="295"/>
                    <a:pt x="187" y="295"/>
                    <a:pt x="187" y="295"/>
                  </a:cubicBezTo>
                  <a:cubicBezTo>
                    <a:pt x="207" y="279"/>
                    <a:pt x="215" y="249"/>
                    <a:pt x="215" y="221"/>
                  </a:cubicBezTo>
                  <a:cubicBezTo>
                    <a:pt x="215" y="120"/>
                    <a:pt x="215" y="120"/>
                    <a:pt x="215" y="120"/>
                  </a:cubicBezTo>
                  <a:lnTo>
                    <a:pt x="93" y="120"/>
                  </a:lnTo>
                  <a:close/>
                  <a:moveTo>
                    <a:pt x="162" y="477"/>
                  </a:moveTo>
                  <a:cubicBezTo>
                    <a:pt x="145" y="477"/>
                    <a:pt x="145" y="477"/>
                    <a:pt x="145" y="477"/>
                  </a:cubicBezTo>
                  <a:cubicBezTo>
                    <a:pt x="145" y="305"/>
                    <a:pt x="145" y="305"/>
                    <a:pt x="145" y="305"/>
                  </a:cubicBezTo>
                  <a:cubicBezTo>
                    <a:pt x="148" y="306"/>
                    <a:pt x="151" y="306"/>
                    <a:pt x="154" y="306"/>
                  </a:cubicBezTo>
                  <a:cubicBezTo>
                    <a:pt x="157" y="306"/>
                    <a:pt x="160" y="306"/>
                    <a:pt x="162" y="305"/>
                  </a:cubicBezTo>
                  <a:lnTo>
                    <a:pt x="162" y="477"/>
                  </a:lnTo>
                  <a:close/>
                  <a:moveTo>
                    <a:pt x="191" y="221"/>
                  </a:moveTo>
                  <a:cubicBezTo>
                    <a:pt x="191" y="259"/>
                    <a:pt x="177" y="281"/>
                    <a:pt x="154" y="281"/>
                  </a:cubicBezTo>
                  <a:cubicBezTo>
                    <a:pt x="131" y="281"/>
                    <a:pt x="117" y="259"/>
                    <a:pt x="117" y="221"/>
                  </a:cubicBezTo>
                  <a:cubicBezTo>
                    <a:pt x="117" y="144"/>
                    <a:pt x="117" y="144"/>
                    <a:pt x="117" y="144"/>
                  </a:cubicBezTo>
                  <a:cubicBezTo>
                    <a:pt x="131" y="144"/>
                    <a:pt x="131" y="144"/>
                    <a:pt x="131" y="144"/>
                  </a:cubicBezTo>
                  <a:cubicBezTo>
                    <a:pt x="131" y="209"/>
                    <a:pt x="131" y="209"/>
                    <a:pt x="131" y="209"/>
                  </a:cubicBezTo>
                  <a:cubicBezTo>
                    <a:pt x="147" y="209"/>
                    <a:pt x="147" y="209"/>
                    <a:pt x="147" y="209"/>
                  </a:cubicBezTo>
                  <a:cubicBezTo>
                    <a:pt x="147" y="144"/>
                    <a:pt x="147" y="144"/>
                    <a:pt x="147" y="144"/>
                  </a:cubicBezTo>
                  <a:cubicBezTo>
                    <a:pt x="160" y="144"/>
                    <a:pt x="160" y="144"/>
                    <a:pt x="160" y="144"/>
                  </a:cubicBezTo>
                  <a:cubicBezTo>
                    <a:pt x="160" y="209"/>
                    <a:pt x="160" y="209"/>
                    <a:pt x="160" y="209"/>
                  </a:cubicBezTo>
                  <a:cubicBezTo>
                    <a:pt x="176" y="209"/>
                    <a:pt x="176" y="209"/>
                    <a:pt x="176" y="209"/>
                  </a:cubicBezTo>
                  <a:cubicBezTo>
                    <a:pt x="176" y="144"/>
                    <a:pt x="176" y="144"/>
                    <a:pt x="176" y="144"/>
                  </a:cubicBezTo>
                  <a:cubicBezTo>
                    <a:pt x="191" y="144"/>
                    <a:pt x="191" y="144"/>
                    <a:pt x="191" y="144"/>
                  </a:cubicBezTo>
                  <a:lnTo>
                    <a:pt x="191" y="221"/>
                  </a:lnTo>
                  <a:close/>
                </a:path>
              </a:pathLst>
            </a:custGeom>
            <a:grp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 name="Freeform 157">
              <a:extLst>
                <a:ext uri="{FF2B5EF4-FFF2-40B4-BE49-F238E27FC236}">
                  <a16:creationId xmlns:a16="http://schemas.microsoft.com/office/drawing/2014/main" id="{7B59E351-6705-0D11-755B-E51E267A0C79}"/>
                </a:ext>
              </a:extLst>
            </p:cNvPr>
            <p:cNvSpPr>
              <a:spLocks noChangeAspect="1" noEditPoints="1"/>
            </p:cNvSpPr>
            <p:nvPr/>
          </p:nvSpPr>
          <p:spPr bwMode="auto">
            <a:xfrm>
              <a:off x="5005663" y="5895322"/>
              <a:ext cx="455905" cy="457200"/>
            </a:xfrm>
            <a:custGeom>
              <a:avLst/>
              <a:gdLst>
                <a:gd name="T0" fmla="*/ 60 w 576"/>
                <a:gd name="T1" fmla="*/ 91 h 576"/>
                <a:gd name="T2" fmla="*/ 132 w 576"/>
                <a:gd name="T3" fmla="*/ 91 h 576"/>
                <a:gd name="T4" fmla="*/ 96 w 576"/>
                <a:gd name="T5" fmla="*/ 109 h 576"/>
                <a:gd name="T6" fmla="*/ 96 w 576"/>
                <a:gd name="T7" fmla="*/ 74 h 576"/>
                <a:gd name="T8" fmla="*/ 96 w 576"/>
                <a:gd name="T9" fmla="*/ 109 h 576"/>
                <a:gd name="T10" fmla="*/ 148 w 576"/>
                <a:gd name="T11" fmla="*/ 91 h 576"/>
                <a:gd name="T12" fmla="*/ 221 w 576"/>
                <a:gd name="T13" fmla="*/ 91 h 576"/>
                <a:gd name="T14" fmla="*/ 185 w 576"/>
                <a:gd name="T15" fmla="*/ 109 h 576"/>
                <a:gd name="T16" fmla="*/ 185 w 576"/>
                <a:gd name="T17" fmla="*/ 74 h 576"/>
                <a:gd name="T18" fmla="*/ 185 w 576"/>
                <a:gd name="T19" fmla="*/ 109 h 576"/>
                <a:gd name="T20" fmla="*/ 0 w 576"/>
                <a:gd name="T21" fmla="*/ 576 h 576"/>
                <a:gd name="T22" fmla="*/ 576 w 576"/>
                <a:gd name="T23" fmla="*/ 0 h 576"/>
                <a:gd name="T24" fmla="*/ 552 w 576"/>
                <a:gd name="T25" fmla="*/ 24 h 576"/>
                <a:gd name="T26" fmla="*/ 24 w 576"/>
                <a:gd name="T27" fmla="*/ 163 h 576"/>
                <a:gd name="T28" fmla="*/ 552 w 576"/>
                <a:gd name="T29" fmla="*/ 24 h 576"/>
                <a:gd name="T30" fmla="*/ 24 w 576"/>
                <a:gd name="T31" fmla="*/ 181 h 576"/>
                <a:gd name="T32" fmla="*/ 552 w 576"/>
                <a:gd name="T33" fmla="*/ 552 h 576"/>
                <a:gd name="T34" fmla="*/ 338 w 576"/>
                <a:gd name="T35" fmla="*/ 132 h 576"/>
                <a:gd name="T36" fmla="*/ 512 w 576"/>
                <a:gd name="T37" fmla="*/ 55 h 576"/>
                <a:gd name="T38" fmla="*/ 338 w 576"/>
                <a:gd name="T39" fmla="*/ 132 h 576"/>
                <a:gd name="T40" fmla="*/ 357 w 576"/>
                <a:gd name="T41" fmla="*/ 114 h 576"/>
                <a:gd name="T42" fmla="*/ 493 w 576"/>
                <a:gd name="T43" fmla="*/ 74 h 576"/>
                <a:gd name="T44" fmla="*/ 420 w 576"/>
                <a:gd name="T45" fmla="*/ 293 h 576"/>
                <a:gd name="T46" fmla="*/ 128 w 576"/>
                <a:gd name="T47" fmla="*/ 363 h 576"/>
                <a:gd name="T48" fmla="*/ 430 w 576"/>
                <a:gd name="T49" fmla="*/ 409 h 576"/>
                <a:gd name="T50" fmla="*/ 452 w 576"/>
                <a:gd name="T51" fmla="*/ 325 h 576"/>
                <a:gd name="T52" fmla="*/ 427 w 576"/>
                <a:gd name="T53" fmla="*/ 379 h 576"/>
                <a:gd name="T54" fmla="*/ 413 w 576"/>
                <a:gd name="T55" fmla="*/ 379 h 576"/>
                <a:gd name="T56" fmla="*/ 420 w 576"/>
                <a:gd name="T57" fmla="*/ 318 h 576"/>
                <a:gd name="T58" fmla="*/ 427 w 576"/>
                <a:gd name="T59" fmla="*/ 379 h 576"/>
                <a:gd name="T60" fmla="*/ 182 w 576"/>
                <a:gd name="T61" fmla="*/ 446 h 576"/>
                <a:gd name="T62" fmla="*/ 200 w 576"/>
                <a:gd name="T63" fmla="*/ 450 h 576"/>
                <a:gd name="T64" fmla="*/ 227 w 576"/>
                <a:gd name="T65" fmla="*/ 438 h 576"/>
                <a:gd name="T66" fmla="*/ 256 w 576"/>
                <a:gd name="T67" fmla="*/ 438 h 576"/>
                <a:gd name="T68" fmla="*/ 283 w 576"/>
                <a:gd name="T69" fmla="*/ 450 h 576"/>
                <a:gd name="T70" fmla="*/ 310 w 576"/>
                <a:gd name="T71" fmla="*/ 438 h 576"/>
                <a:gd name="T72" fmla="*/ 339 w 576"/>
                <a:gd name="T73" fmla="*/ 438 h 576"/>
                <a:gd name="T74" fmla="*/ 366 w 576"/>
                <a:gd name="T75" fmla="*/ 450 h 576"/>
                <a:gd name="T76" fmla="*/ 282 w 576"/>
                <a:gd name="T77" fmla="*/ 493 h 576"/>
                <a:gd name="T78" fmla="*/ 380 w 576"/>
                <a:gd name="T79" fmla="*/ 420 h 576"/>
                <a:gd name="T80" fmla="*/ 352 w 576"/>
                <a:gd name="T81" fmla="*/ 420 h 576"/>
                <a:gd name="T82" fmla="*/ 324 w 576"/>
                <a:gd name="T83" fmla="*/ 407 h 576"/>
                <a:gd name="T84" fmla="*/ 297 w 576"/>
                <a:gd name="T85" fmla="*/ 420 h 576"/>
                <a:gd name="T86" fmla="*/ 269 w 576"/>
                <a:gd name="T87" fmla="*/ 420 h 576"/>
                <a:gd name="T88" fmla="*/ 241 w 576"/>
                <a:gd name="T89" fmla="*/ 407 h 576"/>
                <a:gd name="T90" fmla="*/ 214 w 576"/>
                <a:gd name="T91" fmla="*/ 420 h 576"/>
                <a:gd name="T92" fmla="*/ 186 w 576"/>
                <a:gd name="T93" fmla="*/ 420 h 576"/>
                <a:gd name="T94" fmla="*/ 160 w 576"/>
                <a:gd name="T95" fmla="*/ 407 h 576"/>
                <a:gd name="T96" fmla="*/ 282 w 576"/>
                <a:gd name="T97" fmla="*/ 232 h 576"/>
                <a:gd name="T98" fmla="*/ 388 w 576"/>
                <a:gd name="T99" fmla="*/ 325 h 576"/>
                <a:gd name="T100" fmla="*/ 405 w 576"/>
                <a:gd name="T101" fmla="*/ 407 h 576"/>
                <a:gd name="T102" fmla="*/ 391 w 576"/>
                <a:gd name="T103" fmla="*/ 41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 h="576">
                  <a:moveTo>
                    <a:pt x="96" y="55"/>
                  </a:moveTo>
                  <a:cubicBezTo>
                    <a:pt x="76" y="55"/>
                    <a:pt x="60" y="71"/>
                    <a:pt x="60" y="91"/>
                  </a:cubicBezTo>
                  <a:cubicBezTo>
                    <a:pt x="60" y="111"/>
                    <a:pt x="76" y="127"/>
                    <a:pt x="96" y="127"/>
                  </a:cubicBezTo>
                  <a:cubicBezTo>
                    <a:pt x="116" y="127"/>
                    <a:pt x="132" y="111"/>
                    <a:pt x="132" y="91"/>
                  </a:cubicBezTo>
                  <a:cubicBezTo>
                    <a:pt x="132" y="71"/>
                    <a:pt x="116" y="55"/>
                    <a:pt x="96" y="55"/>
                  </a:cubicBezTo>
                  <a:close/>
                  <a:moveTo>
                    <a:pt x="96" y="109"/>
                  </a:moveTo>
                  <a:cubicBezTo>
                    <a:pt x="86" y="109"/>
                    <a:pt x="78" y="101"/>
                    <a:pt x="78" y="91"/>
                  </a:cubicBezTo>
                  <a:cubicBezTo>
                    <a:pt x="78" y="81"/>
                    <a:pt x="86" y="74"/>
                    <a:pt x="96" y="74"/>
                  </a:cubicBezTo>
                  <a:cubicBezTo>
                    <a:pt x="105" y="74"/>
                    <a:pt x="113" y="81"/>
                    <a:pt x="113" y="91"/>
                  </a:cubicBezTo>
                  <a:cubicBezTo>
                    <a:pt x="113" y="101"/>
                    <a:pt x="105" y="109"/>
                    <a:pt x="96" y="109"/>
                  </a:cubicBezTo>
                  <a:close/>
                  <a:moveTo>
                    <a:pt x="185" y="55"/>
                  </a:moveTo>
                  <a:cubicBezTo>
                    <a:pt x="165" y="55"/>
                    <a:pt x="148" y="71"/>
                    <a:pt x="148" y="91"/>
                  </a:cubicBezTo>
                  <a:cubicBezTo>
                    <a:pt x="148" y="111"/>
                    <a:pt x="165" y="127"/>
                    <a:pt x="185" y="127"/>
                  </a:cubicBezTo>
                  <a:cubicBezTo>
                    <a:pt x="204" y="127"/>
                    <a:pt x="221" y="111"/>
                    <a:pt x="221" y="91"/>
                  </a:cubicBezTo>
                  <a:cubicBezTo>
                    <a:pt x="221" y="71"/>
                    <a:pt x="204" y="55"/>
                    <a:pt x="185" y="55"/>
                  </a:cubicBezTo>
                  <a:close/>
                  <a:moveTo>
                    <a:pt x="185" y="109"/>
                  </a:moveTo>
                  <a:cubicBezTo>
                    <a:pt x="175" y="109"/>
                    <a:pt x="167" y="101"/>
                    <a:pt x="167" y="91"/>
                  </a:cubicBezTo>
                  <a:cubicBezTo>
                    <a:pt x="167" y="81"/>
                    <a:pt x="175" y="74"/>
                    <a:pt x="185" y="74"/>
                  </a:cubicBezTo>
                  <a:cubicBezTo>
                    <a:pt x="194" y="74"/>
                    <a:pt x="202" y="81"/>
                    <a:pt x="202" y="91"/>
                  </a:cubicBezTo>
                  <a:cubicBezTo>
                    <a:pt x="202" y="101"/>
                    <a:pt x="194" y="109"/>
                    <a:pt x="185" y="109"/>
                  </a:cubicBezTo>
                  <a:close/>
                  <a:moveTo>
                    <a:pt x="0" y="0"/>
                  </a:moveTo>
                  <a:cubicBezTo>
                    <a:pt x="0" y="576"/>
                    <a:pt x="0" y="576"/>
                    <a:pt x="0" y="576"/>
                  </a:cubicBezTo>
                  <a:cubicBezTo>
                    <a:pt x="576" y="576"/>
                    <a:pt x="576" y="576"/>
                    <a:pt x="576" y="576"/>
                  </a:cubicBezTo>
                  <a:cubicBezTo>
                    <a:pt x="576" y="0"/>
                    <a:pt x="576" y="0"/>
                    <a:pt x="576" y="0"/>
                  </a:cubicBezTo>
                  <a:lnTo>
                    <a:pt x="0" y="0"/>
                  </a:lnTo>
                  <a:close/>
                  <a:moveTo>
                    <a:pt x="552" y="24"/>
                  </a:moveTo>
                  <a:cubicBezTo>
                    <a:pt x="552" y="163"/>
                    <a:pt x="552" y="163"/>
                    <a:pt x="552" y="163"/>
                  </a:cubicBezTo>
                  <a:cubicBezTo>
                    <a:pt x="24" y="163"/>
                    <a:pt x="24" y="163"/>
                    <a:pt x="24" y="163"/>
                  </a:cubicBezTo>
                  <a:cubicBezTo>
                    <a:pt x="24" y="24"/>
                    <a:pt x="24" y="24"/>
                    <a:pt x="24" y="24"/>
                  </a:cubicBezTo>
                  <a:lnTo>
                    <a:pt x="552" y="24"/>
                  </a:lnTo>
                  <a:close/>
                  <a:moveTo>
                    <a:pt x="24" y="552"/>
                  </a:moveTo>
                  <a:cubicBezTo>
                    <a:pt x="24" y="181"/>
                    <a:pt x="24" y="181"/>
                    <a:pt x="24" y="181"/>
                  </a:cubicBezTo>
                  <a:cubicBezTo>
                    <a:pt x="552" y="181"/>
                    <a:pt x="552" y="181"/>
                    <a:pt x="552" y="181"/>
                  </a:cubicBezTo>
                  <a:cubicBezTo>
                    <a:pt x="552" y="552"/>
                    <a:pt x="552" y="552"/>
                    <a:pt x="552" y="552"/>
                  </a:cubicBezTo>
                  <a:lnTo>
                    <a:pt x="24" y="552"/>
                  </a:lnTo>
                  <a:close/>
                  <a:moveTo>
                    <a:pt x="338" y="132"/>
                  </a:moveTo>
                  <a:cubicBezTo>
                    <a:pt x="512" y="132"/>
                    <a:pt x="512" y="132"/>
                    <a:pt x="512" y="132"/>
                  </a:cubicBezTo>
                  <a:cubicBezTo>
                    <a:pt x="512" y="55"/>
                    <a:pt x="512" y="55"/>
                    <a:pt x="512" y="55"/>
                  </a:cubicBezTo>
                  <a:cubicBezTo>
                    <a:pt x="338" y="55"/>
                    <a:pt x="338" y="55"/>
                    <a:pt x="338" y="55"/>
                  </a:cubicBezTo>
                  <a:lnTo>
                    <a:pt x="338" y="132"/>
                  </a:lnTo>
                  <a:close/>
                  <a:moveTo>
                    <a:pt x="493" y="114"/>
                  </a:moveTo>
                  <a:cubicBezTo>
                    <a:pt x="357" y="114"/>
                    <a:pt x="357" y="114"/>
                    <a:pt x="357" y="114"/>
                  </a:cubicBezTo>
                  <a:cubicBezTo>
                    <a:pt x="357" y="74"/>
                    <a:pt x="357" y="74"/>
                    <a:pt x="357" y="74"/>
                  </a:cubicBezTo>
                  <a:cubicBezTo>
                    <a:pt x="493" y="74"/>
                    <a:pt x="493" y="74"/>
                    <a:pt x="493" y="74"/>
                  </a:cubicBezTo>
                  <a:lnTo>
                    <a:pt x="493" y="114"/>
                  </a:lnTo>
                  <a:close/>
                  <a:moveTo>
                    <a:pt x="420" y="293"/>
                  </a:moveTo>
                  <a:cubicBezTo>
                    <a:pt x="395" y="243"/>
                    <a:pt x="342" y="208"/>
                    <a:pt x="282" y="208"/>
                  </a:cubicBezTo>
                  <a:cubicBezTo>
                    <a:pt x="197" y="208"/>
                    <a:pt x="128" y="277"/>
                    <a:pt x="128" y="363"/>
                  </a:cubicBezTo>
                  <a:cubicBezTo>
                    <a:pt x="128" y="448"/>
                    <a:pt x="197" y="517"/>
                    <a:pt x="282" y="517"/>
                  </a:cubicBezTo>
                  <a:cubicBezTo>
                    <a:pt x="351" y="517"/>
                    <a:pt x="410" y="472"/>
                    <a:pt x="430" y="409"/>
                  </a:cubicBezTo>
                  <a:cubicBezTo>
                    <a:pt x="443" y="405"/>
                    <a:pt x="452" y="393"/>
                    <a:pt x="452" y="379"/>
                  </a:cubicBezTo>
                  <a:cubicBezTo>
                    <a:pt x="452" y="325"/>
                    <a:pt x="452" y="325"/>
                    <a:pt x="452" y="325"/>
                  </a:cubicBezTo>
                  <a:cubicBezTo>
                    <a:pt x="452" y="308"/>
                    <a:pt x="438" y="293"/>
                    <a:pt x="420" y="293"/>
                  </a:cubicBezTo>
                  <a:close/>
                  <a:moveTo>
                    <a:pt x="427" y="379"/>
                  </a:moveTo>
                  <a:cubicBezTo>
                    <a:pt x="427" y="382"/>
                    <a:pt x="424" y="385"/>
                    <a:pt x="420" y="385"/>
                  </a:cubicBezTo>
                  <a:cubicBezTo>
                    <a:pt x="416" y="385"/>
                    <a:pt x="413" y="382"/>
                    <a:pt x="413" y="379"/>
                  </a:cubicBezTo>
                  <a:cubicBezTo>
                    <a:pt x="413" y="325"/>
                    <a:pt x="413" y="325"/>
                    <a:pt x="413" y="325"/>
                  </a:cubicBezTo>
                  <a:cubicBezTo>
                    <a:pt x="413" y="321"/>
                    <a:pt x="416" y="318"/>
                    <a:pt x="420" y="318"/>
                  </a:cubicBezTo>
                  <a:cubicBezTo>
                    <a:pt x="424" y="318"/>
                    <a:pt x="427" y="321"/>
                    <a:pt x="427" y="325"/>
                  </a:cubicBezTo>
                  <a:lnTo>
                    <a:pt x="427" y="379"/>
                  </a:lnTo>
                  <a:close/>
                  <a:moveTo>
                    <a:pt x="282" y="493"/>
                  </a:moveTo>
                  <a:cubicBezTo>
                    <a:pt x="242" y="493"/>
                    <a:pt x="206" y="474"/>
                    <a:pt x="182" y="446"/>
                  </a:cubicBezTo>
                  <a:cubicBezTo>
                    <a:pt x="183" y="446"/>
                    <a:pt x="183" y="446"/>
                    <a:pt x="183" y="446"/>
                  </a:cubicBezTo>
                  <a:cubicBezTo>
                    <a:pt x="188" y="449"/>
                    <a:pt x="194" y="450"/>
                    <a:pt x="200" y="450"/>
                  </a:cubicBezTo>
                  <a:cubicBezTo>
                    <a:pt x="206" y="450"/>
                    <a:pt x="212" y="449"/>
                    <a:pt x="217" y="446"/>
                  </a:cubicBezTo>
                  <a:cubicBezTo>
                    <a:pt x="221" y="444"/>
                    <a:pt x="224" y="441"/>
                    <a:pt x="227" y="438"/>
                  </a:cubicBezTo>
                  <a:cubicBezTo>
                    <a:pt x="232" y="434"/>
                    <a:pt x="235" y="431"/>
                    <a:pt x="241" y="431"/>
                  </a:cubicBezTo>
                  <a:cubicBezTo>
                    <a:pt x="248" y="431"/>
                    <a:pt x="251" y="434"/>
                    <a:pt x="256" y="438"/>
                  </a:cubicBezTo>
                  <a:cubicBezTo>
                    <a:pt x="259" y="441"/>
                    <a:pt x="262" y="444"/>
                    <a:pt x="266" y="446"/>
                  </a:cubicBezTo>
                  <a:cubicBezTo>
                    <a:pt x="271" y="449"/>
                    <a:pt x="277" y="450"/>
                    <a:pt x="283" y="450"/>
                  </a:cubicBezTo>
                  <a:cubicBezTo>
                    <a:pt x="289" y="450"/>
                    <a:pt x="295" y="449"/>
                    <a:pt x="300" y="446"/>
                  </a:cubicBezTo>
                  <a:cubicBezTo>
                    <a:pt x="304" y="444"/>
                    <a:pt x="307" y="441"/>
                    <a:pt x="310" y="438"/>
                  </a:cubicBezTo>
                  <a:cubicBezTo>
                    <a:pt x="315" y="434"/>
                    <a:pt x="318" y="431"/>
                    <a:pt x="324" y="431"/>
                  </a:cubicBezTo>
                  <a:cubicBezTo>
                    <a:pt x="331" y="431"/>
                    <a:pt x="334" y="434"/>
                    <a:pt x="339" y="438"/>
                  </a:cubicBezTo>
                  <a:cubicBezTo>
                    <a:pt x="342" y="441"/>
                    <a:pt x="345" y="444"/>
                    <a:pt x="349" y="446"/>
                  </a:cubicBezTo>
                  <a:cubicBezTo>
                    <a:pt x="354" y="449"/>
                    <a:pt x="360" y="450"/>
                    <a:pt x="366" y="450"/>
                  </a:cubicBezTo>
                  <a:cubicBezTo>
                    <a:pt x="371" y="450"/>
                    <a:pt x="376" y="449"/>
                    <a:pt x="381" y="447"/>
                  </a:cubicBezTo>
                  <a:cubicBezTo>
                    <a:pt x="357" y="475"/>
                    <a:pt x="322" y="493"/>
                    <a:pt x="282" y="493"/>
                  </a:cubicBezTo>
                  <a:close/>
                  <a:moveTo>
                    <a:pt x="391" y="411"/>
                  </a:moveTo>
                  <a:cubicBezTo>
                    <a:pt x="386" y="414"/>
                    <a:pt x="383" y="417"/>
                    <a:pt x="380" y="420"/>
                  </a:cubicBezTo>
                  <a:cubicBezTo>
                    <a:pt x="376" y="424"/>
                    <a:pt x="373" y="427"/>
                    <a:pt x="366" y="427"/>
                  </a:cubicBezTo>
                  <a:cubicBezTo>
                    <a:pt x="359" y="427"/>
                    <a:pt x="356" y="424"/>
                    <a:pt x="352" y="420"/>
                  </a:cubicBezTo>
                  <a:cubicBezTo>
                    <a:pt x="349" y="417"/>
                    <a:pt x="346" y="414"/>
                    <a:pt x="341" y="411"/>
                  </a:cubicBezTo>
                  <a:cubicBezTo>
                    <a:pt x="336" y="409"/>
                    <a:pt x="331" y="407"/>
                    <a:pt x="324" y="407"/>
                  </a:cubicBezTo>
                  <a:cubicBezTo>
                    <a:pt x="318" y="407"/>
                    <a:pt x="313" y="409"/>
                    <a:pt x="308" y="411"/>
                  </a:cubicBezTo>
                  <a:cubicBezTo>
                    <a:pt x="303" y="414"/>
                    <a:pt x="300" y="417"/>
                    <a:pt x="297" y="420"/>
                  </a:cubicBezTo>
                  <a:cubicBezTo>
                    <a:pt x="293" y="424"/>
                    <a:pt x="290" y="427"/>
                    <a:pt x="283" y="427"/>
                  </a:cubicBezTo>
                  <a:cubicBezTo>
                    <a:pt x="276" y="427"/>
                    <a:pt x="273" y="424"/>
                    <a:pt x="269" y="420"/>
                  </a:cubicBezTo>
                  <a:cubicBezTo>
                    <a:pt x="266" y="417"/>
                    <a:pt x="263" y="414"/>
                    <a:pt x="258" y="411"/>
                  </a:cubicBezTo>
                  <a:cubicBezTo>
                    <a:pt x="253" y="409"/>
                    <a:pt x="248" y="407"/>
                    <a:pt x="241" y="407"/>
                  </a:cubicBezTo>
                  <a:cubicBezTo>
                    <a:pt x="235" y="407"/>
                    <a:pt x="230" y="409"/>
                    <a:pt x="225" y="411"/>
                  </a:cubicBezTo>
                  <a:cubicBezTo>
                    <a:pt x="220" y="414"/>
                    <a:pt x="217" y="417"/>
                    <a:pt x="214" y="420"/>
                  </a:cubicBezTo>
                  <a:cubicBezTo>
                    <a:pt x="210" y="424"/>
                    <a:pt x="207" y="427"/>
                    <a:pt x="200" y="427"/>
                  </a:cubicBezTo>
                  <a:cubicBezTo>
                    <a:pt x="193" y="427"/>
                    <a:pt x="190" y="424"/>
                    <a:pt x="186" y="420"/>
                  </a:cubicBezTo>
                  <a:cubicBezTo>
                    <a:pt x="183" y="417"/>
                    <a:pt x="180" y="414"/>
                    <a:pt x="175" y="411"/>
                  </a:cubicBezTo>
                  <a:cubicBezTo>
                    <a:pt x="171" y="409"/>
                    <a:pt x="166" y="408"/>
                    <a:pt x="160" y="407"/>
                  </a:cubicBezTo>
                  <a:cubicBezTo>
                    <a:pt x="155" y="393"/>
                    <a:pt x="152" y="378"/>
                    <a:pt x="152" y="363"/>
                  </a:cubicBezTo>
                  <a:cubicBezTo>
                    <a:pt x="152" y="291"/>
                    <a:pt x="210" y="232"/>
                    <a:pt x="282" y="232"/>
                  </a:cubicBezTo>
                  <a:cubicBezTo>
                    <a:pt x="332" y="232"/>
                    <a:pt x="376" y="261"/>
                    <a:pt x="397" y="302"/>
                  </a:cubicBezTo>
                  <a:cubicBezTo>
                    <a:pt x="392" y="308"/>
                    <a:pt x="388" y="316"/>
                    <a:pt x="388" y="325"/>
                  </a:cubicBezTo>
                  <a:cubicBezTo>
                    <a:pt x="388" y="379"/>
                    <a:pt x="388" y="379"/>
                    <a:pt x="388" y="379"/>
                  </a:cubicBezTo>
                  <a:cubicBezTo>
                    <a:pt x="388" y="391"/>
                    <a:pt x="395" y="401"/>
                    <a:pt x="405" y="407"/>
                  </a:cubicBezTo>
                  <a:cubicBezTo>
                    <a:pt x="404" y="407"/>
                    <a:pt x="404" y="407"/>
                    <a:pt x="404" y="407"/>
                  </a:cubicBezTo>
                  <a:cubicBezTo>
                    <a:pt x="399" y="408"/>
                    <a:pt x="395" y="409"/>
                    <a:pt x="391" y="411"/>
                  </a:cubicBezTo>
                  <a:close/>
                </a:path>
              </a:pathLst>
            </a:custGeom>
            <a:grpFill/>
            <a:ln>
              <a:noFill/>
            </a:ln>
          </p:spPr>
          <p:txBody>
            <a:bodyPr vert="horz" wrap="square" lIns="91440" tIns="45720" rIns="91440" bIns="45720" numCol="1" anchor="t" anchorCtr="0" compatLnSpc="1">
              <a:prstTxWarp prst="textNoShape">
                <a:avLst/>
              </a:prstTxWarp>
            </a:bodyPr>
            <a:lstStyle/>
            <a:p>
              <a:endParaRPr lang="ja-JP" altLang="en-US" dirty="0">
                <a:solidFill>
                  <a:schemeClr val="accent1"/>
                </a:solidFill>
              </a:endParaRPr>
            </a:p>
          </p:txBody>
        </p:sp>
        <p:sp>
          <p:nvSpPr>
            <p:cNvPr id="15" name="Graphic 6">
              <a:extLst>
                <a:ext uri="{FF2B5EF4-FFF2-40B4-BE49-F238E27FC236}">
                  <a16:creationId xmlns:a16="http://schemas.microsoft.com/office/drawing/2014/main" id="{9347D58B-4E70-9470-3688-0A49113F2046}"/>
                </a:ext>
              </a:extLst>
            </p:cNvPr>
            <p:cNvSpPr/>
            <p:nvPr/>
          </p:nvSpPr>
          <p:spPr>
            <a:xfrm>
              <a:off x="3392941" y="5895322"/>
              <a:ext cx="457200" cy="457200"/>
            </a:xfrm>
            <a:custGeom>
              <a:avLst/>
              <a:gdLst>
                <a:gd name="connsiteX0" fmla="*/ 457200 w 457200"/>
                <a:gd name="connsiteY0" fmla="*/ 457200 h 457200"/>
                <a:gd name="connsiteX1" fmla="*/ 0 w 457200"/>
                <a:gd name="connsiteY1" fmla="*/ 457200 h 457200"/>
                <a:gd name="connsiteX2" fmla="*/ 0 w 457200"/>
                <a:gd name="connsiteY2" fmla="*/ 0 h 457200"/>
                <a:gd name="connsiteX3" fmla="*/ 457200 w 457200"/>
                <a:gd name="connsiteY3" fmla="*/ 0 h 457200"/>
                <a:gd name="connsiteX4" fmla="*/ 457200 w 457200"/>
                <a:gd name="connsiteY4" fmla="*/ 457200 h 457200"/>
                <a:gd name="connsiteX5" fmla="*/ 18002 w 457200"/>
                <a:gd name="connsiteY5" fmla="*/ 439325 h 457200"/>
                <a:gd name="connsiteX6" fmla="*/ 439198 w 457200"/>
                <a:gd name="connsiteY6" fmla="*/ 439325 h 457200"/>
                <a:gd name="connsiteX7" fmla="*/ 439198 w 457200"/>
                <a:gd name="connsiteY7" fmla="*/ 17875 h 457200"/>
                <a:gd name="connsiteX8" fmla="*/ 18002 w 457200"/>
                <a:gd name="connsiteY8" fmla="*/ 17875 h 457200"/>
                <a:gd name="connsiteX9" fmla="*/ 18002 w 457200"/>
                <a:gd name="connsiteY9" fmla="*/ 439325 h 457200"/>
                <a:gd name="connsiteX10" fmla="*/ 382778 w 457200"/>
                <a:gd name="connsiteY10" fmla="*/ 410750 h 457200"/>
                <a:gd name="connsiteX11" fmla="*/ 237427 w 457200"/>
                <a:gd name="connsiteY11" fmla="*/ 410750 h 457200"/>
                <a:gd name="connsiteX12" fmla="*/ 234664 w 457200"/>
                <a:gd name="connsiteY12" fmla="*/ 406019 h 457200"/>
                <a:gd name="connsiteX13" fmla="*/ 247618 w 457200"/>
                <a:gd name="connsiteY13" fmla="*/ 266573 h 457200"/>
                <a:gd name="connsiteX14" fmla="*/ 266668 w 457200"/>
                <a:gd name="connsiteY14" fmla="*/ 242761 h 457200"/>
                <a:gd name="connsiteX15" fmla="*/ 254699 w 457200"/>
                <a:gd name="connsiteY15" fmla="*/ 206026 h 457200"/>
                <a:gd name="connsiteX16" fmla="*/ 257651 w 457200"/>
                <a:gd name="connsiteY16" fmla="*/ 174911 h 457200"/>
                <a:gd name="connsiteX17" fmla="*/ 278448 w 457200"/>
                <a:gd name="connsiteY17" fmla="*/ 159766 h 457200"/>
                <a:gd name="connsiteX18" fmla="*/ 278448 w 457200"/>
                <a:gd name="connsiteY18" fmla="*/ 138271 h 457200"/>
                <a:gd name="connsiteX19" fmla="*/ 267240 w 457200"/>
                <a:gd name="connsiteY19" fmla="*/ 111062 h 457200"/>
                <a:gd name="connsiteX20" fmla="*/ 207836 w 457200"/>
                <a:gd name="connsiteY20" fmla="*/ 176975 h 457200"/>
                <a:gd name="connsiteX21" fmla="*/ 202184 w 457200"/>
                <a:gd name="connsiteY21" fmla="*/ 158750 h 457200"/>
                <a:gd name="connsiteX22" fmla="*/ 248761 w 457200"/>
                <a:gd name="connsiteY22" fmla="*/ 104299 h 457200"/>
                <a:gd name="connsiteX23" fmla="*/ 247110 w 457200"/>
                <a:gd name="connsiteY23" fmla="*/ 104299 h 457200"/>
                <a:gd name="connsiteX24" fmla="*/ 195453 w 457200"/>
                <a:gd name="connsiteY24" fmla="*/ 104299 h 457200"/>
                <a:gd name="connsiteX25" fmla="*/ 195453 w 457200"/>
                <a:gd name="connsiteY25" fmla="*/ 47149 h 457200"/>
                <a:gd name="connsiteX26" fmla="*/ 338550 w 457200"/>
                <a:gd name="connsiteY26" fmla="*/ 47149 h 457200"/>
                <a:gd name="connsiteX27" fmla="*/ 397320 w 457200"/>
                <a:gd name="connsiteY27" fmla="*/ 104521 h 457200"/>
                <a:gd name="connsiteX28" fmla="*/ 397320 w 457200"/>
                <a:gd name="connsiteY28" fmla="*/ 109538 h 457200"/>
                <a:gd name="connsiteX29" fmla="*/ 348075 w 457200"/>
                <a:gd name="connsiteY29" fmla="*/ 143320 h 457200"/>
                <a:gd name="connsiteX30" fmla="*/ 348075 w 457200"/>
                <a:gd name="connsiteY30" fmla="*/ 163989 h 457200"/>
                <a:gd name="connsiteX31" fmla="*/ 403479 w 457200"/>
                <a:gd name="connsiteY31" fmla="*/ 322104 h 457200"/>
                <a:gd name="connsiteX32" fmla="*/ 385286 w 457200"/>
                <a:gd name="connsiteY32" fmla="*/ 405194 h 457200"/>
                <a:gd name="connsiteX33" fmla="*/ 248634 w 457200"/>
                <a:gd name="connsiteY33" fmla="*/ 391700 h 457200"/>
                <a:gd name="connsiteX34" fmla="*/ 370015 w 457200"/>
                <a:gd name="connsiteY34" fmla="*/ 391700 h 457200"/>
                <a:gd name="connsiteX35" fmla="*/ 334518 w 457200"/>
                <a:gd name="connsiteY35" fmla="*/ 177229 h 457200"/>
                <a:gd name="connsiteX36" fmla="*/ 286893 w 457200"/>
                <a:gd name="connsiteY36" fmla="*/ 177229 h 457200"/>
                <a:gd name="connsiteX37" fmla="*/ 268954 w 457200"/>
                <a:gd name="connsiteY37" fmla="*/ 190500 h 457200"/>
                <a:gd name="connsiteX38" fmla="*/ 270161 w 457200"/>
                <a:gd name="connsiteY38" fmla="*/ 195294 h 457200"/>
                <a:gd name="connsiteX39" fmla="*/ 285306 w 457200"/>
                <a:gd name="connsiteY39" fmla="*/ 246697 h 457200"/>
                <a:gd name="connsiteX40" fmla="*/ 257874 w 457200"/>
                <a:gd name="connsiteY40" fmla="*/ 282797 h 457200"/>
                <a:gd name="connsiteX41" fmla="*/ 234252 w 457200"/>
                <a:gd name="connsiteY41" fmla="*/ 350457 h 457200"/>
                <a:gd name="connsiteX42" fmla="*/ 248634 w 457200"/>
                <a:gd name="connsiteY42" fmla="*/ 391859 h 457200"/>
                <a:gd name="connsiteX43" fmla="*/ 268923 w 457200"/>
                <a:gd name="connsiteY43" fmla="*/ 190500 h 457200"/>
                <a:gd name="connsiteX44" fmla="*/ 268732 w 457200"/>
                <a:gd name="connsiteY44" fmla="*/ 190500 h 457200"/>
                <a:gd name="connsiteX45" fmla="*/ 297498 w 457200"/>
                <a:gd name="connsiteY45" fmla="*/ 158464 h 457200"/>
                <a:gd name="connsiteX46" fmla="*/ 329089 w 457200"/>
                <a:gd name="connsiteY46" fmla="*/ 158464 h 457200"/>
                <a:gd name="connsiteX47" fmla="*/ 329089 w 457200"/>
                <a:gd name="connsiteY47" fmla="*/ 133350 h 457200"/>
                <a:gd name="connsiteX48" fmla="*/ 377825 w 457200"/>
                <a:gd name="connsiteY48" fmla="*/ 99790 h 457200"/>
                <a:gd name="connsiteX49" fmla="*/ 338487 w 457200"/>
                <a:gd name="connsiteY49" fmla="*/ 66231 h 457200"/>
                <a:gd name="connsiteX50" fmla="*/ 253683 w 457200"/>
                <a:gd name="connsiteY50" fmla="*/ 66231 h 457200"/>
                <a:gd name="connsiteX51" fmla="*/ 253683 w 457200"/>
                <a:gd name="connsiteY51" fmla="*/ 85725 h 457200"/>
                <a:gd name="connsiteX52" fmla="*/ 297434 w 457200"/>
                <a:gd name="connsiteY52" fmla="*/ 138176 h 457200"/>
                <a:gd name="connsiteX53" fmla="*/ 214567 w 457200"/>
                <a:gd name="connsiteY53" fmla="*/ 85439 h 457200"/>
                <a:gd name="connsiteX54" fmla="*/ 234633 w 457200"/>
                <a:gd name="connsiteY54" fmla="*/ 85439 h 457200"/>
                <a:gd name="connsiteX55" fmla="*/ 234633 w 457200"/>
                <a:gd name="connsiteY55" fmla="*/ 66389 h 457200"/>
                <a:gd name="connsiteX56" fmla="*/ 214503 w 457200"/>
                <a:gd name="connsiteY56" fmla="*/ 66389 h 457200"/>
                <a:gd name="connsiteX57" fmla="*/ 117729 w 457200"/>
                <a:gd name="connsiteY57" fmla="*/ 338233 h 457200"/>
                <a:gd name="connsiteX58" fmla="*/ 105029 w 457200"/>
                <a:gd name="connsiteY58" fmla="*/ 324993 h 457200"/>
                <a:gd name="connsiteX59" fmla="*/ 104657 w 457200"/>
                <a:gd name="connsiteY59" fmla="*/ 320157 h 457200"/>
                <a:gd name="connsiteX60" fmla="*/ 105029 w 457200"/>
                <a:gd name="connsiteY60" fmla="*/ 319786 h 457200"/>
                <a:gd name="connsiteX61" fmla="*/ 117729 w 457200"/>
                <a:gd name="connsiteY61" fmla="*/ 306515 h 457200"/>
                <a:gd name="connsiteX62" fmla="*/ 122496 w 457200"/>
                <a:gd name="connsiteY62" fmla="*/ 305916 h 457200"/>
                <a:gd name="connsiteX63" fmla="*/ 123095 w 457200"/>
                <a:gd name="connsiteY63" fmla="*/ 306515 h 457200"/>
                <a:gd name="connsiteX64" fmla="*/ 135795 w 457200"/>
                <a:gd name="connsiteY64" fmla="*/ 319786 h 457200"/>
                <a:gd name="connsiteX65" fmla="*/ 136167 w 457200"/>
                <a:gd name="connsiteY65" fmla="*/ 324622 h 457200"/>
                <a:gd name="connsiteX66" fmla="*/ 135795 w 457200"/>
                <a:gd name="connsiteY66" fmla="*/ 324993 h 457200"/>
                <a:gd name="connsiteX67" fmla="*/ 123095 w 457200"/>
                <a:gd name="connsiteY67" fmla="*/ 338233 h 457200"/>
                <a:gd name="connsiteX68" fmla="*/ 118380 w 457200"/>
                <a:gd name="connsiteY68" fmla="*/ 338884 h 457200"/>
                <a:gd name="connsiteX69" fmla="*/ 117729 w 457200"/>
                <a:gd name="connsiteY69" fmla="*/ 338233 h 457200"/>
                <a:gd name="connsiteX70" fmla="*/ 117062 w 457200"/>
                <a:gd name="connsiteY70" fmla="*/ 261684 h 457200"/>
                <a:gd name="connsiteX71" fmla="*/ 63087 w 457200"/>
                <a:gd name="connsiteY71" fmla="*/ 319119 h 457200"/>
                <a:gd name="connsiteX72" fmla="*/ 60984 w 457200"/>
                <a:gd name="connsiteY72" fmla="*/ 323590 h 457200"/>
                <a:gd name="connsiteX73" fmla="*/ 63087 w 457200"/>
                <a:gd name="connsiteY73" fmla="*/ 325692 h 457200"/>
                <a:gd name="connsiteX74" fmla="*/ 117062 w 457200"/>
                <a:gd name="connsiteY74" fmla="*/ 383096 h 457200"/>
                <a:gd name="connsiteX75" fmla="*/ 121539 w 457200"/>
                <a:gd name="connsiteY75" fmla="*/ 385286 h 457200"/>
                <a:gd name="connsiteX76" fmla="*/ 123730 w 457200"/>
                <a:gd name="connsiteY76" fmla="*/ 383096 h 457200"/>
                <a:gd name="connsiteX77" fmla="*/ 177705 w 457200"/>
                <a:gd name="connsiteY77" fmla="*/ 325692 h 457200"/>
                <a:gd name="connsiteX78" fmla="*/ 179808 w 457200"/>
                <a:gd name="connsiteY78" fmla="*/ 321221 h 457200"/>
                <a:gd name="connsiteX79" fmla="*/ 177705 w 457200"/>
                <a:gd name="connsiteY79" fmla="*/ 319119 h 457200"/>
                <a:gd name="connsiteX80" fmla="*/ 123825 w 457200"/>
                <a:gd name="connsiteY80" fmla="*/ 261429 h 457200"/>
                <a:gd name="connsiteX81" fmla="*/ 119348 w 457200"/>
                <a:gd name="connsiteY81" fmla="*/ 259239 h 457200"/>
                <a:gd name="connsiteX82" fmla="*/ 117158 w 457200"/>
                <a:gd name="connsiteY82" fmla="*/ 261429 h 457200"/>
                <a:gd name="connsiteX83" fmla="*/ 93599 w 457200"/>
                <a:gd name="connsiteY83" fmla="*/ 176149 h 457200"/>
                <a:gd name="connsiteX84" fmla="*/ 102711 w 457200"/>
                <a:gd name="connsiteY84" fmla="*/ 185674 h 457200"/>
                <a:gd name="connsiteX85" fmla="*/ 93599 w 457200"/>
                <a:gd name="connsiteY85" fmla="*/ 195199 h 457200"/>
                <a:gd name="connsiteX86" fmla="*/ 84487 w 457200"/>
                <a:gd name="connsiteY86" fmla="*/ 185674 h 457200"/>
                <a:gd name="connsiteX87" fmla="*/ 93599 w 457200"/>
                <a:gd name="connsiteY87" fmla="*/ 176149 h 457200"/>
                <a:gd name="connsiteX88" fmla="*/ 96425 w 457200"/>
                <a:gd name="connsiteY88" fmla="*/ 225425 h 457200"/>
                <a:gd name="connsiteX89" fmla="*/ 131350 w 457200"/>
                <a:gd name="connsiteY89" fmla="*/ 188500 h 457200"/>
                <a:gd name="connsiteX90" fmla="*/ 133017 w 457200"/>
                <a:gd name="connsiteY90" fmla="*/ 184769 h 457200"/>
                <a:gd name="connsiteX91" fmla="*/ 131350 w 457200"/>
                <a:gd name="connsiteY91" fmla="*/ 183102 h 457200"/>
                <a:gd name="connsiteX92" fmla="*/ 96425 w 457200"/>
                <a:gd name="connsiteY92" fmla="*/ 146050 h 457200"/>
                <a:gd name="connsiteX93" fmla="*/ 92707 w 457200"/>
                <a:gd name="connsiteY93" fmla="*/ 144148 h 457200"/>
                <a:gd name="connsiteX94" fmla="*/ 90805 w 457200"/>
                <a:gd name="connsiteY94" fmla="*/ 146050 h 457200"/>
                <a:gd name="connsiteX95" fmla="*/ 55880 w 457200"/>
                <a:gd name="connsiteY95" fmla="*/ 182975 h 457200"/>
                <a:gd name="connsiteX96" fmla="*/ 54213 w 457200"/>
                <a:gd name="connsiteY96" fmla="*/ 186706 h 457200"/>
                <a:gd name="connsiteX97" fmla="*/ 55880 w 457200"/>
                <a:gd name="connsiteY97" fmla="*/ 188373 h 457200"/>
                <a:gd name="connsiteX98" fmla="*/ 90805 w 457200"/>
                <a:gd name="connsiteY98" fmla="*/ 225425 h 457200"/>
                <a:gd name="connsiteX99" fmla="*/ 94522 w 457200"/>
                <a:gd name="connsiteY99" fmla="*/ 227327 h 457200"/>
                <a:gd name="connsiteX100" fmla="*/ 96425 w 457200"/>
                <a:gd name="connsiteY100" fmla="*/ 22542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57200" h="457200">
                  <a:moveTo>
                    <a:pt x="457200" y="457200"/>
                  </a:moveTo>
                  <a:lnTo>
                    <a:pt x="0" y="457200"/>
                  </a:lnTo>
                  <a:lnTo>
                    <a:pt x="0" y="0"/>
                  </a:lnTo>
                  <a:lnTo>
                    <a:pt x="457200" y="0"/>
                  </a:lnTo>
                  <a:lnTo>
                    <a:pt x="457200" y="457200"/>
                  </a:lnTo>
                  <a:close/>
                  <a:moveTo>
                    <a:pt x="18002" y="439325"/>
                  </a:moveTo>
                  <a:lnTo>
                    <a:pt x="439198" y="439325"/>
                  </a:lnTo>
                  <a:lnTo>
                    <a:pt x="439198" y="17875"/>
                  </a:lnTo>
                  <a:lnTo>
                    <a:pt x="18002" y="17875"/>
                  </a:lnTo>
                  <a:lnTo>
                    <a:pt x="18002" y="439325"/>
                  </a:lnTo>
                  <a:close/>
                  <a:moveTo>
                    <a:pt x="382778" y="410750"/>
                  </a:moveTo>
                  <a:lnTo>
                    <a:pt x="237427" y="410750"/>
                  </a:lnTo>
                  <a:lnTo>
                    <a:pt x="234664" y="406019"/>
                  </a:lnTo>
                  <a:cubicBezTo>
                    <a:pt x="215424" y="372967"/>
                    <a:pt x="193389" y="301244"/>
                    <a:pt x="247618" y="266573"/>
                  </a:cubicBezTo>
                  <a:cubicBezTo>
                    <a:pt x="258509" y="259620"/>
                    <a:pt x="264890" y="251619"/>
                    <a:pt x="266668" y="242761"/>
                  </a:cubicBezTo>
                  <a:cubicBezTo>
                    <a:pt x="268700" y="232378"/>
                    <a:pt x="264668" y="220028"/>
                    <a:pt x="254699" y="206026"/>
                  </a:cubicBezTo>
                  <a:cubicBezTo>
                    <a:pt x="244729" y="192024"/>
                    <a:pt x="250984" y="179705"/>
                    <a:pt x="257651" y="174911"/>
                  </a:cubicBezTo>
                  <a:lnTo>
                    <a:pt x="278448" y="159766"/>
                  </a:lnTo>
                  <a:lnTo>
                    <a:pt x="278448" y="138271"/>
                  </a:lnTo>
                  <a:cubicBezTo>
                    <a:pt x="278448" y="124174"/>
                    <a:pt x="273336" y="116046"/>
                    <a:pt x="267240" y="111062"/>
                  </a:cubicBezTo>
                  <a:cubicBezTo>
                    <a:pt x="263843" y="132271"/>
                    <a:pt x="248825" y="164370"/>
                    <a:pt x="207836" y="176975"/>
                  </a:cubicBezTo>
                  <a:lnTo>
                    <a:pt x="202184" y="158750"/>
                  </a:lnTo>
                  <a:cubicBezTo>
                    <a:pt x="241935" y="146526"/>
                    <a:pt x="247872" y="113856"/>
                    <a:pt x="248761" y="104299"/>
                  </a:cubicBezTo>
                  <a:cubicBezTo>
                    <a:pt x="247999" y="104299"/>
                    <a:pt x="247428" y="104299"/>
                    <a:pt x="247110" y="104299"/>
                  </a:cubicBezTo>
                  <a:lnTo>
                    <a:pt x="195453" y="104299"/>
                  </a:lnTo>
                  <a:lnTo>
                    <a:pt x="195453" y="47149"/>
                  </a:lnTo>
                  <a:lnTo>
                    <a:pt x="338550" y="47149"/>
                  </a:lnTo>
                  <a:cubicBezTo>
                    <a:pt x="385032" y="47149"/>
                    <a:pt x="397320" y="84677"/>
                    <a:pt x="397320" y="104521"/>
                  </a:cubicBezTo>
                  <a:lnTo>
                    <a:pt x="397320" y="109538"/>
                  </a:lnTo>
                  <a:lnTo>
                    <a:pt x="348075" y="143320"/>
                  </a:lnTo>
                  <a:lnTo>
                    <a:pt x="348075" y="163989"/>
                  </a:lnTo>
                  <a:cubicBezTo>
                    <a:pt x="387858" y="205867"/>
                    <a:pt x="407003" y="260445"/>
                    <a:pt x="403479" y="322104"/>
                  </a:cubicBezTo>
                  <a:cubicBezTo>
                    <a:pt x="401930" y="350599"/>
                    <a:pt x="395786" y="378657"/>
                    <a:pt x="385286" y="405194"/>
                  </a:cubicBezTo>
                  <a:close/>
                  <a:moveTo>
                    <a:pt x="248634" y="391700"/>
                  </a:moveTo>
                  <a:lnTo>
                    <a:pt x="370015" y="391700"/>
                  </a:lnTo>
                  <a:cubicBezTo>
                    <a:pt x="379286" y="365951"/>
                    <a:pt x="411289" y="258350"/>
                    <a:pt x="334518" y="177229"/>
                  </a:cubicBezTo>
                  <a:lnTo>
                    <a:pt x="286893" y="177229"/>
                  </a:lnTo>
                  <a:lnTo>
                    <a:pt x="268954" y="190500"/>
                  </a:lnTo>
                  <a:cubicBezTo>
                    <a:pt x="268542" y="190881"/>
                    <a:pt x="267780" y="191929"/>
                    <a:pt x="270161" y="195294"/>
                  </a:cubicBezTo>
                  <a:cubicBezTo>
                    <a:pt x="283274" y="213709"/>
                    <a:pt x="288354" y="231013"/>
                    <a:pt x="285306" y="246697"/>
                  </a:cubicBezTo>
                  <a:cubicBezTo>
                    <a:pt x="282575" y="260731"/>
                    <a:pt x="273336" y="273050"/>
                    <a:pt x="257874" y="282797"/>
                  </a:cubicBezTo>
                  <a:cubicBezTo>
                    <a:pt x="236347" y="296577"/>
                    <a:pt x="228378" y="319342"/>
                    <a:pt x="234252" y="350457"/>
                  </a:cubicBezTo>
                  <a:cubicBezTo>
                    <a:pt x="237185" y="364836"/>
                    <a:pt x="242021" y="378758"/>
                    <a:pt x="248634" y="391859"/>
                  </a:cubicBezTo>
                  <a:close/>
                  <a:moveTo>
                    <a:pt x="268923" y="190500"/>
                  </a:moveTo>
                  <a:lnTo>
                    <a:pt x="268732" y="190500"/>
                  </a:lnTo>
                  <a:close/>
                  <a:moveTo>
                    <a:pt x="297498" y="158464"/>
                  </a:moveTo>
                  <a:lnTo>
                    <a:pt x="329089" y="158464"/>
                  </a:lnTo>
                  <a:lnTo>
                    <a:pt x="329089" y="133350"/>
                  </a:lnTo>
                  <a:lnTo>
                    <a:pt x="377825" y="99790"/>
                  </a:lnTo>
                  <a:cubicBezTo>
                    <a:pt x="376428" y="89281"/>
                    <a:pt x="369792" y="66231"/>
                    <a:pt x="338487" y="66231"/>
                  </a:cubicBezTo>
                  <a:lnTo>
                    <a:pt x="253683" y="66231"/>
                  </a:lnTo>
                  <a:lnTo>
                    <a:pt x="253683" y="85725"/>
                  </a:lnTo>
                  <a:cubicBezTo>
                    <a:pt x="267335" y="87916"/>
                    <a:pt x="297434" y="97377"/>
                    <a:pt x="297434" y="138176"/>
                  </a:cubicBezTo>
                  <a:close/>
                  <a:moveTo>
                    <a:pt x="214567" y="85439"/>
                  </a:moveTo>
                  <a:lnTo>
                    <a:pt x="234633" y="85439"/>
                  </a:lnTo>
                  <a:lnTo>
                    <a:pt x="234633" y="66389"/>
                  </a:lnTo>
                  <a:lnTo>
                    <a:pt x="214503" y="66389"/>
                  </a:lnTo>
                  <a:close/>
                  <a:moveTo>
                    <a:pt x="117729" y="338233"/>
                  </a:moveTo>
                  <a:cubicBezTo>
                    <a:pt x="113873" y="333473"/>
                    <a:pt x="109625" y="329044"/>
                    <a:pt x="105029" y="324993"/>
                  </a:cubicBezTo>
                  <a:cubicBezTo>
                    <a:pt x="103591" y="323761"/>
                    <a:pt x="103425" y="321596"/>
                    <a:pt x="104657" y="320157"/>
                  </a:cubicBezTo>
                  <a:cubicBezTo>
                    <a:pt x="104771" y="320024"/>
                    <a:pt x="104896" y="319900"/>
                    <a:pt x="105029" y="319786"/>
                  </a:cubicBezTo>
                  <a:cubicBezTo>
                    <a:pt x="109633" y="315732"/>
                    <a:pt x="113882" y="311293"/>
                    <a:pt x="117729" y="306515"/>
                  </a:cubicBezTo>
                  <a:cubicBezTo>
                    <a:pt x="118880" y="305033"/>
                    <a:pt x="121014" y="304765"/>
                    <a:pt x="122496" y="305916"/>
                  </a:cubicBezTo>
                  <a:cubicBezTo>
                    <a:pt x="122720" y="306090"/>
                    <a:pt x="122921" y="306291"/>
                    <a:pt x="123095" y="306515"/>
                  </a:cubicBezTo>
                  <a:cubicBezTo>
                    <a:pt x="126924" y="311308"/>
                    <a:pt x="131174" y="315749"/>
                    <a:pt x="135795" y="319786"/>
                  </a:cubicBezTo>
                  <a:cubicBezTo>
                    <a:pt x="137233" y="321018"/>
                    <a:pt x="137399" y="323183"/>
                    <a:pt x="136167" y="324622"/>
                  </a:cubicBezTo>
                  <a:cubicBezTo>
                    <a:pt x="136053" y="324755"/>
                    <a:pt x="135928" y="324879"/>
                    <a:pt x="135795" y="324993"/>
                  </a:cubicBezTo>
                  <a:cubicBezTo>
                    <a:pt x="131182" y="329025"/>
                    <a:pt x="126933" y="333458"/>
                    <a:pt x="123095" y="338233"/>
                  </a:cubicBezTo>
                  <a:cubicBezTo>
                    <a:pt x="121973" y="339715"/>
                    <a:pt x="119862" y="340004"/>
                    <a:pt x="118380" y="338884"/>
                  </a:cubicBezTo>
                  <a:cubicBezTo>
                    <a:pt x="118134" y="338696"/>
                    <a:pt x="117915" y="338477"/>
                    <a:pt x="117729" y="338233"/>
                  </a:cubicBezTo>
                  <a:moveTo>
                    <a:pt x="117062" y="261684"/>
                  </a:moveTo>
                  <a:cubicBezTo>
                    <a:pt x="109004" y="288194"/>
                    <a:pt x="89046" y="309431"/>
                    <a:pt x="63087" y="319119"/>
                  </a:cubicBezTo>
                  <a:cubicBezTo>
                    <a:pt x="61272" y="319773"/>
                    <a:pt x="60331" y="321774"/>
                    <a:pt x="60984" y="323590"/>
                  </a:cubicBezTo>
                  <a:cubicBezTo>
                    <a:pt x="61337" y="324568"/>
                    <a:pt x="62108" y="325339"/>
                    <a:pt x="63087" y="325692"/>
                  </a:cubicBezTo>
                  <a:cubicBezTo>
                    <a:pt x="97473" y="338138"/>
                    <a:pt x="111570" y="366205"/>
                    <a:pt x="117062" y="383096"/>
                  </a:cubicBezTo>
                  <a:cubicBezTo>
                    <a:pt x="117693" y="384937"/>
                    <a:pt x="119698" y="385918"/>
                    <a:pt x="121539" y="385286"/>
                  </a:cubicBezTo>
                  <a:cubicBezTo>
                    <a:pt x="122568" y="384934"/>
                    <a:pt x="123377" y="384124"/>
                    <a:pt x="123730" y="383096"/>
                  </a:cubicBezTo>
                  <a:cubicBezTo>
                    <a:pt x="129286" y="366205"/>
                    <a:pt x="143351" y="338138"/>
                    <a:pt x="177705" y="325692"/>
                  </a:cubicBezTo>
                  <a:cubicBezTo>
                    <a:pt x="179520" y="325037"/>
                    <a:pt x="180461" y="323037"/>
                    <a:pt x="179808" y="321221"/>
                  </a:cubicBezTo>
                  <a:cubicBezTo>
                    <a:pt x="179455" y="320243"/>
                    <a:pt x="178684" y="319472"/>
                    <a:pt x="177705" y="319119"/>
                  </a:cubicBezTo>
                  <a:cubicBezTo>
                    <a:pt x="143288" y="306388"/>
                    <a:pt x="129223" y="278321"/>
                    <a:pt x="123825" y="261429"/>
                  </a:cubicBezTo>
                  <a:cubicBezTo>
                    <a:pt x="123194" y="259588"/>
                    <a:pt x="121189" y="258608"/>
                    <a:pt x="119348" y="259239"/>
                  </a:cubicBezTo>
                  <a:cubicBezTo>
                    <a:pt x="118319" y="259592"/>
                    <a:pt x="117511" y="260400"/>
                    <a:pt x="117158" y="261429"/>
                  </a:cubicBezTo>
                  <a:moveTo>
                    <a:pt x="93599" y="176149"/>
                  </a:moveTo>
                  <a:cubicBezTo>
                    <a:pt x="96351" y="179585"/>
                    <a:pt x="99401" y="182772"/>
                    <a:pt x="102711" y="185674"/>
                  </a:cubicBezTo>
                  <a:cubicBezTo>
                    <a:pt x="99408" y="188584"/>
                    <a:pt x="96360" y="191770"/>
                    <a:pt x="93599" y="195199"/>
                  </a:cubicBezTo>
                  <a:cubicBezTo>
                    <a:pt x="90855" y="191756"/>
                    <a:pt x="87805" y="188568"/>
                    <a:pt x="84487" y="185674"/>
                  </a:cubicBezTo>
                  <a:cubicBezTo>
                    <a:pt x="87813" y="182789"/>
                    <a:pt x="90864" y="179600"/>
                    <a:pt x="93599" y="176149"/>
                  </a:cubicBezTo>
                  <a:moveTo>
                    <a:pt x="96425" y="225425"/>
                  </a:moveTo>
                  <a:cubicBezTo>
                    <a:pt x="102026" y="208553"/>
                    <a:pt x="114816" y="195031"/>
                    <a:pt x="131350" y="188500"/>
                  </a:cubicBezTo>
                  <a:cubicBezTo>
                    <a:pt x="132840" y="187930"/>
                    <a:pt x="133587" y="186260"/>
                    <a:pt x="133017" y="184769"/>
                  </a:cubicBezTo>
                  <a:cubicBezTo>
                    <a:pt x="132723" y="184002"/>
                    <a:pt x="132117" y="183396"/>
                    <a:pt x="131350" y="183102"/>
                  </a:cubicBezTo>
                  <a:cubicBezTo>
                    <a:pt x="114775" y="176563"/>
                    <a:pt x="101974" y="162982"/>
                    <a:pt x="96425" y="146050"/>
                  </a:cubicBezTo>
                  <a:cubicBezTo>
                    <a:pt x="95924" y="144498"/>
                    <a:pt x="94259" y="143647"/>
                    <a:pt x="92707" y="144148"/>
                  </a:cubicBezTo>
                  <a:cubicBezTo>
                    <a:pt x="91804" y="144439"/>
                    <a:pt x="91096" y="145147"/>
                    <a:pt x="90805" y="146050"/>
                  </a:cubicBezTo>
                  <a:cubicBezTo>
                    <a:pt x="85224" y="162934"/>
                    <a:pt x="72427" y="176463"/>
                    <a:pt x="55880" y="182975"/>
                  </a:cubicBezTo>
                  <a:cubicBezTo>
                    <a:pt x="54390" y="183545"/>
                    <a:pt x="53643" y="185215"/>
                    <a:pt x="54213" y="186706"/>
                  </a:cubicBezTo>
                  <a:cubicBezTo>
                    <a:pt x="54506" y="187473"/>
                    <a:pt x="55113" y="188079"/>
                    <a:pt x="55880" y="188373"/>
                  </a:cubicBezTo>
                  <a:cubicBezTo>
                    <a:pt x="72442" y="194931"/>
                    <a:pt x="85236" y="208505"/>
                    <a:pt x="90805" y="225425"/>
                  </a:cubicBezTo>
                  <a:cubicBezTo>
                    <a:pt x="91306" y="226977"/>
                    <a:pt x="92970" y="227828"/>
                    <a:pt x="94522" y="227327"/>
                  </a:cubicBezTo>
                  <a:cubicBezTo>
                    <a:pt x="95425" y="227036"/>
                    <a:pt x="96133" y="226328"/>
                    <a:pt x="96425" y="225425"/>
                  </a:cubicBezTo>
                </a:path>
              </a:pathLst>
            </a:custGeom>
            <a:grpFill/>
            <a:ln w="3175" cap="flat">
              <a:noFill/>
              <a:prstDash val="solid"/>
              <a:miter/>
            </a:ln>
          </p:spPr>
          <p:txBody>
            <a:bodyPr rtlCol="0" anchor="ctr"/>
            <a:lstStyle/>
            <a:p>
              <a:endParaRPr lang="en-GB">
                <a:solidFill>
                  <a:schemeClr val="accent1"/>
                </a:solidFill>
              </a:endParaRPr>
            </a:p>
          </p:txBody>
        </p:sp>
        <p:sp>
          <p:nvSpPr>
            <p:cNvPr id="16" name="Freeform 45">
              <a:extLst>
                <a:ext uri="{FF2B5EF4-FFF2-40B4-BE49-F238E27FC236}">
                  <a16:creationId xmlns:a16="http://schemas.microsoft.com/office/drawing/2014/main" id="{E6485878-328E-6816-4F3C-2A6472B04DA6}"/>
                </a:ext>
              </a:extLst>
            </p:cNvPr>
            <p:cNvSpPr>
              <a:spLocks noChangeAspect="1" noEditPoints="1"/>
            </p:cNvSpPr>
            <p:nvPr/>
          </p:nvSpPr>
          <p:spPr bwMode="auto">
            <a:xfrm>
              <a:off x="4199949" y="5895322"/>
              <a:ext cx="455905" cy="457200"/>
            </a:xfrm>
            <a:custGeom>
              <a:avLst/>
              <a:gdLst>
                <a:gd name="T0" fmla="*/ 0 w 576"/>
                <a:gd name="T1" fmla="*/ 576 h 576"/>
                <a:gd name="T2" fmla="*/ 576 w 576"/>
                <a:gd name="T3" fmla="*/ 0 h 576"/>
                <a:gd name="T4" fmla="*/ 24 w 576"/>
                <a:gd name="T5" fmla="*/ 24 h 576"/>
                <a:gd name="T6" fmla="*/ 551 w 576"/>
                <a:gd name="T7" fmla="*/ 551 h 576"/>
                <a:gd name="T8" fmla="*/ 24 w 576"/>
                <a:gd name="T9" fmla="*/ 24 h 576"/>
                <a:gd name="T10" fmla="*/ 174 w 576"/>
                <a:gd name="T11" fmla="*/ 451 h 576"/>
                <a:gd name="T12" fmla="*/ 253 w 576"/>
                <a:gd name="T13" fmla="*/ 451 h 576"/>
                <a:gd name="T14" fmla="*/ 214 w 576"/>
                <a:gd name="T15" fmla="*/ 431 h 576"/>
                <a:gd name="T16" fmla="*/ 214 w 576"/>
                <a:gd name="T17" fmla="*/ 470 h 576"/>
                <a:gd name="T18" fmla="*/ 214 w 576"/>
                <a:gd name="T19" fmla="*/ 431 h 576"/>
                <a:gd name="T20" fmla="*/ 347 w 576"/>
                <a:gd name="T21" fmla="*/ 451 h 576"/>
                <a:gd name="T22" fmla="*/ 426 w 576"/>
                <a:gd name="T23" fmla="*/ 451 h 576"/>
                <a:gd name="T24" fmla="*/ 387 w 576"/>
                <a:gd name="T25" fmla="*/ 431 h 576"/>
                <a:gd name="T26" fmla="*/ 387 w 576"/>
                <a:gd name="T27" fmla="*/ 470 h 576"/>
                <a:gd name="T28" fmla="*/ 387 w 576"/>
                <a:gd name="T29" fmla="*/ 431 h 576"/>
                <a:gd name="T30" fmla="*/ 509 w 576"/>
                <a:gd name="T31" fmla="*/ 162 h 576"/>
                <a:gd name="T32" fmla="*/ 132 w 576"/>
                <a:gd name="T33" fmla="*/ 133 h 576"/>
                <a:gd name="T34" fmla="*/ 54 w 576"/>
                <a:gd name="T35" fmla="*/ 155 h 576"/>
                <a:gd name="T36" fmla="*/ 165 w 576"/>
                <a:gd name="T37" fmla="*/ 329 h 576"/>
                <a:gd name="T38" fmla="*/ 457 w 576"/>
                <a:gd name="T39" fmla="*/ 401 h 576"/>
                <a:gd name="T40" fmla="*/ 178 w 576"/>
                <a:gd name="T41" fmla="*/ 377 h 576"/>
                <a:gd name="T42" fmla="*/ 468 w 576"/>
                <a:gd name="T43" fmla="*/ 339 h 576"/>
                <a:gd name="T44" fmla="*/ 327 w 576"/>
                <a:gd name="T45" fmla="*/ 266 h 576"/>
                <a:gd name="T46" fmla="*/ 390 w 576"/>
                <a:gd name="T47" fmla="*/ 237 h 576"/>
                <a:gd name="T48" fmla="*/ 414 w 576"/>
                <a:gd name="T49" fmla="*/ 237 h 576"/>
                <a:gd name="T50" fmla="*/ 460 w 576"/>
                <a:gd name="T51" fmla="*/ 266 h 576"/>
                <a:gd name="T52" fmla="*/ 414 w 576"/>
                <a:gd name="T53" fmla="*/ 237 h 576"/>
                <a:gd name="T54" fmla="*/ 379 w 576"/>
                <a:gd name="T55" fmla="*/ 289 h 576"/>
                <a:gd name="T56" fmla="*/ 327 w 576"/>
                <a:gd name="T57" fmla="*/ 316 h 576"/>
                <a:gd name="T58" fmla="*/ 303 w 576"/>
                <a:gd name="T59" fmla="*/ 316 h 576"/>
                <a:gd name="T60" fmla="*/ 256 w 576"/>
                <a:gd name="T61" fmla="*/ 289 h 576"/>
                <a:gd name="T62" fmla="*/ 303 w 576"/>
                <a:gd name="T63" fmla="*/ 316 h 576"/>
                <a:gd name="T64" fmla="*/ 327 w 576"/>
                <a:gd name="T65" fmla="*/ 186 h 576"/>
                <a:gd name="T66" fmla="*/ 395 w 576"/>
                <a:gd name="T67" fmla="*/ 213 h 576"/>
                <a:gd name="T68" fmla="*/ 303 w 576"/>
                <a:gd name="T69" fmla="*/ 213 h 576"/>
                <a:gd name="T70" fmla="*/ 233 w 576"/>
                <a:gd name="T71" fmla="*/ 186 h 576"/>
                <a:gd name="T72" fmla="*/ 303 w 576"/>
                <a:gd name="T73" fmla="*/ 213 h 576"/>
                <a:gd name="T74" fmla="*/ 303 w 576"/>
                <a:gd name="T75" fmla="*/ 266 h 576"/>
                <a:gd name="T76" fmla="*/ 245 w 576"/>
                <a:gd name="T77" fmla="*/ 237 h 576"/>
                <a:gd name="T78" fmla="*/ 227 w 576"/>
                <a:gd name="T79" fmla="*/ 266 h 576"/>
                <a:gd name="T80" fmla="*/ 163 w 576"/>
                <a:gd name="T81" fmla="*/ 237 h 576"/>
                <a:gd name="T82" fmla="*/ 227 w 576"/>
                <a:gd name="T83" fmla="*/ 266 h 576"/>
                <a:gd name="T84" fmla="*/ 232 w 576"/>
                <a:gd name="T85" fmla="*/ 289 h 576"/>
                <a:gd name="T86" fmla="*/ 186 w 576"/>
                <a:gd name="T87" fmla="*/ 316 h 576"/>
                <a:gd name="T88" fmla="*/ 398 w 576"/>
                <a:gd name="T89" fmla="*/ 316 h 576"/>
                <a:gd name="T90" fmla="*/ 455 w 576"/>
                <a:gd name="T91" fmla="*/ 289 h 576"/>
                <a:gd name="T92" fmla="*/ 398 w 576"/>
                <a:gd name="T93" fmla="*/ 316 h 576"/>
                <a:gd name="T94" fmla="*/ 419 w 576"/>
                <a:gd name="T95" fmla="*/ 213 h 576"/>
                <a:gd name="T96" fmla="*/ 479 w 576"/>
                <a:gd name="T97" fmla="*/ 186 h 576"/>
                <a:gd name="T98" fmla="*/ 209 w 576"/>
                <a:gd name="T99" fmla="*/ 186 h 576"/>
                <a:gd name="T100" fmla="*/ 156 w 576"/>
                <a:gd name="T101" fmla="*/ 213 h 576"/>
                <a:gd name="T102" fmla="*/ 209 w 576"/>
                <a:gd name="T103" fmla="*/ 18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24" y="24"/>
                  </a:moveTo>
                  <a:cubicBezTo>
                    <a:pt x="551" y="24"/>
                    <a:pt x="551" y="24"/>
                    <a:pt x="551" y="24"/>
                  </a:cubicBezTo>
                  <a:cubicBezTo>
                    <a:pt x="551" y="551"/>
                    <a:pt x="551" y="551"/>
                    <a:pt x="551" y="551"/>
                  </a:cubicBezTo>
                  <a:cubicBezTo>
                    <a:pt x="24" y="551"/>
                    <a:pt x="24" y="551"/>
                    <a:pt x="24" y="551"/>
                  </a:cubicBezTo>
                  <a:lnTo>
                    <a:pt x="24" y="24"/>
                  </a:lnTo>
                  <a:close/>
                  <a:moveTo>
                    <a:pt x="214" y="490"/>
                  </a:moveTo>
                  <a:cubicBezTo>
                    <a:pt x="192" y="490"/>
                    <a:pt x="174" y="472"/>
                    <a:pt x="174" y="451"/>
                  </a:cubicBezTo>
                  <a:cubicBezTo>
                    <a:pt x="174" y="429"/>
                    <a:pt x="192" y="411"/>
                    <a:pt x="214" y="411"/>
                  </a:cubicBezTo>
                  <a:cubicBezTo>
                    <a:pt x="236" y="411"/>
                    <a:pt x="253" y="429"/>
                    <a:pt x="253" y="451"/>
                  </a:cubicBezTo>
                  <a:cubicBezTo>
                    <a:pt x="253" y="472"/>
                    <a:pt x="236" y="490"/>
                    <a:pt x="214" y="490"/>
                  </a:cubicBezTo>
                  <a:close/>
                  <a:moveTo>
                    <a:pt x="214" y="431"/>
                  </a:moveTo>
                  <a:cubicBezTo>
                    <a:pt x="203" y="431"/>
                    <a:pt x="194" y="440"/>
                    <a:pt x="194" y="451"/>
                  </a:cubicBezTo>
                  <a:cubicBezTo>
                    <a:pt x="194" y="461"/>
                    <a:pt x="203" y="470"/>
                    <a:pt x="214" y="470"/>
                  </a:cubicBezTo>
                  <a:cubicBezTo>
                    <a:pt x="225" y="470"/>
                    <a:pt x="233" y="461"/>
                    <a:pt x="233" y="451"/>
                  </a:cubicBezTo>
                  <a:cubicBezTo>
                    <a:pt x="233" y="440"/>
                    <a:pt x="225" y="431"/>
                    <a:pt x="214" y="431"/>
                  </a:cubicBezTo>
                  <a:close/>
                  <a:moveTo>
                    <a:pt x="387" y="490"/>
                  </a:moveTo>
                  <a:cubicBezTo>
                    <a:pt x="365" y="490"/>
                    <a:pt x="347" y="472"/>
                    <a:pt x="347" y="451"/>
                  </a:cubicBezTo>
                  <a:cubicBezTo>
                    <a:pt x="347" y="429"/>
                    <a:pt x="365" y="411"/>
                    <a:pt x="387" y="411"/>
                  </a:cubicBezTo>
                  <a:cubicBezTo>
                    <a:pt x="409" y="411"/>
                    <a:pt x="426" y="429"/>
                    <a:pt x="426" y="451"/>
                  </a:cubicBezTo>
                  <a:cubicBezTo>
                    <a:pt x="426" y="472"/>
                    <a:pt x="409" y="490"/>
                    <a:pt x="387" y="490"/>
                  </a:cubicBezTo>
                  <a:close/>
                  <a:moveTo>
                    <a:pt x="387" y="431"/>
                  </a:moveTo>
                  <a:cubicBezTo>
                    <a:pt x="376" y="431"/>
                    <a:pt x="367" y="440"/>
                    <a:pt x="367" y="451"/>
                  </a:cubicBezTo>
                  <a:cubicBezTo>
                    <a:pt x="367" y="461"/>
                    <a:pt x="376" y="470"/>
                    <a:pt x="387" y="470"/>
                  </a:cubicBezTo>
                  <a:cubicBezTo>
                    <a:pt x="398" y="470"/>
                    <a:pt x="406" y="461"/>
                    <a:pt x="406" y="451"/>
                  </a:cubicBezTo>
                  <a:cubicBezTo>
                    <a:pt x="406" y="440"/>
                    <a:pt x="398" y="431"/>
                    <a:pt x="387" y="431"/>
                  </a:cubicBezTo>
                  <a:close/>
                  <a:moveTo>
                    <a:pt x="468" y="339"/>
                  </a:moveTo>
                  <a:cubicBezTo>
                    <a:pt x="509" y="162"/>
                    <a:pt x="509" y="162"/>
                    <a:pt x="509" y="162"/>
                  </a:cubicBezTo>
                  <a:cubicBezTo>
                    <a:pt x="141" y="162"/>
                    <a:pt x="141" y="162"/>
                    <a:pt x="141" y="162"/>
                  </a:cubicBezTo>
                  <a:cubicBezTo>
                    <a:pt x="132" y="133"/>
                    <a:pt x="132" y="133"/>
                    <a:pt x="132" y="133"/>
                  </a:cubicBezTo>
                  <a:cubicBezTo>
                    <a:pt x="54" y="133"/>
                    <a:pt x="54" y="133"/>
                    <a:pt x="54" y="133"/>
                  </a:cubicBezTo>
                  <a:cubicBezTo>
                    <a:pt x="54" y="155"/>
                    <a:pt x="54" y="155"/>
                    <a:pt x="54" y="155"/>
                  </a:cubicBezTo>
                  <a:cubicBezTo>
                    <a:pt x="117" y="154"/>
                    <a:pt x="117" y="154"/>
                    <a:pt x="117" y="154"/>
                  </a:cubicBezTo>
                  <a:cubicBezTo>
                    <a:pt x="165" y="329"/>
                    <a:pt x="165" y="329"/>
                    <a:pt x="165" y="329"/>
                  </a:cubicBezTo>
                  <a:cubicBezTo>
                    <a:pt x="149" y="401"/>
                    <a:pt x="149" y="401"/>
                    <a:pt x="149" y="401"/>
                  </a:cubicBezTo>
                  <a:cubicBezTo>
                    <a:pt x="457" y="401"/>
                    <a:pt x="457" y="401"/>
                    <a:pt x="457" y="401"/>
                  </a:cubicBezTo>
                  <a:cubicBezTo>
                    <a:pt x="462" y="377"/>
                    <a:pt x="462" y="377"/>
                    <a:pt x="462" y="377"/>
                  </a:cubicBezTo>
                  <a:cubicBezTo>
                    <a:pt x="178" y="377"/>
                    <a:pt x="178" y="377"/>
                    <a:pt x="178" y="377"/>
                  </a:cubicBezTo>
                  <a:cubicBezTo>
                    <a:pt x="187" y="339"/>
                    <a:pt x="187" y="339"/>
                    <a:pt x="187" y="339"/>
                  </a:cubicBezTo>
                  <a:lnTo>
                    <a:pt x="468" y="339"/>
                  </a:lnTo>
                  <a:close/>
                  <a:moveTo>
                    <a:pt x="384" y="266"/>
                  </a:moveTo>
                  <a:cubicBezTo>
                    <a:pt x="327" y="266"/>
                    <a:pt x="327" y="266"/>
                    <a:pt x="327" y="266"/>
                  </a:cubicBezTo>
                  <a:cubicBezTo>
                    <a:pt x="327" y="237"/>
                    <a:pt x="327" y="237"/>
                    <a:pt x="327" y="237"/>
                  </a:cubicBezTo>
                  <a:cubicBezTo>
                    <a:pt x="390" y="237"/>
                    <a:pt x="390" y="237"/>
                    <a:pt x="390" y="237"/>
                  </a:cubicBezTo>
                  <a:lnTo>
                    <a:pt x="384" y="266"/>
                  </a:lnTo>
                  <a:close/>
                  <a:moveTo>
                    <a:pt x="414" y="237"/>
                  </a:moveTo>
                  <a:cubicBezTo>
                    <a:pt x="467" y="237"/>
                    <a:pt x="467" y="237"/>
                    <a:pt x="467" y="237"/>
                  </a:cubicBezTo>
                  <a:cubicBezTo>
                    <a:pt x="460" y="266"/>
                    <a:pt x="460" y="266"/>
                    <a:pt x="460" y="266"/>
                  </a:cubicBezTo>
                  <a:cubicBezTo>
                    <a:pt x="408" y="266"/>
                    <a:pt x="408" y="266"/>
                    <a:pt x="408" y="266"/>
                  </a:cubicBezTo>
                  <a:lnTo>
                    <a:pt x="414" y="237"/>
                  </a:lnTo>
                  <a:close/>
                  <a:moveTo>
                    <a:pt x="327" y="289"/>
                  </a:moveTo>
                  <a:cubicBezTo>
                    <a:pt x="379" y="289"/>
                    <a:pt x="379" y="289"/>
                    <a:pt x="379" y="289"/>
                  </a:cubicBezTo>
                  <a:cubicBezTo>
                    <a:pt x="374" y="316"/>
                    <a:pt x="374" y="316"/>
                    <a:pt x="374" y="316"/>
                  </a:cubicBezTo>
                  <a:cubicBezTo>
                    <a:pt x="327" y="316"/>
                    <a:pt x="327" y="316"/>
                    <a:pt x="327" y="316"/>
                  </a:cubicBezTo>
                  <a:lnTo>
                    <a:pt x="327" y="289"/>
                  </a:lnTo>
                  <a:close/>
                  <a:moveTo>
                    <a:pt x="303" y="316"/>
                  </a:moveTo>
                  <a:cubicBezTo>
                    <a:pt x="262" y="316"/>
                    <a:pt x="262" y="316"/>
                    <a:pt x="262" y="316"/>
                  </a:cubicBezTo>
                  <a:cubicBezTo>
                    <a:pt x="256" y="289"/>
                    <a:pt x="256" y="289"/>
                    <a:pt x="256" y="289"/>
                  </a:cubicBezTo>
                  <a:cubicBezTo>
                    <a:pt x="303" y="289"/>
                    <a:pt x="303" y="289"/>
                    <a:pt x="303" y="289"/>
                  </a:cubicBezTo>
                  <a:lnTo>
                    <a:pt x="303" y="316"/>
                  </a:lnTo>
                  <a:close/>
                  <a:moveTo>
                    <a:pt x="327" y="213"/>
                  </a:moveTo>
                  <a:cubicBezTo>
                    <a:pt x="327" y="186"/>
                    <a:pt x="327" y="186"/>
                    <a:pt x="327" y="186"/>
                  </a:cubicBezTo>
                  <a:cubicBezTo>
                    <a:pt x="401" y="186"/>
                    <a:pt x="401" y="186"/>
                    <a:pt x="401" y="186"/>
                  </a:cubicBezTo>
                  <a:cubicBezTo>
                    <a:pt x="395" y="213"/>
                    <a:pt x="395" y="213"/>
                    <a:pt x="395" y="213"/>
                  </a:cubicBezTo>
                  <a:lnTo>
                    <a:pt x="327" y="213"/>
                  </a:lnTo>
                  <a:close/>
                  <a:moveTo>
                    <a:pt x="303" y="213"/>
                  </a:moveTo>
                  <a:cubicBezTo>
                    <a:pt x="240" y="213"/>
                    <a:pt x="240" y="213"/>
                    <a:pt x="240" y="213"/>
                  </a:cubicBezTo>
                  <a:cubicBezTo>
                    <a:pt x="233" y="186"/>
                    <a:pt x="233" y="186"/>
                    <a:pt x="233" y="186"/>
                  </a:cubicBezTo>
                  <a:cubicBezTo>
                    <a:pt x="303" y="186"/>
                    <a:pt x="303" y="186"/>
                    <a:pt x="303" y="186"/>
                  </a:cubicBezTo>
                  <a:lnTo>
                    <a:pt x="303" y="213"/>
                  </a:lnTo>
                  <a:close/>
                  <a:moveTo>
                    <a:pt x="303" y="237"/>
                  </a:moveTo>
                  <a:cubicBezTo>
                    <a:pt x="303" y="266"/>
                    <a:pt x="303" y="266"/>
                    <a:pt x="303" y="266"/>
                  </a:cubicBezTo>
                  <a:cubicBezTo>
                    <a:pt x="251" y="266"/>
                    <a:pt x="251" y="266"/>
                    <a:pt x="251" y="266"/>
                  </a:cubicBezTo>
                  <a:cubicBezTo>
                    <a:pt x="245" y="237"/>
                    <a:pt x="245" y="237"/>
                    <a:pt x="245" y="237"/>
                  </a:cubicBezTo>
                  <a:lnTo>
                    <a:pt x="303" y="237"/>
                  </a:lnTo>
                  <a:close/>
                  <a:moveTo>
                    <a:pt x="227" y="266"/>
                  </a:moveTo>
                  <a:cubicBezTo>
                    <a:pt x="171" y="266"/>
                    <a:pt x="171" y="266"/>
                    <a:pt x="171" y="266"/>
                  </a:cubicBezTo>
                  <a:cubicBezTo>
                    <a:pt x="163" y="237"/>
                    <a:pt x="163" y="237"/>
                    <a:pt x="163" y="237"/>
                  </a:cubicBezTo>
                  <a:cubicBezTo>
                    <a:pt x="221" y="237"/>
                    <a:pt x="221" y="237"/>
                    <a:pt x="221" y="237"/>
                  </a:cubicBezTo>
                  <a:lnTo>
                    <a:pt x="227" y="266"/>
                  </a:lnTo>
                  <a:close/>
                  <a:moveTo>
                    <a:pt x="178" y="289"/>
                  </a:moveTo>
                  <a:cubicBezTo>
                    <a:pt x="232" y="289"/>
                    <a:pt x="232" y="289"/>
                    <a:pt x="232" y="289"/>
                  </a:cubicBezTo>
                  <a:cubicBezTo>
                    <a:pt x="238" y="316"/>
                    <a:pt x="238" y="316"/>
                    <a:pt x="238" y="316"/>
                  </a:cubicBezTo>
                  <a:cubicBezTo>
                    <a:pt x="186" y="316"/>
                    <a:pt x="186" y="316"/>
                    <a:pt x="186" y="316"/>
                  </a:cubicBezTo>
                  <a:lnTo>
                    <a:pt x="178" y="289"/>
                  </a:lnTo>
                  <a:close/>
                  <a:moveTo>
                    <a:pt x="398" y="316"/>
                  </a:moveTo>
                  <a:cubicBezTo>
                    <a:pt x="403" y="289"/>
                    <a:pt x="403" y="289"/>
                    <a:pt x="403" y="289"/>
                  </a:cubicBezTo>
                  <a:cubicBezTo>
                    <a:pt x="455" y="289"/>
                    <a:pt x="455" y="289"/>
                    <a:pt x="455" y="289"/>
                  </a:cubicBezTo>
                  <a:cubicBezTo>
                    <a:pt x="449" y="316"/>
                    <a:pt x="449" y="316"/>
                    <a:pt x="449" y="316"/>
                  </a:cubicBezTo>
                  <a:lnTo>
                    <a:pt x="398" y="316"/>
                  </a:lnTo>
                  <a:close/>
                  <a:moveTo>
                    <a:pt x="473" y="213"/>
                  </a:moveTo>
                  <a:cubicBezTo>
                    <a:pt x="419" y="213"/>
                    <a:pt x="419" y="213"/>
                    <a:pt x="419" y="213"/>
                  </a:cubicBezTo>
                  <a:cubicBezTo>
                    <a:pt x="425" y="186"/>
                    <a:pt x="425" y="186"/>
                    <a:pt x="425" y="186"/>
                  </a:cubicBezTo>
                  <a:cubicBezTo>
                    <a:pt x="479" y="186"/>
                    <a:pt x="479" y="186"/>
                    <a:pt x="479" y="186"/>
                  </a:cubicBezTo>
                  <a:lnTo>
                    <a:pt x="473" y="213"/>
                  </a:lnTo>
                  <a:close/>
                  <a:moveTo>
                    <a:pt x="209" y="186"/>
                  </a:moveTo>
                  <a:cubicBezTo>
                    <a:pt x="215" y="213"/>
                    <a:pt x="215" y="213"/>
                    <a:pt x="215" y="213"/>
                  </a:cubicBezTo>
                  <a:cubicBezTo>
                    <a:pt x="156" y="213"/>
                    <a:pt x="156" y="213"/>
                    <a:pt x="156" y="213"/>
                  </a:cubicBezTo>
                  <a:cubicBezTo>
                    <a:pt x="148" y="186"/>
                    <a:pt x="148" y="186"/>
                    <a:pt x="148" y="186"/>
                  </a:cubicBezTo>
                  <a:lnTo>
                    <a:pt x="209" y="186"/>
                  </a:lnTo>
                  <a:close/>
                </a:path>
              </a:pathLst>
            </a:custGeom>
            <a:grpFill/>
            <a:ln>
              <a:noFill/>
            </a:ln>
          </p:spPr>
          <p:txBody>
            <a:bodyPr vert="horz" wrap="square" lIns="91440" tIns="45720" rIns="91440" bIns="45720" numCol="1" anchor="t" anchorCtr="0" compatLnSpc="1">
              <a:prstTxWarp prst="textNoShape">
                <a:avLst/>
              </a:prstTxWarp>
            </a:bodyPr>
            <a:lstStyle/>
            <a:p>
              <a:endParaRPr lang="ja-JP" altLang="en-US" dirty="0">
                <a:solidFill>
                  <a:schemeClr val="accent1"/>
                </a:solidFill>
              </a:endParaRPr>
            </a:p>
          </p:txBody>
        </p:sp>
      </p:grpSp>
      <p:sp>
        <p:nvSpPr>
          <p:cNvPr id="18" name="TextBox 17">
            <a:extLst>
              <a:ext uri="{FF2B5EF4-FFF2-40B4-BE49-F238E27FC236}">
                <a16:creationId xmlns:a16="http://schemas.microsoft.com/office/drawing/2014/main" id="{F48162B4-9089-B30C-246A-C188B782EC14}"/>
              </a:ext>
            </a:extLst>
          </p:cNvPr>
          <p:cNvSpPr txBox="1"/>
          <p:nvPr/>
        </p:nvSpPr>
        <p:spPr>
          <a:xfrm>
            <a:off x="7663910" y="1929540"/>
            <a:ext cx="3983065" cy="3007170"/>
          </a:xfrm>
          <a:prstGeom prst="rect">
            <a:avLst/>
          </a:prstGeom>
          <a:solidFill>
            <a:schemeClr val="accent6">
              <a:lumMod val="20000"/>
              <a:lumOff val="80000"/>
            </a:schemeClr>
          </a:solidFill>
        </p:spPr>
        <p:txBody>
          <a:bodyPr wrap="square">
            <a:spAutoFit/>
          </a:bodyPr>
          <a:lstStyle/>
          <a:p>
            <a:pPr marL="285750" indent="-285750" algn="r" rtl="1">
              <a:lnSpc>
                <a:spcPct val="150000"/>
              </a:lnSpc>
              <a:buFont typeface="Wingdings" panose="05000000000000000000" pitchFamily="2" charset="2"/>
              <a:buChar char="v"/>
            </a:pPr>
            <a:r>
              <a:rPr lang="ar-SA" sz="16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تقليديا، تؤيد الأدوار القائمة على النوع الاجتماعي تقسيم العمل وفق نمط قوامة الرجل أو الرجل المعيل، (وهو ما يفسر تثمين دوره الإنتاجي ونشاطه في الفضاء العام) </a:t>
            </a:r>
            <a:endParaRPr lang="ar-SA" sz="16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gn="r" rtl="1">
              <a:lnSpc>
                <a:spcPct val="150000"/>
              </a:lnSpc>
              <a:buFont typeface="Wingdings" panose="05000000000000000000" pitchFamily="2" charset="2"/>
              <a:buChar char="v"/>
            </a:pPr>
            <a:r>
              <a:rPr lang="ar-SA" sz="16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المرأة مقدمة الرعاية (وهو ما يولد اعترافا وتقديرا خاصا في المجتمع لدورها الانجابي المتصل أساسا بمجموعة من الأعمال غير مدفوعة الأجر يكون مجالها الفضاء الخاص) </a:t>
            </a:r>
            <a:endParaRPr lang="en-AE" sz="1600" dirty="0"/>
          </a:p>
        </p:txBody>
      </p:sp>
    </p:spTree>
    <p:extLst>
      <p:ext uri="{BB962C8B-B14F-4D97-AF65-F5344CB8AC3E}">
        <p14:creationId xmlns:p14="http://schemas.microsoft.com/office/powerpoint/2010/main" val="199044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06FBD-2BC4-A202-B9CC-7F42E7F2575C}"/>
              </a:ext>
            </a:extLst>
          </p:cNvPr>
          <p:cNvSpPr>
            <a:spLocks noGrp="1"/>
          </p:cNvSpPr>
          <p:nvPr>
            <p:ph type="title"/>
          </p:nvPr>
        </p:nvSpPr>
        <p:spPr>
          <a:xfrm>
            <a:off x="1295400" y="381000"/>
            <a:ext cx="9359685" cy="1502044"/>
          </a:xfrm>
        </p:spPr>
        <p:txBody>
          <a:bodyPr>
            <a:noAutofit/>
          </a:bodyPr>
          <a:lstStyle/>
          <a:p>
            <a:pPr algn="r" rtl="1"/>
            <a:br>
              <a:rPr lang="ar-SA" sz="2400" kern="100" dirty="0">
                <a:latin typeface="Calibri" panose="020F0502020204030204" pitchFamily="34" charset="0"/>
                <a:ea typeface="Calibri" panose="020F0502020204030204" pitchFamily="34" charset="0"/>
                <a:cs typeface="Calibri" panose="020F0502020204030204" pitchFamily="34" charset="0"/>
              </a:rPr>
            </a:br>
            <a:br>
              <a:rPr lang="ar-SA" sz="2400" kern="100" dirty="0">
                <a:latin typeface="Calibri" panose="020F0502020204030204" pitchFamily="34" charset="0"/>
                <a:ea typeface="Calibri" panose="020F0502020204030204" pitchFamily="34" charset="0"/>
                <a:cs typeface="Calibri" panose="020F0502020204030204" pitchFamily="34" charset="0"/>
              </a:rPr>
            </a:br>
            <a:r>
              <a:rPr lang="ar-SA" sz="2400" kern="100" dirty="0">
                <a:latin typeface="Calibri" panose="020F0502020204030204" pitchFamily="34" charset="0"/>
                <a:ea typeface="Calibri" panose="020F0502020204030204" pitchFamily="34" charset="0"/>
                <a:cs typeface="Calibri" panose="020F0502020204030204" pitchFamily="34" charset="0"/>
              </a:rPr>
              <a:t>تقسيم الأدوار بين النساء والرجال ليس تلقائيا أو ثابتا وإنما تحدده الثقافات المختلفة والتطور المجتمعي</a:t>
            </a:r>
            <a:br>
              <a:rPr lang="en-AE" sz="2400" kern="100" dirty="0">
                <a:latin typeface="Calibri" panose="020F0502020204030204" pitchFamily="34" charset="0"/>
                <a:ea typeface="Calibri" panose="020F0502020204030204" pitchFamily="34" charset="0"/>
                <a:cs typeface="Arial" panose="020B0604020202020204" pitchFamily="34" charset="0"/>
              </a:rPr>
            </a:br>
            <a:endParaRPr lang="en-AE" sz="2400" dirty="0"/>
          </a:p>
        </p:txBody>
      </p:sp>
      <p:graphicFrame>
        <p:nvGraphicFramePr>
          <p:cNvPr id="5" name="Content Placeholder 4">
            <a:extLst>
              <a:ext uri="{FF2B5EF4-FFF2-40B4-BE49-F238E27FC236}">
                <a16:creationId xmlns:a16="http://schemas.microsoft.com/office/drawing/2014/main" id="{46EFD3FE-4247-441B-E87B-16B8638BAADC}"/>
              </a:ext>
            </a:extLst>
          </p:cNvPr>
          <p:cNvGraphicFramePr>
            <a:graphicFrameLocks noGrp="1"/>
          </p:cNvGraphicFramePr>
          <p:nvPr>
            <p:ph idx="1"/>
            <p:extLst>
              <p:ext uri="{D42A27DB-BD31-4B8C-83A1-F6EECF244321}">
                <p14:modId xmlns:p14="http://schemas.microsoft.com/office/powerpoint/2010/main" val="3973739239"/>
              </p:ext>
            </p:extLst>
          </p:nvPr>
        </p:nvGraphicFramePr>
        <p:xfrm>
          <a:off x="1295400" y="1828800"/>
          <a:ext cx="96012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587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F76C3-A0C5-40DC-58CC-A6611AEB69F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CE7729-EDFC-A3E0-8C2C-493843B6BDAF}"/>
              </a:ext>
            </a:extLst>
          </p:cNvPr>
          <p:cNvSpPr>
            <a:spLocks noGrp="1"/>
          </p:cNvSpPr>
          <p:nvPr>
            <p:ph sz="half" idx="4294967295"/>
          </p:nvPr>
        </p:nvSpPr>
        <p:spPr>
          <a:xfrm>
            <a:off x="0" y="1825625"/>
            <a:ext cx="4724400" cy="4117975"/>
          </a:xfrm>
        </p:spPr>
        <p:txBody>
          <a:bodyPr>
            <a:normAutofit/>
          </a:bodyPr>
          <a:lstStyle/>
          <a:p>
            <a:pPr marL="45720" indent="0" algn="ctr" rtl="1">
              <a:buNone/>
            </a:pPr>
            <a:r>
              <a:rPr lang="ar-SA" sz="60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سبل</a:t>
            </a:r>
            <a:endParaRPr lang="en-US" sz="60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45720" indent="0" algn="ctr" rtl="1">
              <a:buNone/>
            </a:pPr>
            <a:r>
              <a:rPr lang="ar-SA" sz="60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التغيير والخطوات المستقبلية</a:t>
            </a:r>
            <a:endParaRPr lang="en-AE" sz="6000"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45720" indent="0" algn="ctr">
              <a:buNone/>
            </a:pPr>
            <a:endParaRPr lang="en-AE" sz="7100"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endParaRPr lang="en-AE" dirty="0"/>
          </a:p>
        </p:txBody>
      </p:sp>
      <p:sp>
        <p:nvSpPr>
          <p:cNvPr id="4" name="Content Placeholder 3">
            <a:extLst>
              <a:ext uri="{FF2B5EF4-FFF2-40B4-BE49-F238E27FC236}">
                <a16:creationId xmlns:a16="http://schemas.microsoft.com/office/drawing/2014/main" id="{0827F3C2-E4C5-207B-9FD8-A1409A2DF714}"/>
              </a:ext>
            </a:extLst>
          </p:cNvPr>
          <p:cNvSpPr>
            <a:spLocks noGrp="1"/>
          </p:cNvSpPr>
          <p:nvPr>
            <p:ph sz="half" idx="4294967295"/>
          </p:nvPr>
        </p:nvSpPr>
        <p:spPr>
          <a:xfrm>
            <a:off x="7467600" y="1524000"/>
            <a:ext cx="4724400" cy="4419600"/>
          </a:xfrm>
          <a:solidFill>
            <a:schemeClr val="accent5">
              <a:lumMod val="75000"/>
            </a:schemeClr>
          </a:solidFill>
          <a:ln>
            <a:solidFill>
              <a:schemeClr val="bg1">
                <a:lumMod val="95000"/>
              </a:schemeClr>
            </a:solidFill>
          </a:ln>
        </p:spPr>
        <p:txBody>
          <a:bodyPr>
            <a:normAutofit/>
          </a:bodyPr>
          <a:lstStyle/>
          <a:p>
            <a:pPr marL="45720" indent="0" algn="ctr">
              <a:buNone/>
            </a:pPr>
            <a:endParaRPr lang="en-US" sz="9600" b="1" dirty="0">
              <a:solidFill>
                <a:schemeClr val="bg1"/>
              </a:solidFill>
            </a:endParaRPr>
          </a:p>
          <a:p>
            <a:pPr marL="45720" indent="0" algn="ctr">
              <a:buNone/>
            </a:pPr>
            <a:r>
              <a:rPr lang="en-US" sz="9600" b="1" dirty="0">
                <a:solidFill>
                  <a:schemeClr val="bg1"/>
                </a:solidFill>
              </a:rPr>
              <a:t>4</a:t>
            </a:r>
            <a:endParaRPr lang="en-AE" sz="9600" b="1" dirty="0">
              <a:solidFill>
                <a:schemeClr val="bg1"/>
              </a:solidFill>
            </a:endParaRPr>
          </a:p>
        </p:txBody>
      </p:sp>
    </p:spTree>
    <p:extLst>
      <p:ext uri="{BB962C8B-B14F-4D97-AF65-F5344CB8AC3E}">
        <p14:creationId xmlns:p14="http://schemas.microsoft.com/office/powerpoint/2010/main" val="244381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DAEEB-79BE-7048-4869-05B4FAE3B5CC}"/>
              </a:ext>
            </a:extLst>
          </p:cNvPr>
          <p:cNvSpPr>
            <a:spLocks noGrp="1"/>
          </p:cNvSpPr>
          <p:nvPr>
            <p:ph type="title"/>
          </p:nvPr>
        </p:nvSpPr>
        <p:spPr>
          <a:solidFill>
            <a:schemeClr val="accent5"/>
          </a:solidFill>
        </p:spPr>
        <p:txBody>
          <a:bodyPr>
            <a:normAutofit/>
          </a:bodyPr>
          <a:lstStyle/>
          <a:p>
            <a:pPr algn="ctr"/>
            <a:r>
              <a:rPr lang="ar-SA" sz="3600" dirty="0">
                <a:solidFill>
                  <a:schemeClr val="bg2"/>
                </a:solidFill>
              </a:rPr>
              <a:t>ماهي السياسات الحالية؟</a:t>
            </a:r>
            <a:endParaRPr lang="en-AE" sz="3600" dirty="0">
              <a:solidFill>
                <a:schemeClr val="bg2"/>
              </a:solidFill>
            </a:endParaRPr>
          </a:p>
        </p:txBody>
      </p:sp>
      <p:sp>
        <p:nvSpPr>
          <p:cNvPr id="3" name="Content Placeholder 2">
            <a:extLst>
              <a:ext uri="{FF2B5EF4-FFF2-40B4-BE49-F238E27FC236}">
                <a16:creationId xmlns:a16="http://schemas.microsoft.com/office/drawing/2014/main" id="{8EE9AEB0-A2DE-BA1E-3A5C-53ED7AEAEDF0}"/>
              </a:ext>
            </a:extLst>
          </p:cNvPr>
          <p:cNvSpPr>
            <a:spLocks noGrp="1"/>
          </p:cNvSpPr>
          <p:nvPr>
            <p:ph idx="1"/>
          </p:nvPr>
        </p:nvSpPr>
        <p:spPr/>
        <p:txBody>
          <a:bodyPr>
            <a:normAutofit fontScale="70000" lnSpcReduction="20000"/>
          </a:bodyPr>
          <a:lstStyle/>
          <a:p>
            <a:pPr algn="just" rtl="1">
              <a:lnSpc>
                <a:spcPct val="150000"/>
              </a:lnSpc>
              <a:spcAft>
                <a:spcPts val="800"/>
              </a:spcAft>
            </a:pPr>
            <a:r>
              <a:rPr lang="ar-SA" sz="26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تنفذ العديد من البلدان العربية سياسات وخدمات رعاية منتقاة: إجازات الرعاية المدفوعة، رعاية وتعليم الطفولة المبكرة، خدمات رعاية كبار السن، تمكين النساء من حق الدوام الجزئي، التقاعد المبكر...</a:t>
            </a:r>
          </a:p>
          <a:p>
            <a:pPr marL="0" indent="0" algn="just" rtl="1">
              <a:lnSpc>
                <a:spcPct val="100000"/>
              </a:lnSpc>
              <a:spcBef>
                <a:spcPts val="0"/>
              </a:spcBef>
            </a:pPr>
            <a:r>
              <a:rPr lang="ar-SA" sz="2600" b="1" kern="100" dirty="0">
                <a:solidFill>
                  <a:schemeClr val="tx2"/>
                </a:solidFill>
                <a:latin typeface="Calibri" panose="020F0502020204030204" pitchFamily="34" charset="0"/>
                <a:ea typeface="Calibri" panose="020F0502020204030204" pitchFamily="34" charset="0"/>
                <a:cs typeface="Calibri" panose="020F0502020204030204" pitchFamily="34" charset="0"/>
              </a:rPr>
              <a:t>النقائص:</a:t>
            </a:r>
          </a:p>
          <a:p>
            <a:pPr marL="285750" indent="-285750" algn="just" rtl="1">
              <a:lnSpc>
                <a:spcPct val="200000"/>
              </a:lnSpc>
              <a:spcBef>
                <a:spcPts val="0"/>
              </a:spcBef>
              <a:buClr>
                <a:srgbClr val="0070C0"/>
              </a:buClr>
              <a:buFont typeface="Wingdings" panose="05000000000000000000" pitchFamily="2" charset="2"/>
              <a:buChar char="q"/>
            </a:pPr>
            <a:r>
              <a:rPr lang="ar-SA" sz="26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غياب مقاربة شاملة واستراتيجية خاصة باقتصاد الرعاية</a:t>
            </a:r>
          </a:p>
          <a:p>
            <a:pPr marL="342900" indent="-342900" algn="just" rtl="1">
              <a:lnSpc>
                <a:spcPct val="200000"/>
              </a:lnSpc>
              <a:spcBef>
                <a:spcPts val="0"/>
              </a:spcBef>
              <a:buClr>
                <a:srgbClr val="0070C0"/>
              </a:buClr>
              <a:buFont typeface="Wingdings" panose="05000000000000000000" pitchFamily="2" charset="2"/>
              <a:buChar char="q"/>
            </a:pPr>
            <a:r>
              <a:rPr lang="ar-SA" sz="26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اعتراف ضمني بأعمال الرعاية غير مدفوعة الأجر </a:t>
            </a:r>
            <a:endParaRPr lang="ar-SA" sz="2600" kern="1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rtl="1">
              <a:lnSpc>
                <a:spcPct val="200000"/>
              </a:lnSpc>
              <a:spcBef>
                <a:spcPts val="0"/>
              </a:spcBef>
              <a:buClr>
                <a:srgbClr val="0070C0"/>
              </a:buClr>
              <a:buFont typeface="Wingdings" panose="05000000000000000000" pitchFamily="2" charset="2"/>
              <a:buChar char="q"/>
            </a:pPr>
            <a:r>
              <a:rPr lang="ar-SA" sz="26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محدودية </a:t>
            </a:r>
            <a:r>
              <a:rPr lang="ar-SA" sz="2600" kern="100" dirty="0">
                <a:solidFill>
                  <a:schemeClr val="tx2"/>
                </a:solidFill>
                <a:latin typeface="Calibri" panose="020F0502020204030204" pitchFamily="34" charset="0"/>
                <a:ea typeface="Calibri" panose="020F0502020204030204" pitchFamily="34" charset="0"/>
                <a:cs typeface="Calibri" panose="020F0502020204030204" pitchFamily="34" charset="0"/>
              </a:rPr>
              <a:t>ال</a:t>
            </a:r>
            <a:r>
              <a:rPr lang="ar-SA" sz="26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مسوحات وبيانات استخدام الوقت والتي تسمح بدراسة مفصلة لأعمال الرعاية المباشرة وغير المباشرة</a:t>
            </a:r>
            <a:endParaRPr lang="en-US" sz="26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rtl="1">
              <a:lnSpc>
                <a:spcPct val="200000"/>
              </a:lnSpc>
              <a:spcBef>
                <a:spcPts val="0"/>
              </a:spcBef>
              <a:buClr>
                <a:srgbClr val="0070C0"/>
              </a:buClr>
              <a:buFont typeface="Wingdings" panose="05000000000000000000" pitchFamily="2" charset="2"/>
              <a:buChar char="q"/>
            </a:pPr>
            <a:r>
              <a:rPr lang="ar-SA" sz="2600" kern="100" dirty="0">
                <a:solidFill>
                  <a:schemeClr val="tx2"/>
                </a:solidFill>
                <a:latin typeface="Calibri" panose="020F0502020204030204" pitchFamily="34" charset="0"/>
                <a:ea typeface="Calibri" panose="020F0502020204030204" pitchFamily="34" charset="0"/>
                <a:cs typeface="Calibri" panose="020F0502020204030204" pitchFamily="34" charset="0"/>
              </a:rPr>
              <a:t>يشكل قطاع الرعاية مدفوعة الأجر من</a:t>
            </a:r>
            <a:r>
              <a:rPr lang="ar-SA" sz="2600" dirty="0">
                <a:solidFill>
                  <a:schemeClr val="tx2"/>
                </a:solidFill>
                <a:latin typeface="Calibri" panose="020F0502020204030204" pitchFamily="34" charset="0"/>
                <a:ea typeface="Calibri" panose="020F0502020204030204" pitchFamily="34" charset="0"/>
                <a:cs typeface="Calibri" panose="020F0502020204030204" pitchFamily="34" charset="0"/>
              </a:rPr>
              <a:t> أكبر القطاعات المشغلة للنساء في دول المنطقة</a:t>
            </a:r>
            <a:r>
              <a:rPr lang="en-US" sz="26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ar-SA" sz="2600" dirty="0">
                <a:solidFill>
                  <a:schemeClr val="tx2"/>
                </a:solidFill>
                <a:latin typeface="Calibri" panose="020F0502020204030204" pitchFamily="34" charset="0"/>
                <a:ea typeface="Calibri" panose="020F0502020204030204" pitchFamily="34" charset="0"/>
                <a:cs typeface="Calibri" panose="020F0502020204030204" pitchFamily="34" charset="0"/>
              </a:rPr>
              <a:t> ولكن يعد التوظيف في هذا المجال في القطاع الخاص عرضة لغير الرسمية والفجوات القائمة على النوع الاجتماعي في الأجور وتدني مؤهلات العمالة</a:t>
            </a:r>
            <a:endParaRPr lang="ar-SA" sz="26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rtl="1">
              <a:lnSpc>
                <a:spcPct val="200000"/>
              </a:lnSpc>
              <a:spcBef>
                <a:spcPts val="0"/>
              </a:spcBef>
              <a:buClr>
                <a:srgbClr val="0070C0"/>
              </a:buClr>
              <a:buFont typeface="Wingdings" panose="05000000000000000000" pitchFamily="2" charset="2"/>
              <a:buChar char="q"/>
            </a:pPr>
            <a:r>
              <a:rPr lang="ar-SA" sz="26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افتقاد التنسيق بين الأطراف الحكومية المتدخلة </a:t>
            </a:r>
          </a:p>
          <a:p>
            <a:pPr marL="0" indent="0" algn="just" rtl="1">
              <a:lnSpc>
                <a:spcPct val="100000"/>
              </a:lnSpc>
              <a:spcBef>
                <a:spcPts val="0"/>
              </a:spcBef>
              <a:buNone/>
            </a:pP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542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CBA25-3E61-0C73-E346-FBA60AC040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DB933-7B66-678B-42C2-C657D0B384E5}"/>
              </a:ext>
            </a:extLst>
          </p:cNvPr>
          <p:cNvSpPr>
            <a:spLocks noGrp="1"/>
          </p:cNvSpPr>
          <p:nvPr>
            <p:ph type="title"/>
          </p:nvPr>
        </p:nvSpPr>
        <p:spPr>
          <a:solidFill>
            <a:schemeClr val="accent5"/>
          </a:solidFill>
        </p:spPr>
        <p:txBody>
          <a:bodyPr>
            <a:normAutofit/>
          </a:bodyPr>
          <a:lstStyle/>
          <a:p>
            <a:pPr algn="ctr"/>
            <a:r>
              <a:rPr lang="ar-SA" sz="3600" dirty="0">
                <a:solidFill>
                  <a:schemeClr val="bg2"/>
                </a:solidFill>
              </a:rPr>
              <a:t>ماهي السياسات الحالية؟</a:t>
            </a:r>
            <a:endParaRPr lang="en-AE" sz="3600" dirty="0">
              <a:solidFill>
                <a:schemeClr val="bg2"/>
              </a:solidFill>
            </a:endParaRPr>
          </a:p>
        </p:txBody>
      </p:sp>
      <p:sp>
        <p:nvSpPr>
          <p:cNvPr id="3" name="Content Placeholder 2">
            <a:extLst>
              <a:ext uri="{FF2B5EF4-FFF2-40B4-BE49-F238E27FC236}">
                <a16:creationId xmlns:a16="http://schemas.microsoft.com/office/drawing/2014/main" id="{41BE5736-DDB3-DAF7-C53C-FC67D5709D23}"/>
              </a:ext>
            </a:extLst>
          </p:cNvPr>
          <p:cNvSpPr>
            <a:spLocks noGrp="1"/>
          </p:cNvSpPr>
          <p:nvPr>
            <p:ph idx="1"/>
          </p:nvPr>
        </p:nvSpPr>
        <p:spPr/>
        <p:txBody>
          <a:bodyPr>
            <a:noAutofit/>
          </a:bodyPr>
          <a:lstStyle/>
          <a:p>
            <a:pPr algn="just" rtl="1">
              <a:lnSpc>
                <a:spcPct val="150000"/>
              </a:lnSpc>
              <a:spcAft>
                <a:spcPts val="800"/>
              </a:spcAft>
            </a:pPr>
            <a:r>
              <a:rPr lang="ar-SA" sz="14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التقاعد المبكر، </a:t>
            </a:r>
            <a:r>
              <a:rPr lang="ar-SA" sz="1400" kern="100" dirty="0">
                <a:solidFill>
                  <a:schemeClr val="tx2"/>
                </a:solidFill>
                <a:latin typeface="Calibri" panose="020F0502020204030204" pitchFamily="34" charset="0"/>
                <a:ea typeface="Calibri" panose="020F0502020204030204" pitchFamily="34" charset="0"/>
                <a:cs typeface="Calibri" panose="020F0502020204030204" pitchFamily="34" charset="0"/>
              </a:rPr>
              <a:t>والدوام الجزئي: بالرغم من</a:t>
            </a:r>
            <a:r>
              <a:rPr lang="ar-SA" sz="14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أن هذه الاجراءات قد تستجيب لواقع أن النساء الموظفات أو الاجيرات يعانين من عبء مزدوج: عبء مهني واخر عائلي، الا ان تكريسها بموجب القانون وتمتيع النساء بها فقط يمكن أن يرسخ التصورات النمطية  باعتبار أعمال الرعاية غير المدفوعة مسؤولية تقع أساسا على عاتق النساء مقابل اعتبار مشاركتهن في النشاط الاقتصادي ثانويا. </a:t>
            </a:r>
          </a:p>
          <a:p>
            <a:pPr algn="just" rtl="1">
              <a:lnSpc>
                <a:spcPct val="150000"/>
              </a:lnSpc>
              <a:spcAft>
                <a:spcPts val="800"/>
              </a:spcAft>
            </a:pPr>
            <a:r>
              <a:rPr lang="ar-SA" sz="14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الام العاملة التي تختار التقاعد المبكر تتم</a:t>
            </a:r>
            <a:r>
              <a:rPr lang="en-AE" sz="14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r>
              <a:rPr lang="ar-SA" sz="14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معاقبتها</a:t>
            </a:r>
            <a:r>
              <a:rPr lang="en-AE" sz="14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r>
              <a:rPr lang="ar-SA" sz="14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بحيث أن معاش تقاعدها أقل بكثير من مثيلاتها التي تفضلن أخذ تقاعدهن بكامله. فمن جهة، يحرم اختيار الاستفادة من التقاعد المبكر العاملات من جمع المزيد من سنوات العمل مما يحد من مقدار معاشهن وما يفضي الى تمركز الفقر في سن الشيخوخة عند النساء، ومن جهة ثانية تُمنح الترقيات في أغلب الأحيان في اخر سنوات الخدمة المهنية. كما يفضل المشغل توظيف رجل يستفيد من تقاعده بعد إتمام مدة خدمته معاقبتها</a:t>
            </a:r>
            <a:r>
              <a:rPr lang="en-AE" sz="14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r>
              <a:rPr lang="ar-SA" sz="14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بحيث أن معاش تقاعدها أقل بكثير من مثيلاتها التي تفضلن أخذ تقاعدهن بكامله. فمن جهة، يحرم اختيار الاستفادة من التقاعد المبكر العاملات من جمع المزيد من سنوات العمل مما يحد من مقدار معاشهن وما يفضي الى تمركز الفقر في سن الشيخوخة عند النساء، ومن جهة ثانية تُمنح الترقيات في أغلب الأحيان في اخر سنوات الخدمة المهنية وبالتالي فالنساء اللواتي يخترن التقاعد المبكر يختلف اجرهن الأساسي عن مثيلاتهن اللواتي يعملن لمدة أطول. كما يفضل المشغل توظيف رجل يستفيد من تقاعده بعد إتمام مدة خدمته </a:t>
            </a:r>
          </a:p>
          <a:p>
            <a:pPr marL="0" indent="0" algn="just" rtl="1">
              <a:lnSpc>
                <a:spcPct val="100000"/>
              </a:lnSpc>
              <a:spcBef>
                <a:spcPts val="0"/>
              </a:spcBef>
              <a:buNone/>
            </a:pPr>
            <a:endParaRPr lang="en-AE" sz="12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488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5A5E-A1EB-CD97-A4D6-C59E19994AD4}"/>
              </a:ext>
            </a:extLst>
          </p:cNvPr>
          <p:cNvSpPr>
            <a:spLocks noGrp="1"/>
          </p:cNvSpPr>
          <p:nvPr>
            <p:ph type="title"/>
          </p:nvPr>
        </p:nvSpPr>
        <p:spPr/>
        <p:txBody>
          <a:bodyPr/>
          <a:lstStyle/>
          <a:p>
            <a:pPr algn="r" rtl="1"/>
            <a:r>
              <a:rPr lang="ar-SA" dirty="0"/>
              <a:t>ما هي المقاربات المعتمدة للإصلاح؟</a:t>
            </a:r>
            <a:endParaRPr lang="en-AE" dirty="0"/>
          </a:p>
        </p:txBody>
      </p:sp>
      <p:sp>
        <p:nvSpPr>
          <p:cNvPr id="5" name="Rectangle : avec coin rogné 17">
            <a:extLst>
              <a:ext uri="{FF2B5EF4-FFF2-40B4-BE49-F238E27FC236}">
                <a16:creationId xmlns:a16="http://schemas.microsoft.com/office/drawing/2014/main" id="{CBA1B986-A775-C622-D75D-BA4937B8AA53}"/>
              </a:ext>
            </a:extLst>
          </p:cNvPr>
          <p:cNvSpPr>
            <a:spLocks noGrp="1"/>
          </p:cNvSpPr>
          <p:nvPr>
            <p:ph sz="half" idx="1"/>
          </p:nvPr>
        </p:nvSpPr>
        <p:spPr>
          <a:xfrm>
            <a:off x="1295400" y="1825625"/>
            <a:ext cx="4477719" cy="3087338"/>
          </a:xfrm>
          <a:prstGeom prst="snip1Rect">
            <a:avLst/>
          </a:prstGeom>
          <a:solidFill>
            <a:schemeClr val="accent5">
              <a:lumMod val="60000"/>
              <a:lumOff val="40000"/>
            </a:schemeClr>
          </a:solidFill>
          <a:ln>
            <a:noFill/>
          </a:ln>
        </p:spPr>
        <p:style>
          <a:lnRef idx="0">
            <a:schemeClr val="accent1"/>
          </a:lnRef>
          <a:fillRef idx="1">
            <a:schemeClr val="accent1"/>
          </a:fillRef>
          <a:effectRef idx="0">
            <a:schemeClr val="dk1"/>
          </a:effectRef>
          <a:fontRef idx="minor">
            <a:schemeClr val="lt1"/>
          </a:fontRef>
        </p:style>
        <p:txBody>
          <a:bodyPr vert="horz" rtlCol="0" anchor="t">
            <a:noAutofit/>
          </a:bodyPr>
          <a:lstStyle/>
          <a:p>
            <a:pPr marL="45720" indent="0" algn="ctr">
              <a:buNone/>
            </a:pPr>
            <a:r>
              <a:rPr lang="en-US" sz="3600" b="1" dirty="0">
                <a:solidFill>
                  <a:srgbClr val="FF0000"/>
                </a:solidFill>
                <a:latin typeface="+mj-lt"/>
              </a:rPr>
              <a:t>3</a:t>
            </a:r>
            <a:r>
              <a:rPr lang="ar-SA" sz="3600" b="1" dirty="0">
                <a:solidFill>
                  <a:srgbClr val="FF0000"/>
                </a:solidFill>
                <a:latin typeface="+mj-lt"/>
              </a:rPr>
              <a:t> </a:t>
            </a:r>
            <a:r>
              <a:rPr lang="en-US" sz="3600" b="1" dirty="0">
                <a:solidFill>
                  <a:srgbClr val="FF0000"/>
                </a:solidFill>
                <a:latin typeface="+mj-lt"/>
              </a:rPr>
              <a:t>R</a:t>
            </a:r>
            <a:endParaRPr lang="ar-SA" sz="3600" b="1" dirty="0">
              <a:solidFill>
                <a:srgbClr val="FF0000"/>
              </a:solidFill>
              <a:latin typeface="+mj-lt"/>
            </a:endParaRPr>
          </a:p>
          <a:p>
            <a:pPr algn="ctr">
              <a:buClr>
                <a:srgbClr val="FF0000"/>
              </a:buClr>
              <a:buFont typeface="Courier New" panose="02070309020205020404" pitchFamily="49" charset="0"/>
              <a:buChar char="o"/>
            </a:pPr>
            <a:r>
              <a:rPr lang="en-US" sz="3600" b="1" dirty="0">
                <a:solidFill>
                  <a:srgbClr val="FF0000"/>
                </a:solidFill>
                <a:latin typeface="+mj-lt"/>
              </a:rPr>
              <a:t>R</a:t>
            </a:r>
            <a:r>
              <a:rPr lang="en-US" sz="3600" b="1" dirty="0">
                <a:solidFill>
                  <a:schemeClr val="bg1"/>
                </a:solidFill>
                <a:latin typeface="+mj-lt"/>
              </a:rPr>
              <a:t>ecognition</a:t>
            </a:r>
          </a:p>
          <a:p>
            <a:pPr lvl="1" algn="ctr">
              <a:buClr>
                <a:srgbClr val="FF0000"/>
              </a:buClr>
              <a:buFont typeface="Courier New" panose="02070309020205020404" pitchFamily="49" charset="0"/>
              <a:buChar char="o"/>
            </a:pPr>
            <a:r>
              <a:rPr lang="en-US" sz="3600" b="1" dirty="0">
                <a:solidFill>
                  <a:srgbClr val="FF0000"/>
                </a:solidFill>
                <a:latin typeface="+mj-lt"/>
              </a:rPr>
              <a:t>R</a:t>
            </a:r>
            <a:r>
              <a:rPr lang="en-US" sz="3600" b="1" dirty="0">
                <a:solidFill>
                  <a:schemeClr val="bg1"/>
                </a:solidFill>
                <a:latin typeface="+mj-lt"/>
              </a:rPr>
              <a:t>eduction</a:t>
            </a:r>
          </a:p>
          <a:p>
            <a:pPr algn="ctr">
              <a:buClr>
                <a:srgbClr val="FF0000"/>
              </a:buClr>
              <a:buFont typeface="Courier New" panose="02070309020205020404" pitchFamily="49" charset="0"/>
              <a:buChar char="o"/>
            </a:pPr>
            <a:r>
              <a:rPr lang="en-US" sz="3600" b="1" dirty="0">
                <a:solidFill>
                  <a:srgbClr val="FF0000"/>
                </a:solidFill>
                <a:latin typeface="+mj-lt"/>
              </a:rPr>
              <a:t>R</a:t>
            </a:r>
            <a:r>
              <a:rPr lang="en-US" sz="3600" b="1" dirty="0">
                <a:solidFill>
                  <a:schemeClr val="bg1"/>
                </a:solidFill>
                <a:latin typeface="+mj-lt"/>
              </a:rPr>
              <a:t>edistribution</a:t>
            </a:r>
            <a:endParaRPr lang="en-US" sz="3600" b="1" dirty="0">
              <a:solidFill>
                <a:srgbClr val="FF0000"/>
              </a:solidFill>
              <a:latin typeface="+mj-lt"/>
            </a:endParaRPr>
          </a:p>
          <a:p>
            <a:pPr algn="ctr"/>
            <a:endParaRPr lang="fr-FR" sz="3600" b="1" dirty="0">
              <a:solidFill>
                <a:schemeClr val="bg1"/>
              </a:solidFill>
              <a:latin typeface="+mj-lt"/>
            </a:endParaRPr>
          </a:p>
        </p:txBody>
      </p:sp>
      <p:sp>
        <p:nvSpPr>
          <p:cNvPr id="6" name="Content Placeholder 5">
            <a:extLst>
              <a:ext uri="{FF2B5EF4-FFF2-40B4-BE49-F238E27FC236}">
                <a16:creationId xmlns:a16="http://schemas.microsoft.com/office/drawing/2014/main" id="{5D7E0202-2903-79D0-89FA-A23F384B13C5}"/>
              </a:ext>
            </a:extLst>
          </p:cNvPr>
          <p:cNvSpPr>
            <a:spLocks noGrp="1"/>
          </p:cNvSpPr>
          <p:nvPr>
            <p:ph sz="half" idx="2"/>
          </p:nvPr>
        </p:nvSpPr>
        <p:spPr>
          <a:xfrm>
            <a:off x="6172199" y="1825626"/>
            <a:ext cx="4653367" cy="3792510"/>
          </a:xfrm>
        </p:spPr>
        <p:txBody>
          <a:bodyPr numCol="1">
            <a:noAutofit/>
          </a:bodyPr>
          <a:lstStyle/>
          <a:p>
            <a:pPr marL="45720" indent="0" algn="r" rtl="1">
              <a:buNone/>
            </a:pPr>
            <a:r>
              <a:rPr lang="ar-SA" sz="1400" dirty="0">
                <a:latin typeface="Calibri" panose="020F0502020204030204" pitchFamily="34" charset="0"/>
                <a:ea typeface="Calibri" panose="020F0502020204030204" pitchFamily="34" charset="0"/>
                <a:cs typeface="Calibri" panose="020F0502020204030204" pitchFamily="34" charset="0"/>
              </a:rPr>
              <a:t> </a:t>
            </a:r>
            <a:r>
              <a:rPr lang="ar-SA" sz="1400" b="1" dirty="0">
                <a:solidFill>
                  <a:srgbClr val="FF0000"/>
                </a:solidFill>
                <a:latin typeface="Calibri" panose="020F0502020204030204" pitchFamily="34" charset="0"/>
                <a:ea typeface="Calibri" panose="020F0502020204030204" pitchFamily="34" charset="0"/>
                <a:cs typeface="Calibri" panose="020F0502020204030204" pitchFamily="34" charset="0"/>
              </a:rPr>
              <a:t>سياسات الرعاية</a:t>
            </a:r>
          </a:p>
          <a:p>
            <a:pPr marL="45720" indent="0" algn="r" rtl="1">
              <a:buNone/>
            </a:pPr>
            <a:r>
              <a:rPr lang="ar-SA" sz="1400" dirty="0">
                <a:latin typeface="Calibri" panose="020F0502020204030204" pitchFamily="34" charset="0"/>
                <a:ea typeface="Calibri" panose="020F0502020204030204" pitchFamily="34" charset="0"/>
                <a:cs typeface="Calibri" panose="020F0502020204030204" pitchFamily="34" charset="0"/>
              </a:rPr>
              <a:t> </a:t>
            </a:r>
            <a:r>
              <a:rPr lang="ar-SA" sz="1400" dirty="0">
                <a:solidFill>
                  <a:schemeClr val="tx2"/>
                </a:solidFill>
                <a:latin typeface="Calibri" panose="020F0502020204030204" pitchFamily="34" charset="0"/>
                <a:ea typeface="Calibri" panose="020F0502020204030204" pitchFamily="34" charset="0"/>
                <a:cs typeface="Calibri" panose="020F0502020204030204" pitchFamily="34" charset="0"/>
              </a:rPr>
              <a:t>تخصص سياسات الرعاية الموارد اللازمة نحو الاعتراف بأعمال الرعاية غير مدفوعة الأجر أو إعادة توزيعها أو الحد منها.</a:t>
            </a:r>
            <a:endParaRPr lang="en-AE" sz="14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r" rtl="1"/>
            <a:r>
              <a:rPr lang="ar-SA" sz="1400" b="1" dirty="0">
                <a:solidFill>
                  <a:schemeClr val="tx2"/>
                </a:solidFill>
                <a:latin typeface="Calibri" panose="020F0502020204030204" pitchFamily="34" charset="0"/>
                <a:ea typeface="Calibri" panose="020F0502020204030204" pitchFamily="34" charset="0"/>
                <a:cs typeface="Calibri" panose="020F0502020204030204" pitchFamily="34" charset="0"/>
              </a:rPr>
              <a:t>1- الاعتراف بأعمال الرعاية غير مدفوعة الأجر</a:t>
            </a:r>
            <a:endParaRPr lang="en-US" sz="1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45720" indent="0" algn="r" rtl="1">
              <a:buNone/>
            </a:pPr>
            <a:r>
              <a:rPr lang="ar-SA" sz="1400" dirty="0">
                <a:solidFill>
                  <a:schemeClr val="tx2"/>
                </a:solidFill>
                <a:latin typeface="Calibri" panose="020F0502020204030204" pitchFamily="34" charset="0"/>
                <a:ea typeface="Calibri" panose="020F0502020204030204" pitchFamily="34" charset="0"/>
                <a:cs typeface="Calibri" panose="020F0502020204030204" pitchFamily="34" charset="0"/>
              </a:rPr>
              <a:t>وضع الصور النمطية التي تقلل من قيمة أعمال الرعاية وتجعلها غير مرئية على المحك عند رسم وانفاذ السياسات العامة</a:t>
            </a:r>
            <a:r>
              <a:rPr lang="ar-SA" sz="1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p>
          <a:p>
            <a:pPr algn="r" rtl="1"/>
            <a:r>
              <a:rPr lang="ar-SA" sz="1400" b="1" dirty="0">
                <a:solidFill>
                  <a:schemeClr val="tx2"/>
                </a:solidFill>
                <a:latin typeface="Calibri" panose="020F0502020204030204" pitchFamily="34" charset="0"/>
                <a:ea typeface="Calibri" panose="020F0502020204030204" pitchFamily="34" charset="0"/>
                <a:cs typeface="Calibri" panose="020F0502020204030204" pitchFamily="34" charset="0"/>
              </a:rPr>
              <a:t>2-</a:t>
            </a:r>
            <a:r>
              <a:rPr lang="ar-SA" sz="1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ar-SA" sz="1400" b="1" dirty="0">
                <a:solidFill>
                  <a:schemeClr val="tx2"/>
                </a:solidFill>
                <a:latin typeface="Calibri" panose="020F0502020204030204" pitchFamily="34" charset="0"/>
                <a:ea typeface="Calibri" panose="020F0502020204030204" pitchFamily="34" charset="0"/>
                <a:cs typeface="Calibri" panose="020F0502020204030204" pitchFamily="34" charset="0"/>
              </a:rPr>
              <a:t>الحد منها</a:t>
            </a:r>
          </a:p>
          <a:p>
            <a:pPr marL="45720" indent="0" algn="r" rtl="1">
              <a:buNone/>
            </a:pPr>
            <a:r>
              <a:rPr lang="ar-SA" sz="1400" dirty="0">
                <a:solidFill>
                  <a:schemeClr val="tx2"/>
                </a:solidFill>
                <a:latin typeface="Calibri" panose="020F0502020204030204" pitchFamily="34" charset="0"/>
                <a:ea typeface="Calibri" panose="020F0502020204030204" pitchFamily="34" charset="0"/>
                <a:cs typeface="Calibri" panose="020F0502020204030204" pitchFamily="34" charset="0"/>
              </a:rPr>
              <a:t>تقليص الوقت المخصص لأعمال الرعاية من خلال تحسين الخدمات والمرافق</a:t>
            </a:r>
          </a:p>
          <a:p>
            <a:pPr algn="r" rtl="1"/>
            <a:r>
              <a:rPr lang="ar-SA" sz="1400" b="1" dirty="0">
                <a:solidFill>
                  <a:schemeClr val="tx2"/>
                </a:solidFill>
                <a:latin typeface="Calibri" panose="020F0502020204030204" pitchFamily="34" charset="0"/>
                <a:ea typeface="Calibri" panose="020F0502020204030204" pitchFamily="34" charset="0"/>
                <a:cs typeface="Calibri" panose="020F0502020204030204" pitchFamily="34" charset="0"/>
              </a:rPr>
              <a:t>3-إعادة توزيعها</a:t>
            </a:r>
          </a:p>
          <a:p>
            <a:pPr marL="45720" indent="0" algn="r" rtl="1">
              <a:buNone/>
            </a:pPr>
            <a:r>
              <a:rPr lang="ar-SA" sz="1400" dirty="0">
                <a:solidFill>
                  <a:schemeClr val="tx2"/>
                </a:solidFill>
                <a:latin typeface="Calibri" panose="020F0502020204030204" pitchFamily="34" charset="0"/>
                <a:ea typeface="Calibri" panose="020F0502020204030204" pitchFamily="34" charset="0"/>
                <a:cs typeface="Calibri" panose="020F0502020204030204" pitchFamily="34" charset="0"/>
              </a:rPr>
              <a:t>التوجه نحو تقاسم أكثر توازن للأعباء بين المرأة والرجل داخل الأسرة من جهة وبين الأسر والمجتمع من جهة أخرى</a:t>
            </a:r>
          </a:p>
        </p:txBody>
      </p:sp>
    </p:spTree>
    <p:extLst>
      <p:ext uri="{BB962C8B-B14F-4D97-AF65-F5344CB8AC3E}">
        <p14:creationId xmlns:p14="http://schemas.microsoft.com/office/powerpoint/2010/main" val="310073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40000"/>
              <a:lumOff val="60000"/>
            </a:schemeClr>
          </a:solidFill>
        </p:spPr>
        <p:txBody>
          <a:bodyPr/>
          <a:lstStyle/>
          <a:p>
            <a:pPr algn="ctr"/>
            <a:r>
              <a:rPr lang="ar-SA" dirty="0">
                <a:solidFill>
                  <a:schemeClr val="accent3">
                    <a:lumMod val="50000"/>
                  </a:schemeClr>
                </a:solidFill>
              </a:rPr>
              <a:t>التقديم</a:t>
            </a:r>
            <a:endParaRPr lang="en-US" dirty="0">
              <a:solidFill>
                <a:schemeClr val="accent3">
                  <a:lumMod val="50000"/>
                </a:schemeClr>
              </a:solidFill>
            </a:endParaRPr>
          </a:p>
        </p:txBody>
      </p:sp>
      <p:sp>
        <p:nvSpPr>
          <p:cNvPr id="5" name="Content Placeholder 4">
            <a:extLst>
              <a:ext uri="{FF2B5EF4-FFF2-40B4-BE49-F238E27FC236}">
                <a16:creationId xmlns:a16="http://schemas.microsoft.com/office/drawing/2014/main" id="{48B23A6B-E6BF-00E6-23E4-782C19FB25B8}"/>
              </a:ext>
            </a:extLst>
          </p:cNvPr>
          <p:cNvSpPr>
            <a:spLocks noGrp="1"/>
          </p:cNvSpPr>
          <p:nvPr>
            <p:ph idx="1"/>
          </p:nvPr>
        </p:nvSpPr>
        <p:spPr/>
        <p:txBody>
          <a:bodyPr>
            <a:normAutofit fontScale="77500" lnSpcReduction="20000"/>
          </a:bodyPr>
          <a:lstStyle/>
          <a:p>
            <a:pPr marL="0" algn="just" rtl="1">
              <a:lnSpc>
                <a:spcPct val="150000"/>
              </a:lnSpc>
              <a:spcBef>
                <a:spcPts val="0"/>
              </a:spcBef>
              <a:buFont typeface="Courier New" panose="02070309020205020404" pitchFamily="49" charset="0"/>
              <a:buChar char="o"/>
            </a:pPr>
            <a:r>
              <a:rPr lang="ar-SA" sz="1800" kern="100" dirty="0">
                <a:effectLst/>
                <a:latin typeface="Calibri" panose="020F0502020204030204" pitchFamily="34" charset="0"/>
                <a:ea typeface="Calibri" panose="020F0502020204030204" pitchFamily="34" charset="0"/>
                <a:cs typeface="Calibri" panose="020F0502020204030204" pitchFamily="34" charset="0"/>
              </a:rPr>
              <a:t>تُعتبر اعمال الرعاية ذات منفعة عامة أساسية للمجتمعات واقتصادات الدول، الا أن مسؤولية تقديمها تقع في معظم المجتمعات بشكل كبير على عاتق الأسر، وداخل الأسرة، تتحمل النساء والفتيات بالدرجة الأولى هذا العبء.</a:t>
            </a:r>
          </a:p>
          <a:p>
            <a:pPr marL="0" algn="just" rtl="1">
              <a:lnSpc>
                <a:spcPct val="150000"/>
              </a:lnSpc>
              <a:spcBef>
                <a:spcPts val="0"/>
              </a:spcBef>
              <a:buFont typeface="Courier New" panose="02070309020205020404" pitchFamily="49" charset="0"/>
              <a:buChar char="o"/>
            </a:pPr>
            <a:r>
              <a:rPr lang="ar-SA" sz="1800" kern="100" dirty="0">
                <a:effectLst/>
                <a:latin typeface="Calibri" panose="020F0502020204030204" pitchFamily="34" charset="0"/>
                <a:ea typeface="Calibri" panose="020F0502020204030204" pitchFamily="34" charset="0"/>
                <a:cs typeface="Calibri" panose="020F0502020204030204" pitchFamily="34" charset="0"/>
              </a:rPr>
              <a:t> تقضي النساء كمعدل عالمي حوالي 2.5 مرة أكثر من الرجال بالنسبة للوقت المخصص لهذا النوع من الأعمال.</a:t>
            </a:r>
          </a:p>
          <a:p>
            <a:pPr marL="0" algn="just" rtl="1">
              <a:lnSpc>
                <a:spcPct val="150000"/>
              </a:lnSpc>
              <a:spcBef>
                <a:spcPts val="0"/>
              </a:spcBef>
              <a:buFont typeface="Courier New" panose="02070309020205020404" pitchFamily="49" charset="0"/>
              <a:buChar char="o"/>
            </a:pPr>
            <a:r>
              <a:rPr lang="ar-SA"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في الدول العربية، تؤدي المرأة في المتوسط أعمال رعاية غير مدفوعة الأجر بقدر 4.7 مرات أكثر من الرجل - وهي أعلى نسبة في العالم</a:t>
            </a:r>
            <a:r>
              <a:rPr lang="en-AE"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AE" sz="1800" kern="100" dirty="0">
                <a:effectLst/>
                <a:latin typeface="Calibri" panose="020F0502020204030204" pitchFamily="34" charset="0"/>
                <a:ea typeface="Calibri" panose="020F0502020204030204" pitchFamily="34" charset="0"/>
                <a:cs typeface="Calibri" panose="020F0502020204030204" pitchFamily="34" charset="0"/>
              </a:rPr>
              <a:t> </a:t>
            </a:r>
            <a:endParaRPr lang="ar-SA" sz="1800" kern="100" dirty="0">
              <a:latin typeface="Calibri" panose="020F0502020204030204" pitchFamily="34" charset="0"/>
              <a:ea typeface="Calibri" panose="020F0502020204030204" pitchFamily="34" charset="0"/>
              <a:cs typeface="Calibri" panose="020F0502020204030204" pitchFamily="34" charset="0"/>
            </a:endParaRPr>
          </a:p>
          <a:p>
            <a:pPr marL="0" algn="just" rtl="1">
              <a:lnSpc>
                <a:spcPct val="150000"/>
              </a:lnSpc>
              <a:spcBef>
                <a:spcPts val="0"/>
              </a:spcBef>
              <a:buFont typeface="Courier New" panose="02070309020205020404" pitchFamily="49" charset="0"/>
              <a:buChar char="o"/>
            </a:pPr>
            <a:r>
              <a:rPr lang="ar-SA" sz="1800" kern="100" dirty="0">
                <a:effectLst/>
                <a:latin typeface="Calibri" panose="020F0502020204030204" pitchFamily="34" charset="0"/>
                <a:ea typeface="Calibri" panose="020F0502020204030204" pitchFamily="34" charset="0"/>
                <a:cs typeface="Calibri" panose="020F0502020204030204" pitchFamily="34" charset="0"/>
              </a:rPr>
              <a:t>تترافق كمية الوقت المخصص للعمل الرعائي غير المدفوع بارتباط سلبي مع مشاركة النساء في سوق الشغل</a:t>
            </a:r>
            <a:r>
              <a:rPr lang="ar-EG" sz="1800" kern="100" dirty="0">
                <a:effectLst/>
                <a:latin typeface="Calibri" panose="020F0502020204030204" pitchFamily="34" charset="0"/>
                <a:ea typeface="Calibri" panose="020F0502020204030204" pitchFamily="34" charset="0"/>
                <a:cs typeface="Calibri" panose="020F0502020204030204" pitchFamily="34" charset="0"/>
              </a:rPr>
              <a:t>، اذ يشكل عائقًا أساسيا أمام تطور مسارهن المهني.</a:t>
            </a:r>
            <a:endParaRPr lang="ar-SA" sz="1800" kern="100" dirty="0">
              <a:effectLst/>
              <a:latin typeface="Calibri" panose="020F0502020204030204" pitchFamily="34" charset="0"/>
              <a:ea typeface="Calibri" panose="020F0502020204030204" pitchFamily="34" charset="0"/>
              <a:cs typeface="Calibri" panose="020F0502020204030204" pitchFamily="34" charset="0"/>
            </a:endParaRPr>
          </a:p>
          <a:p>
            <a:pPr marL="0" algn="just" rtl="1">
              <a:lnSpc>
                <a:spcPct val="150000"/>
              </a:lnSpc>
              <a:spcBef>
                <a:spcPts val="0"/>
              </a:spcBef>
              <a:buFont typeface="Courier New" panose="02070309020205020404" pitchFamily="49" charset="0"/>
              <a:buChar char="o"/>
            </a:pPr>
            <a:r>
              <a:rPr lang="ar-SA" sz="1800" kern="100" dirty="0">
                <a:effectLst/>
                <a:latin typeface="Calibri" panose="020F0502020204030204" pitchFamily="34" charset="0"/>
                <a:ea typeface="Calibri" panose="020F0502020204030204" pitchFamily="34" charset="0"/>
                <a:cs typeface="Calibri" panose="020F0502020204030204" pitchFamily="34" charset="0"/>
              </a:rPr>
              <a:t>وفق مؤشر الفجوة بين الجنسين الصادر عن المنتدى الاقتصادي العالمي لسنة 2023 ومؤشر عدم المساواة بين الجنسين الصادر عن برنامج الأمم المتحدة للتنمية (2021-2022)، تحتل منطقة الشرق الأوسط وشمال إفريقيا مرتبة متدنية في الترتيب العالمي، خصوصا في مجال مشاركة المرأة في القوى العاملة، حيث تعتبر النسبة الأدنى عالميا (19.3%). </a:t>
            </a:r>
            <a:endParaRPr lang="ar-SA" sz="1800" kern="100" dirty="0">
              <a:latin typeface="Calibri" panose="020F0502020204030204" pitchFamily="34" charset="0"/>
              <a:ea typeface="Calibri" panose="020F0502020204030204" pitchFamily="34" charset="0"/>
              <a:cs typeface="Calibri" panose="020F0502020204030204" pitchFamily="34" charset="0"/>
            </a:endParaRPr>
          </a:p>
          <a:p>
            <a:pPr algn="just" rtl="1">
              <a:lnSpc>
                <a:spcPct val="100000"/>
              </a:lnSpc>
              <a:spcAft>
                <a:spcPts val="800"/>
              </a:spcAft>
              <a:buFont typeface="Courier New" panose="02070309020205020404" pitchFamily="49" charset="0"/>
              <a:buChar char="o"/>
            </a:pPr>
            <a:r>
              <a:rPr lang="ar-SA" sz="1800" kern="100" dirty="0">
                <a:effectLst/>
                <a:latin typeface="Calibri" panose="020F0502020204030204" pitchFamily="34" charset="0"/>
                <a:ea typeface="Calibri" panose="020F0502020204030204" pitchFamily="34" charset="0"/>
                <a:cs typeface="Calibri" panose="020F0502020204030204" pitchFamily="34" charset="0"/>
              </a:rPr>
              <a:t>هذه النسبة تتعارض مع الارتفاع الملحوظ في المستوى التعليمي للفتيات والنساء، مما يشير إلى أن هذه الزيادة الحديثة في إنجازات التعليم لم تترجم بعد إلى تمكين اقتصادي وفرص أفضل للنساء</a:t>
            </a:r>
            <a:endParaRPr lang="ar-SA" sz="1800" kern="100" dirty="0">
              <a:latin typeface="Calibri" panose="020F0502020204030204" pitchFamily="34" charset="0"/>
              <a:ea typeface="Calibri" panose="020F0502020204030204" pitchFamily="34" charset="0"/>
              <a:cs typeface="Calibri" panose="020F0502020204030204" pitchFamily="34" charset="0"/>
            </a:endParaRPr>
          </a:p>
          <a:p>
            <a:pPr algn="just" rtl="1">
              <a:lnSpc>
                <a:spcPct val="100000"/>
              </a:lnSpc>
              <a:spcAft>
                <a:spcPts val="800"/>
              </a:spcAft>
              <a:buFont typeface="Courier New" panose="02070309020205020404" pitchFamily="49" charset="0"/>
              <a:buChar char="o"/>
            </a:pPr>
            <a:r>
              <a:rPr lang="en-AE" sz="1800" kern="100" dirty="0">
                <a:effectLst/>
                <a:latin typeface="Calibri" panose="020F0502020204030204" pitchFamily="34" charset="0"/>
                <a:ea typeface="Calibri" panose="020F0502020204030204" pitchFamily="34" charset="0"/>
                <a:cs typeface="Calibri" panose="020F0502020204030204" pitchFamily="34" charset="0"/>
              </a:rPr>
              <a:t> </a:t>
            </a:r>
            <a:r>
              <a:rPr lang="ar-SA" sz="1800" kern="100" dirty="0">
                <a:effectLst/>
                <a:latin typeface="Calibri" panose="020F0502020204030204" pitchFamily="34" charset="0"/>
                <a:ea typeface="Calibri" panose="020F0502020204030204" pitchFamily="34" charset="0"/>
                <a:cs typeface="Calibri" panose="020F0502020204030204" pitchFamily="34" charset="0"/>
              </a:rPr>
              <a:t>تحول عدة عوامل بنيوية، وثقافية واجتماعية دون الاندماج الفعلي للنساء في الحياة الاقتصادية وفي التصرف وفي المجال المهني.</a:t>
            </a:r>
          </a:p>
          <a:p>
            <a:pPr algn="just" rtl="1">
              <a:lnSpc>
                <a:spcPct val="100000"/>
              </a:lnSpc>
              <a:spcAft>
                <a:spcPts val="800"/>
              </a:spcAft>
              <a:buFont typeface="Courier New" panose="02070309020205020404" pitchFamily="49" charset="0"/>
              <a:buChar char="o"/>
            </a:pPr>
            <a:r>
              <a:rPr lang="ar-SA" sz="1800" kern="100" dirty="0">
                <a:effectLst/>
                <a:latin typeface="Calibri" panose="020F0502020204030204" pitchFamily="34" charset="0"/>
                <a:ea typeface="Calibri" panose="020F0502020204030204" pitchFamily="34" charset="0"/>
                <a:cs typeface="Calibri" panose="020F0502020204030204" pitchFamily="34" charset="0"/>
              </a:rPr>
              <a:t>ترتبط هذه الفجوات المستمرة بين الجنسين في مجال التمكين الاقتصادي أساسا بالقيم الاجتماعية الجندرية والصور النمطية للجنسين، حيث تركز التوقعات الاجتماعية على أهمية الدور الرعائي والمنزلي غير المدفوع للمرأة داخل الأسرة مقارنة بالرجل. </a:t>
            </a:r>
            <a:endParaRPr lang="ar-SA" sz="1800" kern="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4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83223-9D0D-B3BF-F974-A70A6964318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AF87ECA-34CB-2EE6-E79E-0A8300D7A5BA}"/>
              </a:ext>
            </a:extLst>
          </p:cNvPr>
          <p:cNvSpPr>
            <a:spLocks noGrp="1"/>
          </p:cNvSpPr>
          <p:nvPr>
            <p:ph type="title"/>
          </p:nvPr>
        </p:nvSpPr>
        <p:spPr>
          <a:xfrm>
            <a:off x="8229601" y="2514600"/>
            <a:ext cx="3474720" cy="1600200"/>
          </a:xfrm>
        </p:spPr>
        <p:txBody>
          <a:bodyPr anchor="b">
            <a:normAutofit/>
          </a:bodyPr>
          <a:lstStyle/>
          <a:p>
            <a:r>
              <a:rPr lang="ar-SA" dirty="0"/>
              <a:t>التوصيات</a:t>
            </a:r>
            <a:endParaRPr lang="en-US" dirty="0"/>
          </a:p>
        </p:txBody>
      </p:sp>
      <p:sp>
        <p:nvSpPr>
          <p:cNvPr id="8" name="Content Placeholder 7">
            <a:extLst>
              <a:ext uri="{FF2B5EF4-FFF2-40B4-BE49-F238E27FC236}">
                <a16:creationId xmlns:a16="http://schemas.microsoft.com/office/drawing/2014/main" id="{F2BBB400-0095-C3DD-2C71-29637C5DB7DF}"/>
              </a:ext>
            </a:extLst>
          </p:cNvPr>
          <p:cNvSpPr>
            <a:spLocks/>
          </p:cNvSpPr>
          <p:nvPr/>
        </p:nvSpPr>
        <p:spPr>
          <a:xfrm>
            <a:off x="790302" y="685800"/>
            <a:ext cx="6126480" cy="5486400"/>
          </a:xfrm>
          <a:prstGeom prst="rect">
            <a:avLst/>
          </a:prstGeom>
        </p:spPr>
        <p:txBody>
          <a:bodyPr/>
          <a:lstStyle/>
          <a:p>
            <a:endParaRPr lang="en-AE" dirty="0"/>
          </a:p>
        </p:txBody>
      </p:sp>
      <p:sp>
        <p:nvSpPr>
          <p:cNvPr id="10" name="Text Placeholder 9">
            <a:extLst>
              <a:ext uri="{FF2B5EF4-FFF2-40B4-BE49-F238E27FC236}">
                <a16:creationId xmlns:a16="http://schemas.microsoft.com/office/drawing/2014/main" id="{E4DE29DB-43FC-3504-3457-BE85C3B587DE}"/>
              </a:ext>
            </a:extLst>
          </p:cNvPr>
          <p:cNvSpPr>
            <a:spLocks/>
          </p:cNvSpPr>
          <p:nvPr/>
        </p:nvSpPr>
        <p:spPr>
          <a:xfrm>
            <a:off x="8229600" y="4343400"/>
            <a:ext cx="3474720" cy="1188720"/>
          </a:xfrm>
          <a:prstGeom prst="rect">
            <a:avLst/>
          </a:prstGeom>
        </p:spPr>
        <p:txBody>
          <a:bodyPr/>
          <a:lstStyle/>
          <a:p>
            <a:endParaRPr lang="en-AE"/>
          </a:p>
        </p:txBody>
      </p:sp>
      <p:sp>
        <p:nvSpPr>
          <p:cNvPr id="3" name="Content Placeholder 2">
            <a:extLst>
              <a:ext uri="{FF2B5EF4-FFF2-40B4-BE49-F238E27FC236}">
                <a16:creationId xmlns:a16="http://schemas.microsoft.com/office/drawing/2014/main" id="{7DB9EC32-F7FE-64BC-CDC6-4378335798E2}"/>
              </a:ext>
            </a:extLst>
          </p:cNvPr>
          <p:cNvSpPr>
            <a:spLocks/>
          </p:cNvSpPr>
          <p:nvPr/>
        </p:nvSpPr>
        <p:spPr>
          <a:xfrm>
            <a:off x="1543980" y="5462438"/>
            <a:ext cx="4479988" cy="309450"/>
          </a:xfrm>
          <a:prstGeom prst="rect">
            <a:avLst/>
          </a:prstGeom>
        </p:spPr>
        <p:txBody>
          <a:bodyPr>
            <a:normAutofit/>
          </a:bodyPr>
          <a:lstStyle/>
          <a:p>
            <a:pPr marL="33947" algn="just" defTabSz="678942" rtl="1">
              <a:lnSpc>
                <a:spcPct val="90000"/>
              </a:lnSpc>
              <a:spcAft>
                <a:spcPts val="594"/>
              </a:spcAft>
            </a:pPr>
            <a:r>
              <a:rPr lang="ar-SA" sz="594" kern="100">
                <a:solidFill>
                  <a:schemeClr val="tx1"/>
                </a:solidFill>
                <a:latin typeface="Calibri" panose="020F0502020204030204" pitchFamily="34" charset="0"/>
                <a:ea typeface="+mn-ea"/>
                <a:cs typeface="Calibri" panose="020F0502020204030204" pitchFamily="34" charset="0"/>
              </a:rPr>
              <a:t> </a:t>
            </a:r>
          </a:p>
          <a:p>
            <a:pPr marL="0" indent="0" algn="just" rtl="1">
              <a:lnSpc>
                <a:spcPct val="90000"/>
              </a:lnSpc>
              <a:spcBef>
                <a:spcPts val="0"/>
              </a:spcBef>
              <a:buNone/>
            </a:pPr>
            <a:endParaRPr lang="en-AE" sz="600" kern="10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8DE551CD-B9C8-43D5-A8E9-7A7C00C59165}"/>
              </a:ext>
            </a:extLst>
          </p:cNvPr>
          <p:cNvGraphicFramePr/>
          <p:nvPr>
            <p:extLst>
              <p:ext uri="{D42A27DB-BD31-4B8C-83A1-F6EECF244321}">
                <p14:modId xmlns:p14="http://schemas.microsoft.com/office/powerpoint/2010/main" val="3880398673"/>
              </p:ext>
            </p:extLst>
          </p:nvPr>
        </p:nvGraphicFramePr>
        <p:xfrm>
          <a:off x="790301" y="1086111"/>
          <a:ext cx="6881033" cy="530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128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124B5-8469-87D4-93EE-56FA217ECCC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73C7760-272A-74DA-67BD-013E0BC5F137}"/>
              </a:ext>
            </a:extLst>
          </p:cNvPr>
          <p:cNvSpPr>
            <a:spLocks noGrp="1"/>
          </p:cNvSpPr>
          <p:nvPr>
            <p:ph type="title"/>
          </p:nvPr>
        </p:nvSpPr>
        <p:spPr>
          <a:solidFill>
            <a:schemeClr val="accent5">
              <a:lumMod val="40000"/>
              <a:lumOff val="60000"/>
            </a:schemeClr>
          </a:solidFill>
        </p:spPr>
        <p:txBody>
          <a:bodyPr anchor="b">
            <a:normAutofit/>
          </a:bodyPr>
          <a:lstStyle/>
          <a:p>
            <a:pPr algn="ctr" rtl="1"/>
            <a:r>
              <a:rPr lang="ar-SA" dirty="0"/>
              <a:t>التوصيات</a:t>
            </a:r>
            <a:endParaRPr lang="en-US" dirty="0"/>
          </a:p>
        </p:txBody>
      </p:sp>
      <p:sp>
        <p:nvSpPr>
          <p:cNvPr id="2" name="Content Placeholder 1">
            <a:extLst>
              <a:ext uri="{FF2B5EF4-FFF2-40B4-BE49-F238E27FC236}">
                <a16:creationId xmlns:a16="http://schemas.microsoft.com/office/drawing/2014/main" id="{7AB6690A-1DF5-AA12-755B-EDABE16F2095}"/>
              </a:ext>
            </a:extLst>
          </p:cNvPr>
          <p:cNvSpPr>
            <a:spLocks noGrp="1"/>
          </p:cNvSpPr>
          <p:nvPr>
            <p:ph idx="1"/>
          </p:nvPr>
        </p:nvSpPr>
        <p:spPr/>
        <p:txBody>
          <a:bodyPr/>
          <a:lstStyle/>
          <a:p>
            <a:pPr algn="r" rtl="1">
              <a:lnSpc>
                <a:spcPct val="150000"/>
              </a:lnSpc>
              <a:spcAft>
                <a:spcPts val="800"/>
              </a:spcAft>
            </a:pPr>
            <a:r>
              <a:rPr lang="ar-SA" sz="18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اعتماد تدابير تهدف الى التوفيق بين الحياة المهنية والحياة العائلية</a:t>
            </a:r>
            <a:r>
              <a:rPr lang="en-US" sz="18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r>
              <a:rPr lang="ar-SA" sz="18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p>
          <a:p>
            <a:pPr algn="r" rtl="1">
              <a:lnSpc>
                <a:spcPct val="150000"/>
              </a:lnSpc>
              <a:spcAft>
                <a:spcPts val="800"/>
              </a:spcAft>
            </a:pPr>
            <a:r>
              <a:rPr lang="ar-SA" sz="1800" kern="100" dirty="0">
                <a:effectLst/>
                <a:latin typeface="Calibri" panose="020F0502020204030204" pitchFamily="34" charset="0"/>
                <a:ea typeface="Calibri" panose="020F0502020204030204" pitchFamily="34" charset="0"/>
                <a:cs typeface="Calibri" panose="020F0502020204030204" pitchFamily="34" charset="0"/>
              </a:rPr>
              <a:t> إقرار إجازة الأبوة أو الاجازة الأبوية، مرونة ساعات العمل وإمكانية العمل عن بعد، توفير المحاضن في أماكن العمل سواء في القطاع الخاص أو العام، التمويل العمومي للخدمات الاجتماعية ذات الجودة خصوصا بالنسبة لرعاية وتعليم الطفولة المبكرة ورعاية كبار السن</a:t>
            </a:r>
            <a:r>
              <a:rPr lang="ar-EG" sz="1800" kern="100" dirty="0">
                <a:effectLst/>
                <a:latin typeface="Calibri" panose="020F0502020204030204" pitchFamily="34" charset="0"/>
                <a:ea typeface="Calibri" panose="020F0502020204030204" pitchFamily="34" charset="0"/>
                <a:cs typeface="Calibri" panose="020F0502020204030204" pitchFamily="34" charset="0"/>
              </a:rPr>
              <a:t> </a:t>
            </a:r>
            <a:r>
              <a:rPr lang="ar-SA" sz="1800" kern="100" dirty="0">
                <a:effectLst/>
                <a:latin typeface="Calibri" panose="020F0502020204030204" pitchFamily="34" charset="0"/>
                <a:ea typeface="Calibri" panose="020F0502020204030204" pitchFamily="34" charset="0"/>
                <a:cs typeface="Calibri" panose="020F0502020204030204" pitchFamily="34" charset="0"/>
              </a:rPr>
              <a:t>(</a:t>
            </a:r>
            <a:r>
              <a:rPr lang="ar-EG" sz="1800" kern="100" dirty="0">
                <a:effectLst/>
                <a:latin typeface="Calibri" panose="020F0502020204030204" pitchFamily="34" charset="0"/>
                <a:ea typeface="Calibri" panose="020F0502020204030204" pitchFamily="34" charset="0"/>
                <a:cs typeface="Calibri" panose="020F0502020204030204" pitchFamily="34" charset="0"/>
              </a:rPr>
              <a:t>الحاجة إلى الاستثمار المزدوج في خدمات رعاية وتعليم الطفولة المبكرة ورعاية كبار السن.</a:t>
            </a:r>
            <a:r>
              <a:rPr lang="ar-SA" sz="1800" kern="100" dirty="0">
                <a:effectLst/>
                <a:latin typeface="Calibri" panose="020F0502020204030204" pitchFamily="34" charset="0"/>
                <a:ea typeface="Calibri" panose="020F0502020204030204" pitchFamily="34" charset="0"/>
                <a:cs typeface="Calibri" panose="020F0502020204030204" pitchFamily="34" charset="0"/>
              </a:rPr>
              <a:t>)</a:t>
            </a: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50000"/>
              </a:lnSpc>
              <a:spcAft>
                <a:spcPts val="800"/>
              </a:spcAft>
            </a:pPr>
            <a:endParaRPr lang="ar-SA" sz="1800" kern="100" dirty="0">
              <a:effectLst/>
              <a:latin typeface="Calibri" panose="020F0502020204030204" pitchFamily="34" charset="0"/>
              <a:ea typeface="Calibri" panose="020F0502020204030204" pitchFamily="34" charset="0"/>
              <a:cs typeface="Calibri" panose="020F0502020204030204" pitchFamily="34" charset="0"/>
            </a:endParaRPr>
          </a:p>
          <a:p>
            <a:pPr marL="45720" indent="0" algn="r" rtl="1">
              <a:lnSpc>
                <a:spcPct val="150000"/>
              </a:lnSpc>
              <a:spcAft>
                <a:spcPts val="800"/>
              </a:spcAft>
              <a:buNone/>
            </a:pP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91512879-8727-297F-0193-3B8DAC56DD75}"/>
              </a:ext>
            </a:extLst>
          </p:cNvPr>
          <p:cNvSpPr>
            <a:spLocks/>
          </p:cNvSpPr>
          <p:nvPr/>
        </p:nvSpPr>
        <p:spPr>
          <a:xfrm>
            <a:off x="790302" y="685800"/>
            <a:ext cx="6126480" cy="5486400"/>
          </a:xfrm>
          <a:prstGeom prst="rect">
            <a:avLst/>
          </a:prstGeom>
        </p:spPr>
        <p:txBody>
          <a:bodyPr/>
          <a:lstStyle/>
          <a:p>
            <a:endParaRPr lang="en-AE" dirty="0"/>
          </a:p>
        </p:txBody>
      </p:sp>
      <p:sp>
        <p:nvSpPr>
          <p:cNvPr id="10" name="Text Placeholder 9">
            <a:extLst>
              <a:ext uri="{FF2B5EF4-FFF2-40B4-BE49-F238E27FC236}">
                <a16:creationId xmlns:a16="http://schemas.microsoft.com/office/drawing/2014/main" id="{428E7426-F9D9-E8A0-87E4-A1CED2E6AFBE}"/>
              </a:ext>
            </a:extLst>
          </p:cNvPr>
          <p:cNvSpPr>
            <a:spLocks/>
          </p:cNvSpPr>
          <p:nvPr/>
        </p:nvSpPr>
        <p:spPr>
          <a:xfrm>
            <a:off x="8229600" y="4343400"/>
            <a:ext cx="3474720" cy="1188720"/>
          </a:xfrm>
          <a:prstGeom prst="rect">
            <a:avLst/>
          </a:prstGeom>
        </p:spPr>
        <p:txBody>
          <a:bodyPr/>
          <a:lstStyle/>
          <a:p>
            <a:endParaRPr lang="en-AE"/>
          </a:p>
        </p:txBody>
      </p:sp>
      <p:sp>
        <p:nvSpPr>
          <p:cNvPr id="3" name="Content Placeholder 2">
            <a:extLst>
              <a:ext uri="{FF2B5EF4-FFF2-40B4-BE49-F238E27FC236}">
                <a16:creationId xmlns:a16="http://schemas.microsoft.com/office/drawing/2014/main" id="{E27B73AE-742C-B02B-CD98-0E7E5EA67DCE}"/>
              </a:ext>
            </a:extLst>
          </p:cNvPr>
          <p:cNvSpPr>
            <a:spLocks/>
          </p:cNvSpPr>
          <p:nvPr/>
        </p:nvSpPr>
        <p:spPr>
          <a:xfrm>
            <a:off x="1543980" y="5462438"/>
            <a:ext cx="4479988" cy="309450"/>
          </a:xfrm>
          <a:prstGeom prst="rect">
            <a:avLst/>
          </a:prstGeom>
        </p:spPr>
        <p:txBody>
          <a:bodyPr>
            <a:normAutofit/>
          </a:bodyPr>
          <a:lstStyle/>
          <a:p>
            <a:pPr marL="33947" algn="just" defTabSz="678942" rtl="1">
              <a:lnSpc>
                <a:spcPct val="90000"/>
              </a:lnSpc>
              <a:spcAft>
                <a:spcPts val="594"/>
              </a:spcAft>
            </a:pPr>
            <a:r>
              <a:rPr lang="ar-SA" sz="594" kern="100">
                <a:solidFill>
                  <a:schemeClr val="tx1"/>
                </a:solidFill>
                <a:latin typeface="Calibri" panose="020F0502020204030204" pitchFamily="34" charset="0"/>
                <a:ea typeface="+mn-ea"/>
                <a:cs typeface="Calibri" panose="020F0502020204030204" pitchFamily="34" charset="0"/>
              </a:rPr>
              <a:t> </a:t>
            </a:r>
          </a:p>
          <a:p>
            <a:pPr marL="0" indent="0" algn="just" rtl="1">
              <a:lnSpc>
                <a:spcPct val="90000"/>
              </a:lnSpc>
              <a:spcBef>
                <a:spcPts val="0"/>
              </a:spcBef>
              <a:buNone/>
            </a:pPr>
            <a:endParaRPr lang="en-AE" sz="600" kern="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33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F2A3D-1F07-1C76-3D61-EA8D955B9CD8}"/>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B7D4F5C-F0F7-D553-D728-3B10D188A11A}"/>
              </a:ext>
            </a:extLst>
          </p:cNvPr>
          <p:cNvSpPr>
            <a:spLocks noGrp="1"/>
          </p:cNvSpPr>
          <p:nvPr>
            <p:ph type="title"/>
          </p:nvPr>
        </p:nvSpPr>
        <p:spPr>
          <a:solidFill>
            <a:schemeClr val="accent5">
              <a:lumMod val="40000"/>
              <a:lumOff val="60000"/>
            </a:schemeClr>
          </a:solidFill>
        </p:spPr>
        <p:txBody>
          <a:bodyPr anchor="b">
            <a:normAutofit/>
          </a:bodyPr>
          <a:lstStyle/>
          <a:p>
            <a:pPr algn="ctr" rtl="1"/>
            <a:r>
              <a:rPr lang="ar-SA" dirty="0"/>
              <a:t>التوصيات</a:t>
            </a:r>
            <a:endParaRPr lang="en-US" dirty="0"/>
          </a:p>
        </p:txBody>
      </p:sp>
      <p:sp>
        <p:nvSpPr>
          <p:cNvPr id="2" name="Content Placeholder 1">
            <a:extLst>
              <a:ext uri="{FF2B5EF4-FFF2-40B4-BE49-F238E27FC236}">
                <a16:creationId xmlns:a16="http://schemas.microsoft.com/office/drawing/2014/main" id="{EE401BE5-ED33-C9D9-2F63-DE921A2C4F10}"/>
              </a:ext>
            </a:extLst>
          </p:cNvPr>
          <p:cNvSpPr>
            <a:spLocks noGrp="1"/>
          </p:cNvSpPr>
          <p:nvPr>
            <p:ph idx="1"/>
          </p:nvPr>
        </p:nvSpPr>
        <p:spPr/>
        <p:txBody>
          <a:bodyPr>
            <a:normAutofit fontScale="92500" lnSpcReduction="10000"/>
          </a:bodyPr>
          <a:lstStyle/>
          <a:p>
            <a:pPr algn="just" rtl="1">
              <a:lnSpc>
                <a:spcPct val="150000"/>
              </a:lnSpc>
              <a:spcBef>
                <a:spcPts val="0"/>
              </a:spcBef>
            </a:pPr>
            <a:r>
              <a:rPr lang="ar-SA" sz="1800" b="1" kern="100" dirty="0">
                <a:solidFill>
                  <a:srgbClr val="002060"/>
                </a:solidFill>
                <a:latin typeface="Calibri" panose="020F0502020204030204" pitchFamily="34" charset="0"/>
                <a:ea typeface="Calibri" panose="020F0502020204030204" pitchFamily="34" charset="0"/>
                <a:cs typeface="Calibri" panose="020F0502020204030204" pitchFamily="34" charset="0"/>
              </a:rPr>
              <a:t>التصديق</a:t>
            </a:r>
            <a:r>
              <a:rPr lang="ar-SA" sz="18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على الاتفاقيات الدولية</a:t>
            </a:r>
            <a:r>
              <a:rPr lang="ar-SA" sz="1800" kern="100" dirty="0">
                <a:effectLst/>
                <a:latin typeface="Calibri" panose="020F0502020204030204" pitchFamily="34" charset="0"/>
                <a:ea typeface="Calibri" panose="020F0502020204030204" pitchFamily="34" charset="0"/>
                <a:cs typeface="Calibri" panose="020F0502020204030204" pitchFamily="34" charset="0"/>
              </a:rPr>
              <a:t>:</a:t>
            </a:r>
          </a:p>
          <a:p>
            <a:pPr algn="just" rtl="1">
              <a:lnSpc>
                <a:spcPct val="150000"/>
              </a:lnSpc>
              <a:spcBef>
                <a:spcPts val="0"/>
              </a:spcBef>
            </a:pPr>
            <a:r>
              <a:rPr lang="ar-SA" sz="1800" kern="100" dirty="0">
                <a:effectLst/>
                <a:latin typeface="Calibri" panose="020F0502020204030204" pitchFamily="34" charset="0"/>
                <a:ea typeface="Calibri" panose="020F0502020204030204" pitchFamily="34" charset="0"/>
                <a:cs typeface="Calibri" panose="020F0502020204030204" pitchFamily="34" charset="0"/>
              </a:rPr>
              <a:t> -الاتفاقية العربية رقم 5 لعام 1976 بشأن المرأة العاملة، التي تقر المساواة التامة بين الجنسين في العمل وضرورة اصدار التشريعات وتوفير التسهيلات التي تمكن المرأة من التوفيق بين المسؤوليات الأسرية والعمل (تهيئة حضانة في مكان العمل، تأمين خاص للأمومة)</a:t>
            </a: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spcBef>
                <a:spcPts val="0"/>
              </a:spcBef>
            </a:pPr>
            <a:r>
              <a:rPr lang="ar-SA" sz="1800" kern="100" dirty="0">
                <a:effectLst/>
                <a:latin typeface="Calibri" panose="020F0502020204030204" pitchFamily="34" charset="0"/>
                <a:ea typeface="Calibri" panose="020F0502020204030204" pitchFamily="34" charset="0"/>
                <a:cs typeface="Calibri" panose="020F0502020204030204" pitchFamily="34" charset="0"/>
              </a:rPr>
              <a:t>- اتفاقية منظمة العمل الدولية رقم 156 (التي اعتمدت في عام 1981) (اتفاقية العمال ذوي المسؤوليات العائلية)، التي تحظر التمييز ضد العمال بناءً على وضعهم العائلي وتدعو أصحاب العمل إلى مراعاة احتياجات هؤلاء العمال، بما في ذلك توفير رعاية الأطفال؛</a:t>
            </a: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spcBef>
                <a:spcPts val="0"/>
              </a:spcBef>
            </a:pPr>
            <a:r>
              <a:rPr lang="ar-SA" sz="1800" kern="100" dirty="0">
                <a:effectLst/>
                <a:latin typeface="Calibri" panose="020F0502020204030204" pitchFamily="34" charset="0"/>
                <a:ea typeface="Calibri" panose="020F0502020204030204" pitchFamily="34" charset="0"/>
                <a:cs typeface="Calibri" panose="020F0502020204030204" pitchFamily="34" charset="0"/>
              </a:rPr>
              <a:t>- اتفاقية منظمة العمل الدولية رقم 175 (التي اعتمدت في عام 1994) (اتفاقية العمل بدوام جزئي)، التي تدعو أصحاب العمل إلى توفير الظروف المكافئة لموظفيهم بدوام جزئي مثل تأمين الاجتماعي والأجور المتساوية وحقوق التفاوض؛ </a:t>
            </a: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spcBef>
                <a:spcPts val="0"/>
              </a:spcBef>
            </a:pPr>
            <a:r>
              <a:rPr lang="ar-SA" sz="1800" kern="100" dirty="0">
                <a:effectLst/>
                <a:latin typeface="Calibri" panose="020F0502020204030204" pitchFamily="34" charset="0"/>
                <a:ea typeface="Calibri" panose="020F0502020204030204" pitchFamily="34" charset="0"/>
                <a:cs typeface="Calibri" panose="020F0502020204030204" pitchFamily="34" charset="0"/>
              </a:rPr>
              <a:t>-اتفاقية منظمة العمل الدولية رقم 177 (التي اعتمدت في عام 1996) (اتفاقية العمل المنزلي)، التي تهدف إلى تحسين وضع العمل للعاملين في هذا القطاع وضمان تمتعهم بنظام التأمين الاجتماعي؛ </a:t>
            </a: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spcBef>
                <a:spcPts val="0"/>
              </a:spcBef>
            </a:pPr>
            <a:r>
              <a:rPr lang="ar-SA" sz="1800" kern="100" dirty="0">
                <a:effectLst/>
                <a:latin typeface="Calibri" panose="020F0502020204030204" pitchFamily="34" charset="0"/>
                <a:ea typeface="Calibri" panose="020F0502020204030204" pitchFamily="34" charset="0"/>
                <a:cs typeface="Calibri" panose="020F0502020204030204" pitchFamily="34" charset="0"/>
              </a:rPr>
              <a:t>-اتفاقية منظمة العمل الدولية رقم 183 (التي اعتمدت في عام 2000) (اتفاقية حماية الأمومة)، التي تدعو إلى توفير إجازة أمومة للنساء الحوامل والمرضعات. بصفة جماعية، تكون ممولة من خلال نظام التأمين الاجتماعي.</a:t>
            </a: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E948C7D9-0932-790D-611B-D6FC6E8BAE02}"/>
              </a:ext>
            </a:extLst>
          </p:cNvPr>
          <p:cNvSpPr>
            <a:spLocks/>
          </p:cNvSpPr>
          <p:nvPr/>
        </p:nvSpPr>
        <p:spPr>
          <a:xfrm>
            <a:off x="790302" y="685800"/>
            <a:ext cx="6126480" cy="5486400"/>
          </a:xfrm>
          <a:prstGeom prst="rect">
            <a:avLst/>
          </a:prstGeom>
        </p:spPr>
        <p:txBody>
          <a:bodyPr/>
          <a:lstStyle/>
          <a:p>
            <a:endParaRPr lang="en-AE" dirty="0"/>
          </a:p>
        </p:txBody>
      </p:sp>
      <p:sp>
        <p:nvSpPr>
          <p:cNvPr id="10" name="Text Placeholder 9">
            <a:extLst>
              <a:ext uri="{FF2B5EF4-FFF2-40B4-BE49-F238E27FC236}">
                <a16:creationId xmlns:a16="http://schemas.microsoft.com/office/drawing/2014/main" id="{1477D806-A02B-64EE-219D-7F6B8893D4BC}"/>
              </a:ext>
            </a:extLst>
          </p:cNvPr>
          <p:cNvSpPr>
            <a:spLocks/>
          </p:cNvSpPr>
          <p:nvPr/>
        </p:nvSpPr>
        <p:spPr>
          <a:xfrm>
            <a:off x="8229600" y="4343400"/>
            <a:ext cx="3474720" cy="1188720"/>
          </a:xfrm>
          <a:prstGeom prst="rect">
            <a:avLst/>
          </a:prstGeom>
        </p:spPr>
        <p:txBody>
          <a:bodyPr/>
          <a:lstStyle/>
          <a:p>
            <a:endParaRPr lang="en-AE"/>
          </a:p>
        </p:txBody>
      </p:sp>
      <p:sp>
        <p:nvSpPr>
          <p:cNvPr id="3" name="Content Placeholder 2">
            <a:extLst>
              <a:ext uri="{FF2B5EF4-FFF2-40B4-BE49-F238E27FC236}">
                <a16:creationId xmlns:a16="http://schemas.microsoft.com/office/drawing/2014/main" id="{6A4DEBAA-21D0-645A-05AB-F96CF645DAFE}"/>
              </a:ext>
            </a:extLst>
          </p:cNvPr>
          <p:cNvSpPr>
            <a:spLocks/>
          </p:cNvSpPr>
          <p:nvPr/>
        </p:nvSpPr>
        <p:spPr>
          <a:xfrm>
            <a:off x="1543980" y="5462438"/>
            <a:ext cx="4479988" cy="309450"/>
          </a:xfrm>
          <a:prstGeom prst="rect">
            <a:avLst/>
          </a:prstGeom>
        </p:spPr>
        <p:txBody>
          <a:bodyPr>
            <a:normAutofit/>
          </a:bodyPr>
          <a:lstStyle/>
          <a:p>
            <a:pPr marL="33947" algn="just" defTabSz="678942" rtl="1">
              <a:lnSpc>
                <a:spcPct val="90000"/>
              </a:lnSpc>
              <a:spcAft>
                <a:spcPts val="594"/>
              </a:spcAft>
            </a:pPr>
            <a:r>
              <a:rPr lang="ar-SA" sz="594" kern="100">
                <a:solidFill>
                  <a:schemeClr val="tx1"/>
                </a:solidFill>
                <a:latin typeface="Calibri" panose="020F0502020204030204" pitchFamily="34" charset="0"/>
                <a:ea typeface="+mn-ea"/>
                <a:cs typeface="Calibri" panose="020F0502020204030204" pitchFamily="34" charset="0"/>
              </a:rPr>
              <a:t> </a:t>
            </a:r>
          </a:p>
          <a:p>
            <a:pPr marL="0" indent="0" algn="just" rtl="1">
              <a:lnSpc>
                <a:spcPct val="90000"/>
              </a:lnSpc>
              <a:spcBef>
                <a:spcPts val="0"/>
              </a:spcBef>
              <a:buNone/>
            </a:pPr>
            <a:endParaRPr lang="en-AE" sz="600" kern="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8781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D7380-4B1A-8233-9CD7-AAB4A9C4C0F7}"/>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65183B9-D480-42F2-BDD9-A7BE0E3A068E}"/>
              </a:ext>
            </a:extLst>
          </p:cNvPr>
          <p:cNvSpPr>
            <a:spLocks noGrp="1"/>
          </p:cNvSpPr>
          <p:nvPr>
            <p:ph type="title"/>
          </p:nvPr>
        </p:nvSpPr>
        <p:spPr>
          <a:solidFill>
            <a:schemeClr val="accent5">
              <a:lumMod val="40000"/>
              <a:lumOff val="60000"/>
            </a:schemeClr>
          </a:solidFill>
        </p:spPr>
        <p:txBody>
          <a:bodyPr anchor="b">
            <a:normAutofit/>
          </a:bodyPr>
          <a:lstStyle/>
          <a:p>
            <a:pPr algn="ctr" rtl="1"/>
            <a:r>
              <a:rPr lang="ar-SA" dirty="0"/>
              <a:t>التوصيات</a:t>
            </a:r>
            <a:endParaRPr lang="en-US" dirty="0"/>
          </a:p>
        </p:txBody>
      </p:sp>
      <p:sp>
        <p:nvSpPr>
          <p:cNvPr id="2" name="Content Placeholder 1">
            <a:extLst>
              <a:ext uri="{FF2B5EF4-FFF2-40B4-BE49-F238E27FC236}">
                <a16:creationId xmlns:a16="http://schemas.microsoft.com/office/drawing/2014/main" id="{811A2494-C1B8-8968-5E97-AEFEC16F2C10}"/>
              </a:ext>
            </a:extLst>
          </p:cNvPr>
          <p:cNvSpPr>
            <a:spLocks noGrp="1"/>
          </p:cNvSpPr>
          <p:nvPr>
            <p:ph idx="1"/>
          </p:nvPr>
        </p:nvSpPr>
        <p:spPr/>
        <p:txBody>
          <a:bodyPr>
            <a:normAutofit/>
          </a:bodyPr>
          <a:lstStyle/>
          <a:p>
            <a:pPr marL="45720" indent="0" algn="just" rtl="1">
              <a:lnSpc>
                <a:spcPct val="150000"/>
              </a:lnSpc>
              <a:spcBef>
                <a:spcPts val="0"/>
              </a:spcBef>
              <a:buNone/>
            </a:pPr>
            <a:r>
              <a:rPr lang="ar-EG" sz="1800" kern="100" dirty="0">
                <a:effectLst/>
                <a:latin typeface="Calibri" panose="020F0502020204030204" pitchFamily="34" charset="0"/>
                <a:ea typeface="Calibri" panose="020F0502020204030204" pitchFamily="34" charset="0"/>
                <a:cs typeface="Calibri" panose="020F0502020204030204" pitchFamily="34" charset="0"/>
              </a:rPr>
              <a:t>- </a:t>
            </a:r>
            <a:r>
              <a:rPr lang="ar-EG" sz="18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مراجعة نظام التأمين الاجتماعي</a:t>
            </a:r>
            <a:r>
              <a:rPr lang="ar-SA" sz="1800" b="1" kern="100" dirty="0">
                <a:solidFill>
                  <a:srgbClr val="002060"/>
                </a:solidFill>
                <a:latin typeface="Calibri" panose="020F0502020204030204" pitchFamily="34" charset="0"/>
                <a:ea typeface="Calibri" panose="020F0502020204030204" pitchFamily="34" charset="0"/>
                <a:cs typeface="Calibri" panose="020F0502020204030204" pitchFamily="34" charset="0"/>
              </a:rPr>
              <a:t> من أجل تعزيز المساواة والإنصاف والاستدامة (التوصية 202 حول الأرضيات الوطنية للحماية الاجتماعية 2012 لمنظمة العمل الدولية )</a:t>
            </a:r>
            <a:endParaRPr lang="ar-SA" sz="18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algn="just" rtl="1">
              <a:lnSpc>
                <a:spcPct val="150000"/>
              </a:lnSpc>
              <a:spcBef>
                <a:spcPts val="0"/>
              </a:spcBef>
              <a:buFont typeface="Wingdings" panose="05000000000000000000" pitchFamily="2" charset="2"/>
              <a:buChar char="q"/>
            </a:pPr>
            <a:r>
              <a:rPr lang="ar-EG" sz="18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تحسين النسبة بين عدد المساهمين وعدد المستفيدين من المعاشات </a:t>
            </a:r>
            <a:r>
              <a:rPr lang="ar-SA" sz="18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ال</a:t>
            </a:r>
            <a:r>
              <a:rPr lang="ar-EG" sz="18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رفع من نسبة المشاركة الاقتصادية للنساء سيعزز بشكل كبير التنمية الاقتصادية في السياق الحالي الذي يعرف تغيرا ديموغرافيا سريعا شريطة أن تتمكن النساء من القيام بوظائف لائقة</a:t>
            </a:r>
            <a:r>
              <a:rPr lang="ar-SA" sz="1800" dirty="0">
                <a:solidFill>
                  <a:schemeClr val="tx2"/>
                </a:solidFill>
                <a:latin typeface="Calibri" panose="020F0502020204030204" pitchFamily="34" charset="0"/>
                <a:ea typeface="Calibri" panose="020F0502020204030204" pitchFamily="34" charset="0"/>
                <a:cs typeface="Calibri" panose="020F0502020204030204" pitchFamily="34" charset="0"/>
              </a:rPr>
              <a:t>.</a:t>
            </a:r>
          </a:p>
          <a:p>
            <a:pPr algn="just" rtl="1">
              <a:lnSpc>
                <a:spcPct val="150000"/>
              </a:lnSpc>
              <a:spcBef>
                <a:spcPts val="0"/>
              </a:spcBef>
              <a:buFont typeface="Wingdings" panose="05000000000000000000" pitchFamily="2" charset="2"/>
              <a:buChar char="q"/>
            </a:pPr>
            <a:r>
              <a:rPr lang="ar-SA" sz="1800" kern="100" dirty="0">
                <a:solidFill>
                  <a:schemeClr val="tx2"/>
                </a:solidFill>
                <a:latin typeface="Calibri" panose="020F0502020204030204" pitchFamily="34" charset="0"/>
                <a:ea typeface="Calibri" panose="020F0502020204030204" pitchFamily="34" charset="0"/>
                <a:cs typeface="Calibri" panose="020F0502020204030204" pitchFamily="34" charset="0"/>
              </a:rPr>
              <a:t>القيام بالإصلاحات الهيكلية الضرورية لتعزيز الصبغة الرسمية على خدمات الرعاية مدفوعة الأجر، خصوصا في القطاع  الخاص (</a:t>
            </a:r>
            <a:r>
              <a:rPr lang="ar-SA" sz="1800" dirty="0">
                <a:solidFill>
                  <a:schemeClr val="tx2"/>
                </a:solidFill>
                <a:latin typeface="Calibri" panose="020F0502020204030204" pitchFamily="34" charset="0"/>
                <a:ea typeface="Calibri" panose="020F0502020204030204" pitchFamily="34" charset="0"/>
                <a:cs typeface="Calibri" panose="020F0502020204030204" pitchFamily="34" charset="0"/>
              </a:rPr>
              <a:t>بهدف تطوير العمالة اللائقة وضمان حقوق مسدي هذه الخدمات) ولضمان خدمات عالية الجودة لمتلقي الرعاية</a:t>
            </a:r>
            <a:r>
              <a:rPr lang="ar-SA" sz="1800" dirty="0">
                <a:latin typeface="Calibri" panose="020F0502020204030204" pitchFamily="34" charset="0"/>
                <a:ea typeface="Calibri" panose="020F0502020204030204" pitchFamily="34" charset="0"/>
                <a:cs typeface="Calibri" panose="020F0502020204030204" pitchFamily="34" charset="0"/>
              </a:rPr>
              <a:t>.</a:t>
            </a:r>
            <a:endParaRPr lang="en-AE" sz="18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9DAF6D02-CF45-62B2-C9FF-44C9F686FAEA}"/>
              </a:ext>
            </a:extLst>
          </p:cNvPr>
          <p:cNvSpPr>
            <a:spLocks/>
          </p:cNvSpPr>
          <p:nvPr/>
        </p:nvSpPr>
        <p:spPr>
          <a:xfrm>
            <a:off x="790302" y="685800"/>
            <a:ext cx="6126480" cy="5486400"/>
          </a:xfrm>
          <a:prstGeom prst="rect">
            <a:avLst/>
          </a:prstGeom>
        </p:spPr>
        <p:txBody>
          <a:bodyPr/>
          <a:lstStyle/>
          <a:p>
            <a:endParaRPr lang="en-AE" dirty="0"/>
          </a:p>
        </p:txBody>
      </p:sp>
      <p:sp>
        <p:nvSpPr>
          <p:cNvPr id="10" name="Text Placeholder 9">
            <a:extLst>
              <a:ext uri="{FF2B5EF4-FFF2-40B4-BE49-F238E27FC236}">
                <a16:creationId xmlns:a16="http://schemas.microsoft.com/office/drawing/2014/main" id="{AAD1ABC2-A152-9E8E-EFD1-3CF2B097AC4A}"/>
              </a:ext>
            </a:extLst>
          </p:cNvPr>
          <p:cNvSpPr>
            <a:spLocks/>
          </p:cNvSpPr>
          <p:nvPr/>
        </p:nvSpPr>
        <p:spPr>
          <a:xfrm>
            <a:off x="8229600" y="4343400"/>
            <a:ext cx="3474720" cy="1188720"/>
          </a:xfrm>
          <a:prstGeom prst="rect">
            <a:avLst/>
          </a:prstGeom>
        </p:spPr>
        <p:txBody>
          <a:bodyPr/>
          <a:lstStyle/>
          <a:p>
            <a:endParaRPr lang="en-AE"/>
          </a:p>
        </p:txBody>
      </p:sp>
      <p:sp>
        <p:nvSpPr>
          <p:cNvPr id="3" name="Content Placeholder 2">
            <a:extLst>
              <a:ext uri="{FF2B5EF4-FFF2-40B4-BE49-F238E27FC236}">
                <a16:creationId xmlns:a16="http://schemas.microsoft.com/office/drawing/2014/main" id="{5E682ED9-A7C2-65A7-285E-1B77ED493FCC}"/>
              </a:ext>
            </a:extLst>
          </p:cNvPr>
          <p:cNvSpPr>
            <a:spLocks/>
          </p:cNvSpPr>
          <p:nvPr/>
        </p:nvSpPr>
        <p:spPr>
          <a:xfrm>
            <a:off x="1543980" y="5462438"/>
            <a:ext cx="4479988" cy="309450"/>
          </a:xfrm>
          <a:prstGeom prst="rect">
            <a:avLst/>
          </a:prstGeom>
        </p:spPr>
        <p:txBody>
          <a:bodyPr>
            <a:normAutofit/>
          </a:bodyPr>
          <a:lstStyle/>
          <a:p>
            <a:pPr marL="33947" algn="just" defTabSz="678942" rtl="1">
              <a:lnSpc>
                <a:spcPct val="90000"/>
              </a:lnSpc>
              <a:spcAft>
                <a:spcPts val="594"/>
              </a:spcAft>
            </a:pPr>
            <a:r>
              <a:rPr lang="ar-SA" sz="594" kern="100">
                <a:solidFill>
                  <a:schemeClr val="tx1"/>
                </a:solidFill>
                <a:latin typeface="Calibri" panose="020F0502020204030204" pitchFamily="34" charset="0"/>
                <a:ea typeface="+mn-ea"/>
                <a:cs typeface="Calibri" panose="020F0502020204030204" pitchFamily="34" charset="0"/>
              </a:rPr>
              <a:t> </a:t>
            </a:r>
          </a:p>
          <a:p>
            <a:pPr marL="0" indent="0" algn="just" rtl="1">
              <a:lnSpc>
                <a:spcPct val="90000"/>
              </a:lnSpc>
              <a:spcBef>
                <a:spcPts val="0"/>
              </a:spcBef>
              <a:buNone/>
            </a:pPr>
            <a:endParaRPr lang="en-AE" sz="600" kern="1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0216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ED1BA-03F2-DCB2-C93B-BEC79E29FB6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2A13B-7060-DD04-D458-5A5953723FF2}"/>
              </a:ext>
            </a:extLst>
          </p:cNvPr>
          <p:cNvSpPr>
            <a:spLocks noGrp="1"/>
          </p:cNvSpPr>
          <p:nvPr>
            <p:ph sz="half" idx="4294967295"/>
          </p:nvPr>
        </p:nvSpPr>
        <p:spPr>
          <a:xfrm>
            <a:off x="0" y="1825625"/>
            <a:ext cx="4724400" cy="4117975"/>
          </a:xfrm>
        </p:spPr>
        <p:txBody>
          <a:bodyPr>
            <a:normAutofit/>
          </a:bodyPr>
          <a:lstStyle/>
          <a:p>
            <a:pPr marL="45720" indent="0" algn="ctr">
              <a:buNone/>
            </a:pPr>
            <a:endParaRPr lang="ar-SA" sz="71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45720" indent="0" algn="ctr">
              <a:buNone/>
            </a:pPr>
            <a:r>
              <a:rPr lang="ar-SA" sz="7100" b="1" kern="100" dirty="0">
                <a:solidFill>
                  <a:srgbClr val="002060"/>
                </a:solidFill>
                <a:latin typeface="Calibri" panose="020F0502020204030204" pitchFamily="34" charset="0"/>
                <a:ea typeface="Calibri" panose="020F0502020204030204" pitchFamily="34" charset="0"/>
                <a:cs typeface="Calibri" panose="020F0502020204030204" pitchFamily="34" charset="0"/>
              </a:rPr>
              <a:t>النقاش العام</a:t>
            </a:r>
          </a:p>
          <a:p>
            <a:pPr marL="45720" indent="0" algn="ctr">
              <a:buNone/>
            </a:pPr>
            <a:endParaRPr lang="ar-SA" sz="7100" b="1" kern="1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 indent="0" algn="ctr">
              <a:buNone/>
            </a:pPr>
            <a:endParaRPr lang="en-AE" sz="7100"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endParaRPr lang="en-AE" dirty="0"/>
          </a:p>
        </p:txBody>
      </p:sp>
      <p:sp>
        <p:nvSpPr>
          <p:cNvPr id="4" name="Content Placeholder 3">
            <a:extLst>
              <a:ext uri="{FF2B5EF4-FFF2-40B4-BE49-F238E27FC236}">
                <a16:creationId xmlns:a16="http://schemas.microsoft.com/office/drawing/2014/main" id="{C56CC099-9267-088E-DF27-DF94B54DD19D}"/>
              </a:ext>
            </a:extLst>
          </p:cNvPr>
          <p:cNvSpPr>
            <a:spLocks noGrp="1"/>
          </p:cNvSpPr>
          <p:nvPr>
            <p:ph sz="half" idx="4294967295"/>
          </p:nvPr>
        </p:nvSpPr>
        <p:spPr>
          <a:xfrm>
            <a:off x="7174637" y="1674812"/>
            <a:ext cx="4724400" cy="4419600"/>
          </a:xfrm>
          <a:solidFill>
            <a:srgbClr val="0070C0"/>
          </a:solidFill>
          <a:ln>
            <a:solidFill>
              <a:schemeClr val="bg1">
                <a:lumMod val="95000"/>
              </a:schemeClr>
            </a:solidFill>
          </a:ln>
        </p:spPr>
        <p:txBody>
          <a:bodyPr>
            <a:normAutofit/>
          </a:bodyPr>
          <a:lstStyle/>
          <a:p>
            <a:pPr marL="45720" indent="0" algn="ctr">
              <a:buNone/>
            </a:pPr>
            <a:endParaRPr lang="en-US" sz="9600" b="1" dirty="0">
              <a:solidFill>
                <a:schemeClr val="bg1"/>
              </a:solidFill>
            </a:endParaRPr>
          </a:p>
          <a:p>
            <a:pPr marL="45720" indent="0">
              <a:buNone/>
            </a:pPr>
            <a:r>
              <a:rPr lang="ar-SA" sz="9600" b="1" dirty="0">
                <a:solidFill>
                  <a:schemeClr val="bg1"/>
                </a:solidFill>
              </a:rPr>
              <a:t>   5 </a:t>
            </a:r>
            <a:endParaRPr lang="en-AE" sz="9600" b="1" dirty="0">
              <a:solidFill>
                <a:schemeClr val="bg1"/>
              </a:solidFill>
            </a:endParaRPr>
          </a:p>
        </p:txBody>
      </p:sp>
      <p:pic>
        <p:nvPicPr>
          <p:cNvPr id="2" name="Image 17">
            <a:extLst>
              <a:ext uri="{FF2B5EF4-FFF2-40B4-BE49-F238E27FC236}">
                <a16:creationId xmlns:a16="http://schemas.microsoft.com/office/drawing/2014/main" id="{80C170A9-7867-A0B3-BACB-1162955CA735}"/>
              </a:ext>
            </a:extLst>
          </p:cNvPr>
          <p:cNvPicPr>
            <a:picLocks noChangeAspect="1"/>
          </p:cNvPicPr>
          <p:nvPr/>
        </p:nvPicPr>
        <p:blipFill>
          <a:blip r:embed="rId2"/>
          <a:stretch>
            <a:fillRect/>
          </a:stretch>
        </p:blipFill>
        <p:spPr>
          <a:xfrm>
            <a:off x="9155906" y="1674812"/>
            <a:ext cx="2743131" cy="3876627"/>
          </a:xfrm>
          <a:prstGeom prst="rect">
            <a:avLst/>
          </a:prstGeom>
        </p:spPr>
      </p:pic>
    </p:spTree>
    <p:extLst>
      <p:ext uri="{BB962C8B-B14F-4D97-AF65-F5344CB8AC3E}">
        <p14:creationId xmlns:p14="http://schemas.microsoft.com/office/powerpoint/2010/main" val="385558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1F92949-542C-5BF6-E715-DE874144576D}"/>
              </a:ext>
            </a:extLst>
          </p:cNvPr>
          <p:cNvGrpSpPr/>
          <p:nvPr/>
        </p:nvGrpSpPr>
        <p:grpSpPr>
          <a:xfrm>
            <a:off x="1295400" y="429659"/>
            <a:ext cx="9801776" cy="4783564"/>
            <a:chOff x="1295400" y="429659"/>
            <a:chExt cx="9801776" cy="4783564"/>
          </a:xfrm>
        </p:grpSpPr>
        <p:sp>
          <p:nvSpPr>
            <p:cNvPr id="6" name="Freeform: Shape 5">
              <a:extLst>
                <a:ext uri="{FF2B5EF4-FFF2-40B4-BE49-F238E27FC236}">
                  <a16:creationId xmlns:a16="http://schemas.microsoft.com/office/drawing/2014/main" id="{A27122B8-C415-1E1E-E44C-6101FBF49D5C}"/>
                </a:ext>
              </a:extLst>
            </p:cNvPr>
            <p:cNvSpPr/>
            <p:nvPr/>
          </p:nvSpPr>
          <p:spPr>
            <a:xfrm>
              <a:off x="1373777" y="429659"/>
              <a:ext cx="9601200" cy="1234440"/>
            </a:xfrm>
            <a:custGeom>
              <a:avLst/>
              <a:gdLst>
                <a:gd name="connsiteX0" fmla="*/ 0 w 9601200"/>
                <a:gd name="connsiteY0" fmla="*/ 0 h 1234440"/>
                <a:gd name="connsiteX1" fmla="*/ 9601200 w 9601200"/>
                <a:gd name="connsiteY1" fmla="*/ 0 h 1234440"/>
                <a:gd name="connsiteX2" fmla="*/ 9601200 w 9601200"/>
                <a:gd name="connsiteY2" fmla="*/ 1234440 h 1234440"/>
                <a:gd name="connsiteX3" fmla="*/ 0 w 9601200"/>
                <a:gd name="connsiteY3" fmla="*/ 1234440 h 1234440"/>
                <a:gd name="connsiteX4" fmla="*/ 0 w 9601200"/>
                <a:gd name="connsiteY4" fmla="*/ 0 h 123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0" h="1234440">
                  <a:moveTo>
                    <a:pt x="0" y="0"/>
                  </a:moveTo>
                  <a:lnTo>
                    <a:pt x="9601200" y="0"/>
                  </a:lnTo>
                  <a:lnTo>
                    <a:pt x="9601200" y="1234440"/>
                  </a:lnTo>
                  <a:lnTo>
                    <a:pt x="0" y="1234440"/>
                  </a:lnTo>
                  <a:lnTo>
                    <a:pt x="0" y="0"/>
                  </a:lnTo>
                  <a:close/>
                </a:path>
              </a:pathLst>
            </a:custGeom>
            <a:solidFill>
              <a:schemeClr val="accent3">
                <a:lumMod val="60000"/>
                <a:lumOff val="40000"/>
              </a:schemeClr>
            </a:solidFill>
          </p:spPr>
          <p:style>
            <a:lnRef idx="0">
              <a:schemeClr val="dk1">
                <a:hueOff val="0"/>
                <a:satOff val="0"/>
                <a:lumOff val="0"/>
                <a:alphaOff val="0"/>
              </a:schemeClr>
            </a:lnRef>
            <a:fillRef idx="1">
              <a:schemeClr val="accent4">
                <a:shade val="90000"/>
                <a:hueOff val="0"/>
                <a:satOff val="0"/>
                <a:lumOff val="0"/>
                <a:alphaOff val="0"/>
              </a:schemeClr>
            </a:fillRef>
            <a:effectRef idx="0">
              <a:schemeClr val="accent4">
                <a:shade val="90000"/>
                <a:hueOff val="0"/>
                <a:satOff val="0"/>
                <a:lumOff val="0"/>
                <a:alphaOff val="0"/>
              </a:schemeClr>
            </a:effectRef>
            <a:fontRef idx="minor">
              <a:schemeClr val="lt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ar-SA" sz="2000" b="1" kern="1200" dirty="0">
                  <a:solidFill>
                    <a:schemeClr val="accent3">
                      <a:lumMod val="50000"/>
                    </a:schemeClr>
                  </a:solidFill>
                </a:rPr>
                <a:t>المصطلحات</a:t>
              </a:r>
              <a:endParaRPr lang="en-AE" sz="1800" b="1" kern="1200" dirty="0">
                <a:solidFill>
                  <a:schemeClr val="accent3">
                    <a:lumMod val="50000"/>
                  </a:schemeClr>
                </a:solidFill>
              </a:endParaRPr>
            </a:p>
          </p:txBody>
        </p:sp>
        <p:sp>
          <p:nvSpPr>
            <p:cNvPr id="7" name="Freeform: Shape 6">
              <a:extLst>
                <a:ext uri="{FF2B5EF4-FFF2-40B4-BE49-F238E27FC236}">
                  <a16:creationId xmlns:a16="http://schemas.microsoft.com/office/drawing/2014/main" id="{E6E7B489-B3BA-1365-7C21-806DF9E203F7}"/>
                </a:ext>
              </a:extLst>
            </p:cNvPr>
            <p:cNvSpPr/>
            <p:nvPr/>
          </p:nvSpPr>
          <p:spPr>
            <a:xfrm>
              <a:off x="1295400" y="1839304"/>
              <a:ext cx="3197274" cy="3373917"/>
            </a:xfrm>
            <a:custGeom>
              <a:avLst/>
              <a:gdLst>
                <a:gd name="connsiteX0" fmla="*/ 0 w 3197274"/>
                <a:gd name="connsiteY0" fmla="*/ 0 h 2592324"/>
                <a:gd name="connsiteX1" fmla="*/ 3197274 w 3197274"/>
                <a:gd name="connsiteY1" fmla="*/ 0 h 2592324"/>
                <a:gd name="connsiteX2" fmla="*/ 3197274 w 3197274"/>
                <a:gd name="connsiteY2" fmla="*/ 2592324 h 2592324"/>
                <a:gd name="connsiteX3" fmla="*/ 0 w 3197274"/>
                <a:gd name="connsiteY3" fmla="*/ 2592324 h 2592324"/>
                <a:gd name="connsiteX4" fmla="*/ 0 w 3197274"/>
                <a:gd name="connsiteY4" fmla="*/ 0 h 2592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274" h="2592324">
                  <a:moveTo>
                    <a:pt x="0" y="0"/>
                  </a:moveTo>
                  <a:lnTo>
                    <a:pt x="3197274" y="0"/>
                  </a:lnTo>
                  <a:lnTo>
                    <a:pt x="3197274" y="2592324"/>
                  </a:lnTo>
                  <a:lnTo>
                    <a:pt x="0" y="2592324"/>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SA" sz="1200" kern="1200" dirty="0"/>
                <a:t>اقتصاد الرعاية:</a:t>
              </a:r>
            </a:p>
            <a:p>
              <a:pPr marL="0" lvl="0" indent="0" algn="ctr" defTabSz="533400" rtl="1">
                <a:lnSpc>
                  <a:spcPct val="90000"/>
                </a:lnSpc>
                <a:spcBef>
                  <a:spcPct val="0"/>
                </a:spcBef>
                <a:spcAft>
                  <a:spcPct val="35000"/>
                </a:spcAft>
                <a:buNone/>
              </a:pPr>
              <a:endParaRPr lang="ar-SA" sz="1200" dirty="0"/>
            </a:p>
            <a:p>
              <a:pPr marL="0" lvl="0" indent="0" algn="ctr" defTabSz="533400" rtl="1">
                <a:lnSpc>
                  <a:spcPct val="90000"/>
                </a:lnSpc>
                <a:spcBef>
                  <a:spcPct val="0"/>
                </a:spcBef>
                <a:spcAft>
                  <a:spcPct val="35000"/>
                </a:spcAft>
                <a:buNone/>
              </a:pPr>
              <a:r>
                <a:rPr lang="ar-SA" sz="1200" dirty="0"/>
                <a:t>هو إجمالي جميع أعمال الرعاية مدفوعة وغير مدفوعة الأجر.</a:t>
              </a:r>
            </a:p>
            <a:p>
              <a:pPr marL="0" lvl="0" indent="0" algn="ctr" defTabSz="533400" rtl="1">
                <a:lnSpc>
                  <a:spcPct val="90000"/>
                </a:lnSpc>
                <a:spcBef>
                  <a:spcPct val="0"/>
                </a:spcBef>
                <a:spcAft>
                  <a:spcPct val="35000"/>
                </a:spcAft>
                <a:buNone/>
              </a:pPr>
              <a:r>
                <a:rPr lang="ar-SA" sz="1200" dirty="0"/>
                <a:t>وهي تشمل مختلف قطاعات الرعاية: التعليم والصحة والرعاية الاجتماعية والعمل المنزلي. </a:t>
              </a:r>
              <a:endParaRPr lang="ar-SA" sz="1200" kern="1200" dirty="0"/>
            </a:p>
          </p:txBody>
        </p:sp>
        <p:sp>
          <p:nvSpPr>
            <p:cNvPr id="8" name="Freeform: Shape 7">
              <a:extLst>
                <a:ext uri="{FF2B5EF4-FFF2-40B4-BE49-F238E27FC236}">
                  <a16:creationId xmlns:a16="http://schemas.microsoft.com/office/drawing/2014/main" id="{117CDDC2-D1AE-A4A9-B414-99222DD32415}"/>
                </a:ext>
              </a:extLst>
            </p:cNvPr>
            <p:cNvSpPr/>
            <p:nvPr/>
          </p:nvSpPr>
          <p:spPr>
            <a:xfrm>
              <a:off x="4497362" y="1839305"/>
              <a:ext cx="3197274" cy="3373918"/>
            </a:xfrm>
            <a:custGeom>
              <a:avLst/>
              <a:gdLst>
                <a:gd name="connsiteX0" fmla="*/ 0 w 3197274"/>
                <a:gd name="connsiteY0" fmla="*/ 0 h 2592324"/>
                <a:gd name="connsiteX1" fmla="*/ 3197274 w 3197274"/>
                <a:gd name="connsiteY1" fmla="*/ 0 h 2592324"/>
                <a:gd name="connsiteX2" fmla="*/ 3197274 w 3197274"/>
                <a:gd name="connsiteY2" fmla="*/ 2592324 h 2592324"/>
                <a:gd name="connsiteX3" fmla="*/ 0 w 3197274"/>
                <a:gd name="connsiteY3" fmla="*/ 2592324 h 2592324"/>
                <a:gd name="connsiteX4" fmla="*/ 0 w 3197274"/>
                <a:gd name="connsiteY4" fmla="*/ 0 h 2592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274" h="2592324">
                  <a:moveTo>
                    <a:pt x="0" y="0"/>
                  </a:moveTo>
                  <a:lnTo>
                    <a:pt x="3197274" y="0"/>
                  </a:lnTo>
                  <a:lnTo>
                    <a:pt x="3197274" y="2592324"/>
                  </a:lnTo>
                  <a:lnTo>
                    <a:pt x="0" y="2592324"/>
                  </a:lnTo>
                  <a:lnTo>
                    <a:pt x="0" y="0"/>
                  </a:lnTo>
                  <a:close/>
                </a:path>
              </a:pathLst>
            </a:custGeom>
          </p:spPr>
          <p:style>
            <a:lnRef idx="2">
              <a:schemeClr val="lt1">
                <a:hueOff val="0"/>
                <a:satOff val="0"/>
                <a:lumOff val="0"/>
                <a:alphaOff val="0"/>
              </a:schemeClr>
            </a:lnRef>
            <a:fillRef idx="1">
              <a:schemeClr val="accent4">
                <a:hueOff val="-2729989"/>
                <a:satOff val="-2381"/>
                <a:lumOff val="-1765"/>
                <a:alphaOff val="0"/>
              </a:schemeClr>
            </a:fillRef>
            <a:effectRef idx="0">
              <a:schemeClr val="accent4">
                <a:hueOff val="-2729989"/>
                <a:satOff val="-2381"/>
                <a:lumOff val="-1765"/>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SA" sz="1200" kern="1200" dirty="0"/>
                <a:t>أعمال الرعاية مدفوعة الأجر المباشرة أو غير المباشرة</a:t>
              </a:r>
            </a:p>
            <a:p>
              <a:pPr marL="0" lvl="0" indent="0" algn="ctr" defTabSz="533400" rtl="1">
                <a:lnSpc>
                  <a:spcPct val="90000"/>
                </a:lnSpc>
                <a:spcBef>
                  <a:spcPct val="0"/>
                </a:spcBef>
                <a:spcAft>
                  <a:spcPct val="35000"/>
                </a:spcAft>
                <a:buNone/>
              </a:pPr>
              <a:r>
                <a:rPr lang="ar-SA" sz="1200" kern="1200" dirty="0"/>
                <a:t> </a:t>
              </a:r>
            </a:p>
            <a:p>
              <a:pPr marL="0" lvl="0" indent="0" algn="ctr" defTabSz="533400" rtl="1">
                <a:lnSpc>
                  <a:spcPct val="90000"/>
                </a:lnSpc>
                <a:spcBef>
                  <a:spcPct val="0"/>
                </a:spcBef>
                <a:spcAft>
                  <a:spcPct val="35000"/>
                </a:spcAft>
                <a:buNone/>
              </a:pPr>
              <a:r>
                <a:rPr lang="ar-SA" sz="1200" kern="1200" dirty="0"/>
                <a:t>يتم اداؤها مقابل أجر أو ربح </a:t>
              </a:r>
            </a:p>
            <a:p>
              <a:pPr marL="0" lvl="0" indent="0" algn="ctr" defTabSz="533400" rtl="1">
                <a:lnSpc>
                  <a:spcPct val="90000"/>
                </a:lnSpc>
                <a:spcBef>
                  <a:spcPct val="0"/>
                </a:spcBef>
                <a:spcAft>
                  <a:spcPct val="35000"/>
                </a:spcAft>
                <a:buNone/>
              </a:pPr>
              <a:r>
                <a:rPr lang="ar-SA" sz="1200" dirty="0"/>
                <a:t>تتولى تقديمها القطاعات العامة والخاصة </a:t>
              </a:r>
              <a:endParaRPr lang="ar-SA" sz="1200" kern="1200" dirty="0"/>
            </a:p>
          </p:txBody>
        </p:sp>
        <p:sp>
          <p:nvSpPr>
            <p:cNvPr id="9" name="Freeform: Shape 8">
              <a:extLst>
                <a:ext uri="{FF2B5EF4-FFF2-40B4-BE49-F238E27FC236}">
                  <a16:creationId xmlns:a16="http://schemas.microsoft.com/office/drawing/2014/main" id="{10ECE615-D6AD-A4A4-9ED2-A9A170BA7D90}"/>
                </a:ext>
              </a:extLst>
            </p:cNvPr>
            <p:cNvSpPr/>
            <p:nvPr/>
          </p:nvSpPr>
          <p:spPr>
            <a:xfrm>
              <a:off x="7694636" y="1839305"/>
              <a:ext cx="3402540" cy="3373918"/>
            </a:xfrm>
            <a:custGeom>
              <a:avLst/>
              <a:gdLst>
                <a:gd name="connsiteX0" fmla="*/ 0 w 3197274"/>
                <a:gd name="connsiteY0" fmla="*/ 0 h 2592324"/>
                <a:gd name="connsiteX1" fmla="*/ 3197274 w 3197274"/>
                <a:gd name="connsiteY1" fmla="*/ 0 h 2592324"/>
                <a:gd name="connsiteX2" fmla="*/ 3197274 w 3197274"/>
                <a:gd name="connsiteY2" fmla="*/ 2592324 h 2592324"/>
                <a:gd name="connsiteX3" fmla="*/ 0 w 3197274"/>
                <a:gd name="connsiteY3" fmla="*/ 2592324 h 2592324"/>
                <a:gd name="connsiteX4" fmla="*/ 0 w 3197274"/>
                <a:gd name="connsiteY4" fmla="*/ 0 h 2592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274" h="2592324">
                  <a:moveTo>
                    <a:pt x="0" y="0"/>
                  </a:moveTo>
                  <a:lnTo>
                    <a:pt x="3197274" y="0"/>
                  </a:lnTo>
                  <a:lnTo>
                    <a:pt x="3197274" y="2592324"/>
                  </a:lnTo>
                  <a:lnTo>
                    <a:pt x="0" y="2592324"/>
                  </a:lnTo>
                  <a:lnTo>
                    <a:pt x="0" y="0"/>
                  </a:lnTo>
                  <a:close/>
                </a:path>
              </a:pathLst>
            </a:custGeom>
          </p:spPr>
          <p:style>
            <a:lnRef idx="2">
              <a:schemeClr val="lt1">
                <a:hueOff val="0"/>
                <a:satOff val="0"/>
                <a:lumOff val="0"/>
                <a:alphaOff val="0"/>
              </a:schemeClr>
            </a:lnRef>
            <a:fillRef idx="1">
              <a:schemeClr val="accent4">
                <a:hueOff val="-5459979"/>
                <a:satOff val="-4762"/>
                <a:lumOff val="-3529"/>
                <a:alphaOff val="0"/>
              </a:schemeClr>
            </a:fillRef>
            <a:effectRef idx="0">
              <a:schemeClr val="accent4">
                <a:hueOff val="-5459979"/>
                <a:satOff val="-4762"/>
                <a:lumOff val="-3529"/>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SA" sz="1200" kern="1200" dirty="0"/>
                <a:t>أعمال الرعاية غير المدفوعة:</a:t>
              </a:r>
            </a:p>
            <a:p>
              <a:pPr marL="0" lvl="0" indent="0" algn="ctr" defTabSz="533400" rtl="1">
                <a:lnSpc>
                  <a:spcPct val="90000"/>
                </a:lnSpc>
                <a:spcBef>
                  <a:spcPct val="0"/>
                </a:spcBef>
                <a:spcAft>
                  <a:spcPct val="35000"/>
                </a:spcAft>
                <a:buNone/>
              </a:pPr>
              <a:r>
                <a:rPr lang="ar-SA" sz="1200" dirty="0"/>
                <a:t>تقديم رعاية مباشرة أو غير مباشرة دون أجر داخل الأسرة</a:t>
              </a:r>
            </a:p>
            <a:p>
              <a:pPr marL="0" lvl="0" indent="0" algn="ctr" defTabSz="533400" rtl="1">
                <a:lnSpc>
                  <a:spcPct val="90000"/>
                </a:lnSpc>
                <a:spcBef>
                  <a:spcPct val="0"/>
                </a:spcBef>
                <a:spcAft>
                  <a:spcPct val="35000"/>
                </a:spcAft>
                <a:buNone/>
              </a:pPr>
              <a:r>
                <a:rPr lang="ar-SA" sz="1200" dirty="0">
                  <a:effectLst/>
                  <a:ea typeface="Calibri" panose="020F0502020204030204" pitchFamily="34" charset="0"/>
                  <a:cs typeface="Calibri" panose="020F0502020204030204" pitchFamily="34" charset="0"/>
                </a:rPr>
                <a:t>أعمال الرعاية المباشرة: أنشطة شخصية تتعلق برعاية الأطفال وكبار السن وذوي وذوات الإعاقة أو المصابين أو المصابين بأمراض مزمنة. </a:t>
              </a:r>
              <a:endParaRPr lang="ar-SA" sz="1200" dirty="0">
                <a:ea typeface="Calibri" panose="020F0502020204030204" pitchFamily="34" charset="0"/>
                <a:cs typeface="Calibri" panose="020F0502020204030204" pitchFamily="34" charset="0"/>
              </a:endParaRPr>
            </a:p>
            <a:p>
              <a:pPr marL="0" lvl="0" indent="0" algn="ctr" defTabSz="533400" rtl="1">
                <a:lnSpc>
                  <a:spcPct val="90000"/>
                </a:lnSpc>
                <a:spcBef>
                  <a:spcPct val="0"/>
                </a:spcBef>
                <a:spcAft>
                  <a:spcPct val="35000"/>
                </a:spcAft>
                <a:buNone/>
              </a:pPr>
              <a:r>
                <a:rPr lang="ar-SA" sz="1200" dirty="0">
                  <a:effectLst/>
                  <a:ea typeface="Calibri" panose="020F0502020204030204" pitchFamily="34" charset="0"/>
                  <a:cs typeface="Calibri" panose="020F0502020204030204" pitchFamily="34" charset="0"/>
                </a:rPr>
                <a:t> أعمال الرعاية غير المباشرة: تتكون من الأنشطة اللازمة لاستمرار رعاية الأفراد والأسر المعيشية(الطعام، التنظيف المسكن وإصلاحه والعناية بالملابس والأحذية والتسوق</a:t>
              </a:r>
              <a:endParaRPr lang="ar-SA" sz="1200" kern="1200" dirty="0"/>
            </a:p>
          </p:txBody>
        </p:sp>
      </p:grpSp>
    </p:spTree>
    <p:extLst>
      <p:ext uri="{BB962C8B-B14F-4D97-AF65-F5344CB8AC3E}">
        <p14:creationId xmlns:p14="http://schemas.microsoft.com/office/powerpoint/2010/main" val="188051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835D2D6-D766-9437-71DD-4FECF4804B37}"/>
              </a:ext>
            </a:extLst>
          </p:cNvPr>
          <p:cNvSpPr>
            <a:spLocks noGrp="1"/>
          </p:cNvSpPr>
          <p:nvPr>
            <p:ph type="title"/>
          </p:nvPr>
        </p:nvSpPr>
        <p:spPr>
          <a:xfrm>
            <a:off x="1295400" y="381000"/>
            <a:ext cx="9601200" cy="1143000"/>
          </a:xfrm>
        </p:spPr>
        <p:txBody>
          <a:bodyPr/>
          <a:lstStyle/>
          <a:p>
            <a:pPr algn="ctr"/>
            <a:r>
              <a:rPr lang="ar-SA" dirty="0"/>
              <a:t>المحاور</a:t>
            </a:r>
            <a:endParaRPr lang="en-US" dirty="0"/>
          </a:p>
        </p:txBody>
      </p:sp>
      <p:sp>
        <p:nvSpPr>
          <p:cNvPr id="12" name="Content Placeholder 2">
            <a:extLst>
              <a:ext uri="{FF2B5EF4-FFF2-40B4-BE49-F238E27FC236}">
                <a16:creationId xmlns:a16="http://schemas.microsoft.com/office/drawing/2014/main" id="{0C7951A1-C3DB-9063-B874-6F7F10A34DAD}"/>
              </a:ext>
            </a:extLst>
          </p:cNvPr>
          <p:cNvSpPr>
            <a:spLocks noGrp="1"/>
          </p:cNvSpPr>
          <p:nvPr>
            <p:ph sz="half" idx="1"/>
          </p:nvPr>
        </p:nvSpPr>
        <p:spPr>
          <a:xfrm>
            <a:off x="557444" y="1438509"/>
            <a:ext cx="4724400" cy="4795024"/>
          </a:xfrm>
          <a:solidFill>
            <a:schemeClr val="accent5">
              <a:lumMod val="60000"/>
              <a:lumOff val="40000"/>
            </a:schemeClr>
          </a:solidFill>
        </p:spPr>
        <p:txBody>
          <a:bodyPr>
            <a:normAutofit/>
          </a:bodyPr>
          <a:lstStyle/>
          <a:p>
            <a:pPr algn="r" rtl="1"/>
            <a:r>
              <a:rPr lang="ar-SA" dirty="0"/>
              <a:t>1- ابراز القيمة الاقتصادية لأعمال الرعاية غير مدفوعة الأجر </a:t>
            </a:r>
          </a:p>
          <a:p>
            <a:pPr algn="r" rtl="1"/>
            <a:r>
              <a:rPr lang="ar-SA" dirty="0"/>
              <a:t>2- تأثير أعمال الرعاية غير المدفوعة على فرص المرأة في الحصول على عمل وعلى تطورها المهني والشخصي</a:t>
            </a:r>
          </a:p>
          <a:p>
            <a:pPr algn="r" rtl="1"/>
            <a:r>
              <a:rPr lang="ar-SA" dirty="0"/>
              <a:t> 3-دورالقيم والتقاليد الثقافية في تشكيل التمثلات الاجتماعية حول العمل الرعائي وتحديد الأدوار الجندرية بالنسبة للجنسين في هذا المجال</a:t>
            </a:r>
          </a:p>
          <a:p>
            <a:pPr algn="r" rtl="1"/>
            <a:r>
              <a:rPr lang="ar-SA" dirty="0"/>
              <a:t> 4- التوصيات للنهوض باقتصاد الرعاية وتخفيف اختلال التوازن بين الجنسين في مجال أعمال الرعاية غير مدفوعة الأجر</a:t>
            </a:r>
          </a:p>
          <a:p>
            <a:pPr algn="r" rtl="1"/>
            <a:r>
              <a:rPr lang="ar-SA" dirty="0"/>
              <a:t>5- النقاش العام</a:t>
            </a:r>
            <a:endParaRPr lang="en-US" dirty="0"/>
          </a:p>
        </p:txBody>
      </p:sp>
      <p:pic>
        <p:nvPicPr>
          <p:cNvPr id="5" name="Image 6" descr="A white figure with a black background&#10;&#10;Description automatically generated">
            <a:extLst>
              <a:ext uri="{FF2B5EF4-FFF2-40B4-BE49-F238E27FC236}">
                <a16:creationId xmlns:a16="http://schemas.microsoft.com/office/drawing/2014/main" id="{C5F3EB81-6988-26C8-A124-3B0EEA63E8F1}"/>
              </a:ext>
            </a:extLst>
          </p:cNvPr>
          <p:cNvPicPr>
            <a:picLocks noGrp="1" noChangeAspect="1"/>
          </p:cNvPicPr>
          <p:nvPr>
            <p:ph sz="half" idx="2"/>
          </p:nvPr>
        </p:nvPicPr>
        <p:blipFill>
          <a:blip r:embed="rId2"/>
          <a:stretch>
            <a:fillRect/>
          </a:stretch>
        </p:blipFill>
        <p:spPr>
          <a:xfrm>
            <a:off x="9268288" y="1524000"/>
            <a:ext cx="1944210" cy="2081814"/>
          </a:xfrm>
          <a:prstGeom prst="rect">
            <a:avLst/>
          </a:prstGeom>
          <a:noFill/>
        </p:spPr>
      </p:pic>
      <p:pic>
        <p:nvPicPr>
          <p:cNvPr id="6" name="pasted-image.pdf" descr="pasted-image.pdf">
            <a:extLst>
              <a:ext uri="{FF2B5EF4-FFF2-40B4-BE49-F238E27FC236}">
                <a16:creationId xmlns:a16="http://schemas.microsoft.com/office/drawing/2014/main" id="{0BEFCA6C-FA19-03D9-E82D-EAB9D4240B55}"/>
              </a:ext>
            </a:extLst>
          </p:cNvPr>
          <p:cNvPicPr>
            <a:picLocks noChangeAspect="1"/>
          </p:cNvPicPr>
          <p:nvPr/>
        </p:nvPicPr>
        <p:blipFill>
          <a:blip r:embed="rId3"/>
          <a:stretch>
            <a:fillRect/>
          </a:stretch>
        </p:blipFill>
        <p:spPr>
          <a:xfrm rot="204809" flipH="1">
            <a:off x="-61027" y="108793"/>
            <a:ext cx="1006266" cy="608482"/>
          </a:xfrm>
          <a:prstGeom prst="rect">
            <a:avLst/>
          </a:prstGeom>
          <a:ln w="12700">
            <a:miter lim="400000"/>
          </a:ln>
        </p:spPr>
      </p:pic>
    </p:spTree>
    <p:extLst>
      <p:ext uri="{BB962C8B-B14F-4D97-AF65-F5344CB8AC3E}">
        <p14:creationId xmlns:p14="http://schemas.microsoft.com/office/powerpoint/2010/main" val="114132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5565F-E812-A6E6-6482-F91E742B6C62}"/>
              </a:ext>
            </a:extLst>
          </p:cNvPr>
          <p:cNvSpPr>
            <a:spLocks noGrp="1"/>
          </p:cNvSpPr>
          <p:nvPr>
            <p:ph sz="half" idx="4294967295"/>
          </p:nvPr>
        </p:nvSpPr>
        <p:spPr>
          <a:xfrm>
            <a:off x="0" y="1825625"/>
            <a:ext cx="4724400" cy="4117975"/>
          </a:xfrm>
        </p:spPr>
        <p:txBody>
          <a:bodyPr>
            <a:normAutofit fontScale="92500" lnSpcReduction="10000"/>
          </a:bodyPr>
          <a:lstStyle/>
          <a:p>
            <a:pPr marL="45720" indent="0" algn="ctr">
              <a:buNone/>
            </a:pPr>
            <a:r>
              <a:rPr lang="ar-SA" sz="71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القيمة الاقتصادية لأعمال الرعاية غير مدفوعة الأجر</a:t>
            </a:r>
            <a:endParaRPr lang="en-AE" sz="7100"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endParaRPr lang="en-AE" dirty="0"/>
          </a:p>
        </p:txBody>
      </p:sp>
      <p:sp>
        <p:nvSpPr>
          <p:cNvPr id="4" name="Content Placeholder 3">
            <a:extLst>
              <a:ext uri="{FF2B5EF4-FFF2-40B4-BE49-F238E27FC236}">
                <a16:creationId xmlns:a16="http://schemas.microsoft.com/office/drawing/2014/main" id="{ED34F89D-06E9-28D4-9D15-B7AA79B76949}"/>
              </a:ext>
            </a:extLst>
          </p:cNvPr>
          <p:cNvSpPr>
            <a:spLocks noGrp="1"/>
          </p:cNvSpPr>
          <p:nvPr>
            <p:ph sz="half" idx="4294967295"/>
          </p:nvPr>
        </p:nvSpPr>
        <p:spPr>
          <a:xfrm>
            <a:off x="7467600" y="1524000"/>
            <a:ext cx="4724400" cy="4419600"/>
          </a:xfrm>
          <a:solidFill>
            <a:schemeClr val="accent5">
              <a:lumMod val="75000"/>
            </a:schemeClr>
          </a:solidFill>
          <a:ln>
            <a:solidFill>
              <a:schemeClr val="bg1">
                <a:lumMod val="95000"/>
              </a:schemeClr>
            </a:solidFill>
          </a:ln>
        </p:spPr>
        <p:txBody>
          <a:bodyPr>
            <a:normAutofit/>
          </a:bodyPr>
          <a:lstStyle/>
          <a:p>
            <a:pPr marL="45720" indent="0" algn="ctr">
              <a:buNone/>
            </a:pPr>
            <a:endParaRPr lang="en-US" sz="9600" dirty="0">
              <a:solidFill>
                <a:schemeClr val="bg1"/>
              </a:solidFill>
            </a:endParaRPr>
          </a:p>
          <a:p>
            <a:pPr marL="45720" indent="0" algn="ctr">
              <a:buNone/>
            </a:pPr>
            <a:r>
              <a:rPr lang="en-US" sz="9600" b="1" dirty="0">
                <a:solidFill>
                  <a:schemeClr val="bg1"/>
                </a:solidFill>
              </a:rPr>
              <a:t>1</a:t>
            </a:r>
            <a:endParaRPr lang="en-AE" sz="9600" b="1" dirty="0">
              <a:solidFill>
                <a:schemeClr val="bg1"/>
              </a:solidFill>
            </a:endParaRPr>
          </a:p>
        </p:txBody>
      </p:sp>
    </p:spTree>
    <p:extLst>
      <p:ext uri="{BB962C8B-B14F-4D97-AF65-F5344CB8AC3E}">
        <p14:creationId xmlns:p14="http://schemas.microsoft.com/office/powerpoint/2010/main" val="420168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CEA03D-DC78-7B59-783C-FBA879D98381}"/>
              </a:ext>
            </a:extLst>
          </p:cNvPr>
          <p:cNvSpPr>
            <a:spLocks noGrp="1"/>
          </p:cNvSpPr>
          <p:nvPr>
            <p:ph idx="1"/>
          </p:nvPr>
        </p:nvSpPr>
        <p:spPr/>
        <p:txBody>
          <a:bodyPr/>
          <a:lstStyle/>
          <a:p>
            <a:pPr algn="just" rtl="1">
              <a:lnSpc>
                <a:spcPct val="150000"/>
              </a:lnSpc>
              <a:spcAft>
                <a:spcPts val="800"/>
              </a:spcAft>
            </a:pPr>
            <a:r>
              <a:rPr lang="ar-SA" sz="1800" kern="100" dirty="0">
                <a:effectLst/>
                <a:latin typeface="Calibri" panose="020F0502020204030204" pitchFamily="34" charset="0"/>
                <a:ea typeface="Calibri" panose="020F0502020204030204" pitchFamily="34" charset="0"/>
                <a:cs typeface="Calibri" panose="020F0502020204030204" pitchFamily="34" charset="0"/>
              </a:rPr>
              <a:t>تُعتبر رعاية الأسرة غير المدفوعة نشاطا أساسيا في حياة المجتمعات واقتصادات الدول وله دور مفصلي في دعم رفاهية الأفراد والأسر والمجتمعات، اذ تتوقف المشاركة في الحياة الاقتصادية والسياسية والاجتماعية على الرعاية الجيدة التي يتلقاها الأفراد داخل أسرهم. وتُعتبر الأنشطة المتعلقة بإنتاج الخدمات للاستخدام الذاتي، مثل التعليم، والرعاية الصحية، وتربية الأطفال، تشكيلًا للرأس المال البشري وهي مهمة لضمان استدامة الرفاه والنمو الاقتصادي. فالعمل الرعائي غير المدفوع ضروري لتشغيل الاقتصاد، ولكن غالباً ما يتم تجاهله وعدم الاعتراف به اذ يظل هذا الصنف من العمل في الكثير من الأحيان غير مرئي، سواء في السياسات العمومية أو الإحصاءات أو الاقتصاد العالمي.</a:t>
            </a:r>
          </a:p>
          <a:p>
            <a:pPr algn="just" rtl="1">
              <a:lnSpc>
                <a:spcPct val="150000"/>
              </a:lnSpc>
              <a:spcAft>
                <a:spcPts val="800"/>
              </a:spcAft>
            </a:pPr>
            <a:r>
              <a:rPr lang="ar-SA" sz="1800" dirty="0">
                <a:solidFill>
                  <a:srgbClr val="000000"/>
                </a:solidFill>
                <a:effectLst/>
                <a:ea typeface="Calibri" panose="020F0502020204030204" pitchFamily="34" charset="0"/>
                <a:cs typeface="Calibri" panose="020F0502020204030204" pitchFamily="34" charset="0"/>
              </a:rPr>
              <a:t>البيانات الاقتصادية التقليدية (الناتج الوطني الخام ونسبة الناشطين)، تم تصميمها أساسا لقياس الاقتصاد الانتاجي، ويتم استبعاد العمل المنزلي غير المدفوع عادة منه</a:t>
            </a: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4F262A37-4226-DB90-3958-CAEDC514DBD8}"/>
              </a:ext>
            </a:extLst>
          </p:cNvPr>
          <p:cNvSpPr>
            <a:spLocks noGrp="1"/>
          </p:cNvSpPr>
          <p:nvPr>
            <p:ph type="title"/>
          </p:nvPr>
        </p:nvSpPr>
        <p:spPr>
          <a:xfrm>
            <a:off x="1295400" y="381000"/>
            <a:ext cx="9601200" cy="1143000"/>
          </a:xfrm>
        </p:spPr>
        <p:txBody>
          <a:bodyPr>
            <a:normAutofit/>
          </a:bodyPr>
          <a:lstStyle/>
          <a:p>
            <a:pPr marL="45720" indent="0" algn="ctr">
              <a:buNone/>
            </a:pPr>
            <a:r>
              <a:rPr lang="ar-SA" sz="24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القيمة الاقتصادية لأعمال الرعاية غير مدفوعة الأجر</a:t>
            </a:r>
            <a:endParaRPr lang="en-AE" sz="2400"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endParaRPr lang="en-AE" dirty="0"/>
          </a:p>
        </p:txBody>
      </p:sp>
    </p:spTree>
    <p:extLst>
      <p:ext uri="{BB962C8B-B14F-4D97-AF65-F5344CB8AC3E}">
        <p14:creationId xmlns:p14="http://schemas.microsoft.com/office/powerpoint/2010/main" val="362971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E0D41-FB96-AF88-C57B-020FDFDC40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340108-AAE7-B3D5-F842-91685C3CE1B0}"/>
              </a:ext>
            </a:extLst>
          </p:cNvPr>
          <p:cNvSpPr>
            <a:spLocks noGrp="1"/>
          </p:cNvSpPr>
          <p:nvPr>
            <p:ph type="title"/>
          </p:nvPr>
        </p:nvSpPr>
        <p:spPr/>
        <p:txBody>
          <a:bodyPr/>
          <a:lstStyle/>
          <a:p>
            <a:pPr algn="ctr"/>
            <a:r>
              <a:rPr lang="ar-SA" sz="32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القيمة الاقتصادية لأعمال الرعاية غير مدفوعة الأجر</a:t>
            </a:r>
            <a:endParaRPr lang="en-AE" dirty="0"/>
          </a:p>
        </p:txBody>
      </p:sp>
      <p:sp>
        <p:nvSpPr>
          <p:cNvPr id="3" name="Content Placeholder 2">
            <a:extLst>
              <a:ext uri="{FF2B5EF4-FFF2-40B4-BE49-F238E27FC236}">
                <a16:creationId xmlns:a16="http://schemas.microsoft.com/office/drawing/2014/main" id="{B368EC25-50F0-23A7-EABD-9E41DF8CBF1D}"/>
              </a:ext>
            </a:extLst>
          </p:cNvPr>
          <p:cNvSpPr>
            <a:spLocks noGrp="1"/>
          </p:cNvSpPr>
          <p:nvPr>
            <p:ph idx="1"/>
          </p:nvPr>
        </p:nvSpPr>
        <p:spPr/>
        <p:txBody>
          <a:bodyPr>
            <a:normAutofit fontScale="85000" lnSpcReduction="10000"/>
          </a:bodyPr>
          <a:lstStyle/>
          <a:p>
            <a:pPr algn="just" rtl="1">
              <a:lnSpc>
                <a:spcPct val="150000"/>
              </a:lnSpc>
              <a:spcAft>
                <a:spcPts val="800"/>
              </a:spcAft>
              <a:buFont typeface="Courier New" panose="02070309020205020404" pitchFamily="49" charset="0"/>
              <a:buChar char="o"/>
            </a:pPr>
            <a:r>
              <a:rPr lang="ar-SA" sz="1800" dirty="0">
                <a:solidFill>
                  <a:srgbClr val="000000"/>
                </a:solidFill>
                <a:effectLst/>
                <a:ea typeface="Calibri" panose="020F0502020204030204" pitchFamily="34" charset="0"/>
                <a:cs typeface="Calibri" panose="020F0502020204030204" pitchFamily="34" charset="0"/>
              </a:rPr>
              <a:t> </a:t>
            </a:r>
            <a:r>
              <a:rPr lang="ar-SA" sz="1800" dirty="0">
                <a:solidFill>
                  <a:schemeClr val="tx2"/>
                </a:solidFill>
                <a:effectLst/>
                <a:ea typeface="Calibri" panose="020F0502020204030204" pitchFamily="34" charset="0"/>
                <a:cs typeface="Calibri" panose="020F0502020204030204" pitchFamily="34" charset="0"/>
              </a:rPr>
              <a:t>تناولت بعض الدراسات منذ عقود هذه المسألة سواء من زاوية العلوم الاقتصادية أو من زاوية الدراسات النسوية في مجال الاقتصاد: المخاطر التي قد تنشأ عند استبعاد العمل المنزلي غير المدفوع من التحاليل الاقتصادية (</a:t>
            </a:r>
            <a:r>
              <a:rPr lang="en-US" sz="1800" dirty="0">
                <a:solidFill>
                  <a:schemeClr val="tx2"/>
                </a:solidFill>
                <a:effectLst/>
                <a:latin typeface="Calibri" panose="020F0502020204030204" pitchFamily="34" charset="0"/>
                <a:ea typeface="Calibri" panose="020F0502020204030204" pitchFamily="34" charset="0"/>
              </a:rPr>
              <a:t>macroeconomic</a:t>
            </a:r>
            <a:r>
              <a:rPr lang="ar-SA" sz="1800" dirty="0">
                <a:solidFill>
                  <a:schemeClr val="tx2"/>
                </a:solidFill>
                <a:effectLst/>
                <a:ea typeface="Calibri" panose="020F0502020204030204" pitchFamily="34" charset="0"/>
                <a:cs typeface="Calibri" panose="020F0502020204030204" pitchFamily="34" charset="0"/>
              </a:rPr>
              <a:t>). </a:t>
            </a:r>
            <a:endParaRPr lang="ar-SA" sz="1800" dirty="0">
              <a:solidFill>
                <a:schemeClr val="tx2"/>
              </a:solidFill>
              <a:ea typeface="Calibri" panose="020F0502020204030204" pitchFamily="34" charset="0"/>
              <a:cs typeface="Calibri" panose="020F0502020204030204" pitchFamily="34" charset="0"/>
            </a:endParaRPr>
          </a:p>
          <a:p>
            <a:pPr algn="just" rtl="1">
              <a:lnSpc>
                <a:spcPct val="150000"/>
              </a:lnSpc>
              <a:spcAft>
                <a:spcPts val="800"/>
              </a:spcAft>
              <a:buFont typeface="Courier New" panose="02070309020205020404" pitchFamily="49" charset="0"/>
              <a:buChar char="o"/>
            </a:pPr>
            <a:r>
              <a:rPr lang="ar-SA" sz="1800" dirty="0">
                <a:solidFill>
                  <a:schemeClr val="tx2"/>
                </a:solidFill>
                <a:effectLst/>
                <a:ea typeface="Calibri" panose="020F0502020204030204" pitchFamily="34" charset="0"/>
                <a:cs typeface="Calibri" panose="020F0502020204030204" pitchFamily="34" charset="0"/>
              </a:rPr>
              <a:t>صعوبات في تحديد القيمة النقدية لهذه الأنشطة؛ لأن العمل غير مدفوع الأجر كما أنه غالبًا ما ينتج خدمات غير انتاجية، فضلا عن شح البيانات والإحصاءات ذات العلاقة</a:t>
            </a:r>
            <a:r>
              <a:rPr lang="ar-EG" sz="1800" dirty="0">
                <a:solidFill>
                  <a:schemeClr val="tx2"/>
                </a:solidFill>
                <a:effectLst/>
                <a:ea typeface="Calibri" panose="020F0502020204030204" pitchFamily="34" charset="0"/>
                <a:cs typeface="Calibri" panose="020F0502020204030204" pitchFamily="34" charset="0"/>
              </a:rPr>
              <a:t>. </a:t>
            </a:r>
            <a:endParaRPr lang="ar-SA" sz="1800" dirty="0">
              <a:solidFill>
                <a:schemeClr val="tx2"/>
              </a:solidFill>
              <a:ea typeface="Calibri" panose="020F0502020204030204" pitchFamily="34" charset="0"/>
              <a:cs typeface="Calibri" panose="020F0502020204030204" pitchFamily="34" charset="0"/>
            </a:endParaRPr>
          </a:p>
          <a:p>
            <a:pPr algn="just" rtl="1">
              <a:lnSpc>
                <a:spcPct val="150000"/>
              </a:lnSpc>
              <a:spcAft>
                <a:spcPts val="800"/>
              </a:spcAft>
              <a:buFont typeface="Courier New" panose="02070309020205020404" pitchFamily="49" charset="0"/>
              <a:buChar char="o"/>
            </a:pPr>
            <a:r>
              <a:rPr lang="ar-EG" sz="1800" dirty="0">
                <a:solidFill>
                  <a:schemeClr val="tx2"/>
                </a:solidFill>
                <a:effectLst/>
                <a:ea typeface="Calibri" panose="020F0502020204030204" pitchFamily="34" charset="0"/>
                <a:cs typeface="Calibri" panose="020F0502020204030204" pitchFamily="34" charset="0"/>
              </a:rPr>
              <a:t> هذه العوامل تفضي الى </a:t>
            </a:r>
            <a:r>
              <a:rPr lang="ar-SA" sz="1800" dirty="0">
                <a:solidFill>
                  <a:schemeClr val="tx2"/>
                </a:solidFill>
                <a:effectLst/>
                <a:ea typeface="Calibri" panose="020F0502020204030204" pitchFamily="34" charset="0"/>
                <a:cs typeface="Calibri" panose="020F0502020204030204" pitchFamily="34" charset="0"/>
              </a:rPr>
              <a:t>اهمال العقبات الخاصة التي تواجه النساء والوقت الكبير الذي يخصصنه للرعاية والأعمال المنزلية غير المُدفوعة عند تصميم السياسات المتعلقة بالخدمات العامة والبنية التحتية</a:t>
            </a:r>
            <a:r>
              <a:rPr lang="ar-EG" sz="1800" dirty="0">
                <a:solidFill>
                  <a:schemeClr val="tx2"/>
                </a:solidFill>
                <a:effectLst/>
                <a:ea typeface="Calibri" panose="020F0502020204030204" pitchFamily="34" charset="0"/>
                <a:cs typeface="Calibri" panose="020F0502020204030204" pitchFamily="34" charset="0"/>
              </a:rPr>
              <a:t>.</a:t>
            </a:r>
            <a:endParaRPr lang="ar-SA" sz="1800" dirty="0">
              <a:solidFill>
                <a:schemeClr val="tx2"/>
              </a:solidFill>
              <a:effectLst/>
              <a:ea typeface="Calibri" panose="020F0502020204030204" pitchFamily="34" charset="0"/>
              <a:cs typeface="Calibri" panose="020F0502020204030204" pitchFamily="34" charset="0"/>
            </a:endParaRPr>
          </a:p>
          <a:p>
            <a:pPr algn="just" rtl="1">
              <a:lnSpc>
                <a:spcPct val="150000"/>
              </a:lnSpc>
              <a:spcBef>
                <a:spcPts val="0"/>
              </a:spcBef>
              <a:buFont typeface="Courier New" panose="02070309020205020404" pitchFamily="49" charset="0"/>
              <a:buChar char="o"/>
            </a:pPr>
            <a:r>
              <a:rPr lang="ar-SA" sz="18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 تطورا على مستوى المقاربات المنهجية لدراسة هذه الظاهرة قصد الاعتراف بالقيمة الاقتصادية لأعمال الرعاية واقتراح أدوات عملية على صانعي السياسات العمومية لقيس قيمتها في الاقتصاد الوطني وذلك بالتركيز أساسا على أهمية الإحصاءات والبيانات المتعلقة بأعمال الرعاية غير المدفوعة. </a:t>
            </a:r>
            <a:endParaRPr lang="ar-SA" sz="1800" kern="1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just" rtl="1">
              <a:lnSpc>
                <a:spcPct val="150000"/>
              </a:lnSpc>
              <a:spcBef>
                <a:spcPts val="0"/>
              </a:spcBef>
              <a:buFont typeface="Courier New" panose="02070309020205020404" pitchFamily="49" charset="0"/>
              <a:buChar char="o"/>
            </a:pPr>
            <a:r>
              <a:rPr lang="ar-SA" sz="1800" kern="10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يمثل قيمة العمل غير المدفوع جزءًا هاما من الناتج المحلي الإجمالي (نسبة تتراوح بين 20% إلى 60%) في بعض البلدان المحددة التي تقدم تقديرات للقيمة الاقتصادية للعمل المنزلي ورعاية الأفراد والعمل التطوعي.</a:t>
            </a:r>
            <a:endParaRPr lang="en-AE" sz="1800" kern="100" dirty="0">
              <a:solidFill>
                <a:schemeClr val="tx2"/>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8097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CCB62F0-0CCB-2AF6-DCEA-777635BCC9C9}"/>
              </a:ext>
            </a:extLst>
          </p:cNvPr>
          <p:cNvSpPr>
            <a:spLocks noGrp="1"/>
          </p:cNvSpPr>
          <p:nvPr>
            <p:ph type="title"/>
          </p:nvPr>
        </p:nvSpPr>
        <p:spPr/>
        <p:txBody>
          <a:bodyPr/>
          <a:lstStyle/>
          <a:p>
            <a:pPr algn="ctr"/>
            <a:r>
              <a:rPr lang="ar-SA" sz="32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القيمة الاقتصادية لأعمال الرعاية غير مدفوعة الأجر</a:t>
            </a:r>
            <a:endParaRPr lang="en-AE" dirty="0"/>
          </a:p>
        </p:txBody>
      </p:sp>
      <p:sp>
        <p:nvSpPr>
          <p:cNvPr id="3" name="Content Placeholder 2">
            <a:extLst>
              <a:ext uri="{FF2B5EF4-FFF2-40B4-BE49-F238E27FC236}">
                <a16:creationId xmlns:a16="http://schemas.microsoft.com/office/drawing/2014/main" id="{30BD75A8-60B2-733B-0AF2-3141DC6EB2E9}"/>
              </a:ext>
            </a:extLst>
          </p:cNvPr>
          <p:cNvSpPr>
            <a:spLocks noGrp="1"/>
          </p:cNvSpPr>
          <p:nvPr>
            <p:ph sz="half" idx="1"/>
          </p:nvPr>
        </p:nvSpPr>
        <p:spPr/>
        <p:txBody>
          <a:bodyPr>
            <a:normAutofit fontScale="85000" lnSpcReduction="10000"/>
          </a:bodyPr>
          <a:lstStyle/>
          <a:p>
            <a:pPr marL="45720" indent="0" algn="just" rtl="1">
              <a:lnSpc>
                <a:spcPct val="150000"/>
              </a:lnSpc>
              <a:spcBef>
                <a:spcPts val="0"/>
              </a:spcBef>
              <a:buNone/>
            </a:pPr>
            <a:r>
              <a:rPr lang="ar-SA" sz="1800" kern="100" baseline="30000" dirty="0">
                <a:effectLst/>
                <a:latin typeface="Calibri" panose="020F0502020204030204" pitchFamily="34" charset="0"/>
                <a:ea typeface="Calibri" panose="020F0502020204030204" pitchFamily="34" charset="0"/>
                <a:cs typeface="Calibri" panose="020F0502020204030204" pitchFamily="34" charset="0"/>
              </a:rPr>
              <a:t> </a:t>
            </a:r>
          </a:p>
          <a:p>
            <a:pPr algn="just" rtl="1">
              <a:lnSpc>
                <a:spcPct val="150000"/>
              </a:lnSpc>
              <a:spcBef>
                <a:spcPts val="0"/>
              </a:spcBef>
              <a:buFont typeface="Courier New" panose="02070309020205020404" pitchFamily="49" charset="0"/>
              <a:buChar char="o"/>
            </a:pPr>
            <a:r>
              <a:rPr lang="ar-SA" sz="1800" kern="100" dirty="0">
                <a:effectLst/>
                <a:latin typeface="Calibri" panose="020F0502020204030204" pitchFamily="34" charset="0"/>
                <a:ea typeface="Calibri" panose="020F0502020204030204" pitchFamily="34" charset="0"/>
                <a:cs typeface="Calibri" panose="020F0502020204030204" pitchFamily="34" charset="0"/>
              </a:rPr>
              <a:t>تم في 2015 إدراج مؤشر خاص ضمن أهداف التنمية المستدامة للاعتراف بقيمة العمل الرعائي والمنزلي غير المدفوع (المؤشر 5.4) تحت الهدف 5 المتعلق بالمساواة بين الجنسين وتمكين كل النساء والفتيات. </a:t>
            </a:r>
          </a:p>
          <a:p>
            <a:pPr marL="45720" indent="0" algn="just" rtl="1">
              <a:lnSpc>
                <a:spcPct val="150000"/>
              </a:lnSpc>
              <a:spcBef>
                <a:spcPts val="0"/>
              </a:spcBef>
              <a:buNone/>
            </a:pPr>
            <a:r>
              <a:rPr lang="ar-SA" sz="1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الهدف 5.4</a:t>
            </a: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a:p>
            <a:pPr marL="45720" indent="0" algn="just" rtl="1">
              <a:lnSpc>
                <a:spcPct val="150000"/>
              </a:lnSpc>
              <a:spcBef>
                <a:spcPts val="0"/>
              </a:spcBef>
              <a:buNone/>
            </a:pPr>
            <a:r>
              <a:rPr lang="ar-SA" sz="1800" kern="100" dirty="0">
                <a:effectLst/>
                <a:latin typeface="Calibri" panose="020F0502020204030204" pitchFamily="34" charset="0"/>
                <a:ea typeface="Calibri" panose="020F0502020204030204" pitchFamily="34" charset="0"/>
                <a:cs typeface="Calibri" panose="020F0502020204030204" pitchFamily="34" charset="0"/>
              </a:rPr>
              <a:t>الاعتراف بأعمال الرعاية والعمل المنزلي غير المدفوعة الأجر وتقديرها، بتوفير الخدمات العامة والهياكل الأساسية، ووضع سياسات للحماية الاجتماعية، وتعزيز تقاسم المسؤولية داخل الأسرة المعيشية والعائلة، حسبما يكون ذلك مناسبا على الصعيد الوطني. </a:t>
            </a: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a:p>
            <a:pPr marL="45720" indent="0" algn="just" rtl="1">
              <a:lnSpc>
                <a:spcPct val="150000"/>
              </a:lnSpc>
              <a:spcBef>
                <a:spcPts val="0"/>
              </a:spcBef>
              <a:buNone/>
            </a:pPr>
            <a:r>
              <a:rPr lang="ar-SA" sz="1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المؤشر 5.4.1</a:t>
            </a: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a:p>
            <a:pPr marL="45720" indent="0" algn="r" rtl="1">
              <a:spcBef>
                <a:spcPts val="0"/>
              </a:spcBef>
              <a:buNone/>
            </a:pPr>
            <a:r>
              <a:rPr lang="ar-SA" sz="1800" dirty="0">
                <a:effectLst/>
                <a:ea typeface="Calibri" panose="020F0502020204030204" pitchFamily="34" charset="0"/>
                <a:cs typeface="Calibri" panose="020F0502020204030204" pitchFamily="34" charset="0"/>
              </a:rPr>
              <a:t>نسبة الوقت المخصص للأعمال المنزلية وأعمال الرعاية غير المدفوعة الأجر، بحسب الجنس والعمر والمكان</a:t>
            </a: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a:p>
            <a:pPr marL="45720" indent="0" algn="r" rtl="1">
              <a:spcBef>
                <a:spcPts val="0"/>
              </a:spcBef>
              <a:buNone/>
            </a:pPr>
            <a:r>
              <a:rPr lang="ar-SA" sz="1800" kern="100" dirty="0">
                <a:effectLst/>
                <a:latin typeface="Calibri" panose="020F0502020204030204" pitchFamily="34" charset="0"/>
                <a:ea typeface="Calibri" panose="020F0502020204030204" pitchFamily="34" charset="0"/>
                <a:cs typeface="Arial" panose="020B0604020202020204" pitchFamily="34" charset="0"/>
              </a:rPr>
              <a:t> </a:t>
            </a:r>
            <a:endParaRPr lang="en-AE" sz="1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5" name="Content Placeholder 14" descr="A graph with colorful lines&#10;&#10;Description automatically generated with medium confidence">
            <a:extLst>
              <a:ext uri="{FF2B5EF4-FFF2-40B4-BE49-F238E27FC236}">
                <a16:creationId xmlns:a16="http://schemas.microsoft.com/office/drawing/2014/main" id="{8A600740-8C42-050B-4190-5EEBDFA1526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589103"/>
            <a:ext cx="4844988" cy="4518734"/>
          </a:xfrm>
        </p:spPr>
      </p:pic>
      <mc:AlternateContent xmlns:mc="http://schemas.openxmlformats.org/markup-compatibility/2006" xmlns:p14="http://schemas.microsoft.com/office/powerpoint/2010/main">
        <mc:Choice Requires="p14">
          <p:contentPart p14:bwMode="auto" r:id="rId3">
            <p14:nvContentPartPr>
              <p14:cNvPr id="23" name="Ink 22">
                <a:extLst>
                  <a:ext uri="{FF2B5EF4-FFF2-40B4-BE49-F238E27FC236}">
                    <a16:creationId xmlns:a16="http://schemas.microsoft.com/office/drawing/2014/main" id="{CA6721BC-0D07-33A6-FE8C-BD3C0184227A}"/>
                  </a:ext>
                </a:extLst>
              </p14:cNvPr>
              <p14:cNvContentPartPr/>
              <p14:nvPr/>
            </p14:nvContentPartPr>
            <p14:xfrm>
              <a:off x="10957781" y="4261666"/>
              <a:ext cx="360" cy="360"/>
            </p14:xfrm>
          </p:contentPart>
        </mc:Choice>
        <mc:Fallback xmlns="">
          <p:pic>
            <p:nvPicPr>
              <p:cNvPr id="23" name="Ink 22">
                <a:extLst>
                  <a:ext uri="{FF2B5EF4-FFF2-40B4-BE49-F238E27FC236}">
                    <a16:creationId xmlns:a16="http://schemas.microsoft.com/office/drawing/2014/main" id="{CA6721BC-0D07-33A6-FE8C-BD3C0184227A}"/>
                  </a:ext>
                </a:extLst>
              </p:cNvPr>
              <p:cNvPicPr/>
              <p:nvPr/>
            </p:nvPicPr>
            <p:blipFill>
              <a:blip r:embed="rId4"/>
              <a:stretch>
                <a:fillRect/>
              </a:stretch>
            </p:blipFill>
            <p:spPr>
              <a:xfrm>
                <a:off x="10953461" y="425734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79353605-1D8D-F7C2-A29E-39EFFDFE4553}"/>
                  </a:ext>
                </a:extLst>
              </p14:cNvPr>
              <p14:cNvContentPartPr/>
              <p14:nvPr/>
            </p14:nvContentPartPr>
            <p14:xfrm>
              <a:off x="7397741" y="4238626"/>
              <a:ext cx="3240" cy="360"/>
            </p14:xfrm>
          </p:contentPart>
        </mc:Choice>
        <mc:Fallback xmlns="">
          <p:pic>
            <p:nvPicPr>
              <p:cNvPr id="25" name="Ink 24">
                <a:extLst>
                  <a:ext uri="{FF2B5EF4-FFF2-40B4-BE49-F238E27FC236}">
                    <a16:creationId xmlns:a16="http://schemas.microsoft.com/office/drawing/2014/main" id="{79353605-1D8D-F7C2-A29E-39EFFDFE4553}"/>
                  </a:ext>
                </a:extLst>
              </p:cNvPr>
              <p:cNvPicPr/>
              <p:nvPr/>
            </p:nvPicPr>
            <p:blipFill>
              <a:blip r:embed="rId6"/>
              <a:stretch>
                <a:fillRect/>
              </a:stretch>
            </p:blipFill>
            <p:spPr>
              <a:xfrm>
                <a:off x="7335101" y="4175626"/>
                <a:ext cx="128880" cy="126000"/>
              </a:xfrm>
              <a:prstGeom prst="rect">
                <a:avLst/>
              </a:prstGeom>
            </p:spPr>
          </p:pic>
        </mc:Fallback>
      </mc:AlternateContent>
    </p:spTree>
    <p:extLst>
      <p:ext uri="{BB962C8B-B14F-4D97-AF65-F5344CB8AC3E}">
        <p14:creationId xmlns:p14="http://schemas.microsoft.com/office/powerpoint/2010/main" val="204472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A4C78-D410-B1DD-BBB1-B3874C247CE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843DB9-4AA9-7CDF-44DE-110C7F87E2BF}"/>
              </a:ext>
            </a:extLst>
          </p:cNvPr>
          <p:cNvSpPr>
            <a:spLocks noGrp="1"/>
          </p:cNvSpPr>
          <p:nvPr>
            <p:ph sz="half" idx="4294967295"/>
          </p:nvPr>
        </p:nvSpPr>
        <p:spPr>
          <a:xfrm>
            <a:off x="7467600" y="1524000"/>
            <a:ext cx="4724400" cy="4419600"/>
          </a:xfrm>
          <a:solidFill>
            <a:schemeClr val="accent5">
              <a:lumMod val="75000"/>
            </a:schemeClr>
          </a:solidFill>
          <a:ln>
            <a:solidFill>
              <a:schemeClr val="bg1">
                <a:lumMod val="95000"/>
              </a:schemeClr>
            </a:solidFill>
          </a:ln>
        </p:spPr>
        <p:txBody>
          <a:bodyPr>
            <a:normAutofit/>
          </a:bodyPr>
          <a:lstStyle/>
          <a:p>
            <a:pPr marL="45720" indent="0" algn="ctr">
              <a:buNone/>
            </a:pPr>
            <a:endParaRPr lang="en-US" sz="9600" dirty="0">
              <a:solidFill>
                <a:schemeClr val="bg1"/>
              </a:solidFill>
            </a:endParaRPr>
          </a:p>
          <a:p>
            <a:pPr marL="45720" indent="0" algn="ctr">
              <a:buNone/>
            </a:pPr>
            <a:r>
              <a:rPr lang="en-US" sz="9600" b="1" dirty="0">
                <a:solidFill>
                  <a:schemeClr val="bg1"/>
                </a:solidFill>
              </a:rPr>
              <a:t>2</a:t>
            </a:r>
            <a:endParaRPr lang="en-AE" sz="9600" b="1" dirty="0">
              <a:solidFill>
                <a:schemeClr val="bg1"/>
              </a:solidFill>
            </a:endParaRPr>
          </a:p>
        </p:txBody>
      </p:sp>
      <p:sp>
        <p:nvSpPr>
          <p:cNvPr id="3" name="Content Placeholder 2">
            <a:extLst>
              <a:ext uri="{FF2B5EF4-FFF2-40B4-BE49-F238E27FC236}">
                <a16:creationId xmlns:a16="http://schemas.microsoft.com/office/drawing/2014/main" id="{B3B23C3E-AC24-E827-0F54-34893A57A068}"/>
              </a:ext>
            </a:extLst>
          </p:cNvPr>
          <p:cNvSpPr>
            <a:spLocks noGrp="1"/>
          </p:cNvSpPr>
          <p:nvPr>
            <p:ph sz="half" idx="4294967295"/>
          </p:nvPr>
        </p:nvSpPr>
        <p:spPr>
          <a:xfrm>
            <a:off x="0" y="1825625"/>
            <a:ext cx="4724400" cy="4117975"/>
          </a:xfrm>
        </p:spPr>
        <p:txBody>
          <a:bodyPr>
            <a:normAutofit fontScale="85000" lnSpcReduction="10000"/>
          </a:bodyPr>
          <a:lstStyle/>
          <a:p>
            <a:pPr marL="45720" indent="0" algn="ctr">
              <a:buNone/>
            </a:pPr>
            <a:endParaRPr lang="en-US" sz="60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marL="45720" indent="0" algn="ctr">
              <a:buNone/>
            </a:pPr>
            <a:r>
              <a:rPr lang="ar-SA" sz="60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تأثير أعمال الرعاية غير مدفوعة الأجر على فرص الحصول على عمل والتطور المهني والشخصي</a:t>
            </a:r>
            <a:endParaRPr lang="en-AE" sz="6000"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45720" indent="0" algn="ctr">
              <a:buNone/>
            </a:pPr>
            <a:endParaRPr lang="en-AE" sz="7100"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endParaRPr lang="en-AE" dirty="0"/>
          </a:p>
        </p:txBody>
      </p:sp>
    </p:spTree>
    <p:extLst>
      <p:ext uri="{BB962C8B-B14F-4D97-AF65-F5344CB8AC3E}">
        <p14:creationId xmlns:p14="http://schemas.microsoft.com/office/powerpoint/2010/main" val="33344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d Line Business 16x9">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red line presentation (widescreen).potx" id="{8018D45A-0B59-4186-B046-1FF8092889B6}" vid="{86C2525B-C90B-4FD6-8D61-5E85FA833A06}"/>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3888</TotalTime>
  <Words>2421</Words>
  <Application>Microsoft Office PowerPoint</Application>
  <PresentationFormat>Widescreen</PresentationFormat>
  <Paragraphs>148</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Cambria</vt:lpstr>
      <vt:lpstr>Courier New</vt:lpstr>
      <vt:lpstr>Wingdings</vt:lpstr>
      <vt:lpstr>Red Line Business 16x9</vt:lpstr>
      <vt:lpstr> مشروع ورقة سياسات حول اقتصاد الرعاية: أعمال الرعاية غير مدفوعة الاجر وأثرها على فرص عمل المرأة العربية     </vt:lpstr>
      <vt:lpstr>التقديم</vt:lpstr>
      <vt:lpstr>PowerPoint Presentation</vt:lpstr>
      <vt:lpstr>المحاور</vt:lpstr>
      <vt:lpstr>PowerPoint Presentation</vt:lpstr>
      <vt:lpstr>القيمة الاقتصادية لأعمال الرعاية غير مدفوعة الأجر </vt:lpstr>
      <vt:lpstr>القيمة الاقتصادية لأعمال الرعاية غير مدفوعة الأجر</vt:lpstr>
      <vt:lpstr>القيمة الاقتصادية لأعمال الرعاية غير مدفوعة الأجر</vt:lpstr>
      <vt:lpstr>PowerPoint Presentation</vt:lpstr>
      <vt:lpstr>تأثير أعمال الرعاية غير مدفوعة الأجر على فرص الحصول على عمل والتطور المهني والشخصي </vt:lpstr>
      <vt:lpstr>تأثير أعمال الرعاية غير مدفوعة الأجر على فرص الحصول على عمل والتطور المهني والشخصي</vt:lpstr>
      <vt:lpstr>تأثير أعمال الرعاية غير مدفوعة الأجر على فرص الحصول على عمل والتطور المهني والشخصي</vt:lpstr>
      <vt:lpstr>PowerPoint Presentation</vt:lpstr>
      <vt:lpstr>ما هي الأدوار "الجندرية" التي تتولاها النساء والرجال؟</vt:lpstr>
      <vt:lpstr>  تقسيم الأدوار بين النساء والرجال ليس تلقائيا أو ثابتا وإنما تحدده الثقافات المختلفة والتطور المجتمعي </vt:lpstr>
      <vt:lpstr>PowerPoint Presentation</vt:lpstr>
      <vt:lpstr>ماهي السياسات الحالية؟</vt:lpstr>
      <vt:lpstr>ماهي السياسات الحالية؟</vt:lpstr>
      <vt:lpstr>ما هي المقاربات المعتمدة للإصلاح؟</vt:lpstr>
      <vt:lpstr>التوصيات</vt:lpstr>
      <vt:lpstr>التوصيات</vt:lpstr>
      <vt:lpstr>التوصيات</vt:lpstr>
      <vt:lpstr>التوصيات</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مشروع ورقة سياسات حول اقتصاد الرعاية: أعمال الرعاية غير مدفوعة الاجر وأثرها على فرص عمل المرأة العربية     </dc:title>
  <dc:creator>Jinene Limam</dc:creator>
  <cp:lastModifiedBy>Jinene Limam</cp:lastModifiedBy>
  <cp:revision>1</cp:revision>
  <dcterms:created xsi:type="dcterms:W3CDTF">2024-02-18T17:26:20Z</dcterms:created>
  <dcterms:modified xsi:type="dcterms:W3CDTF">2024-02-21T13:54:27Z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