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92" r:id="rId2"/>
    <p:sldId id="257" r:id="rId3"/>
    <p:sldId id="285" r:id="rId4"/>
    <p:sldId id="293" r:id="rId5"/>
    <p:sldId id="258" r:id="rId6"/>
    <p:sldId id="259" r:id="rId7"/>
    <p:sldId id="294" r:id="rId8"/>
    <p:sldId id="260" r:id="rId9"/>
    <p:sldId id="295" r:id="rId10"/>
    <p:sldId id="286" r:id="rId11"/>
    <p:sldId id="262" r:id="rId12"/>
    <p:sldId id="287" r:id="rId13"/>
    <p:sldId id="264" r:id="rId14"/>
    <p:sldId id="266" r:id="rId15"/>
    <p:sldId id="288" r:id="rId16"/>
    <p:sldId id="267" r:id="rId17"/>
    <p:sldId id="289" r:id="rId18"/>
    <p:sldId id="268" r:id="rId19"/>
    <p:sldId id="290" r:id="rId20"/>
    <p:sldId id="313" r:id="rId21"/>
    <p:sldId id="269" r:id="rId22"/>
    <p:sldId id="299" r:id="rId23"/>
    <p:sldId id="296" r:id="rId24"/>
    <p:sldId id="272" r:id="rId25"/>
    <p:sldId id="271" r:id="rId26"/>
    <p:sldId id="300" r:id="rId27"/>
    <p:sldId id="273" r:id="rId28"/>
    <p:sldId id="291" r:id="rId29"/>
    <p:sldId id="274" r:id="rId30"/>
    <p:sldId id="275" r:id="rId31"/>
    <p:sldId id="308" r:id="rId32"/>
    <p:sldId id="309" r:id="rId33"/>
    <p:sldId id="311" r:id="rId34"/>
    <p:sldId id="277" r:id="rId35"/>
    <p:sldId id="278" r:id="rId36"/>
    <p:sldId id="279" r:id="rId37"/>
    <p:sldId id="280" r:id="rId38"/>
    <p:sldId id="281" r:id="rId39"/>
    <p:sldId id="301" r:id="rId40"/>
    <p:sldId id="302" r:id="rId41"/>
    <p:sldId id="303" r:id="rId42"/>
    <p:sldId id="306" r:id="rId43"/>
    <p:sldId id="314" r:id="rId44"/>
    <p:sldId id="284" r:id="rId45"/>
    <p:sldId id="315" r:id="rId46"/>
    <p:sldId id="316" r:id="rId47"/>
    <p:sldId id="312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FF99"/>
    <a:srgbClr val="D8D4BA"/>
    <a:srgbClr val="DDDDDD"/>
    <a:srgbClr val="CCFF33"/>
    <a:srgbClr val="99CC00"/>
    <a:srgbClr val="FFFF00"/>
    <a:srgbClr val="F2E714"/>
    <a:srgbClr val="E6F802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738DD-66B7-4142-9EB3-A43152A1569B}" type="doc">
      <dgm:prSet loTypeId="urn:microsoft.com/office/officeart/2005/8/layout/hList7#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45AA034D-B2FF-4008-9F66-D28547596A56}">
      <dgm:prSet/>
      <dgm:spPr/>
      <dgm:t>
        <a:bodyPr/>
        <a:lstStyle/>
        <a:p>
          <a:r>
            <a:rPr lang="ar-TN" dirty="0"/>
            <a:t>تأثير سلبي عل صورة العلامة التّجاريّة للمؤسّسة </a:t>
          </a:r>
          <a:r>
            <a:rPr lang="fr-FR" dirty="0"/>
            <a:t> </a:t>
          </a:r>
          <a:br>
            <a:rPr lang="fr-FR" dirty="0"/>
          </a:br>
          <a:r>
            <a:rPr lang="fr-FR" dirty="0"/>
            <a:t>(</a:t>
          </a:r>
          <a:r>
            <a:rPr lang="fr-FR" dirty="0" err="1"/>
            <a:t>Branding</a:t>
          </a:r>
          <a:r>
            <a:rPr lang="fr-FR" dirty="0"/>
            <a:t> issues)</a:t>
          </a:r>
        </a:p>
      </dgm:t>
    </dgm:pt>
    <dgm:pt modelId="{883DCDAE-40AA-473F-B670-C323F3842600}" type="parTrans" cxnId="{00E07ED9-1F8C-4C2E-8FE8-F8316B7C5E01}">
      <dgm:prSet/>
      <dgm:spPr/>
      <dgm:t>
        <a:bodyPr/>
        <a:lstStyle/>
        <a:p>
          <a:endParaRPr lang="fr-FR"/>
        </a:p>
      </dgm:t>
    </dgm:pt>
    <dgm:pt modelId="{4FF61238-C49F-4309-A021-4493DD7E3EEB}" type="sibTrans" cxnId="{00E07ED9-1F8C-4C2E-8FE8-F8316B7C5E01}">
      <dgm:prSet/>
      <dgm:spPr/>
      <dgm:t>
        <a:bodyPr/>
        <a:lstStyle/>
        <a:p>
          <a:endParaRPr lang="fr-FR"/>
        </a:p>
      </dgm:t>
    </dgm:pt>
    <dgm:pt modelId="{43FF0EF4-1A7A-48CB-A4DB-FBDD18FF6FA7}">
      <dgm:prSet custT="1"/>
      <dgm:spPr/>
      <dgm:t>
        <a:bodyPr/>
        <a:lstStyle/>
        <a:p>
          <a:r>
            <a:rPr lang="ar-TN" sz="2400" dirty="0"/>
            <a:t>تأثير سلبي على المردوديّة، على ازدهار المؤسّسة وأيضا على حصولها على شهادة </a:t>
          </a:r>
          <a:r>
            <a:rPr lang="fr-FR" sz="2400" dirty="0"/>
            <a:t>ISO</a:t>
          </a:r>
        </a:p>
      </dgm:t>
    </dgm:pt>
    <dgm:pt modelId="{DBE9EFE8-B16F-43B9-9403-3C508650BED5}" type="parTrans" cxnId="{F1514837-6EA5-4D7B-979D-5466AB6A0A77}">
      <dgm:prSet/>
      <dgm:spPr/>
      <dgm:t>
        <a:bodyPr/>
        <a:lstStyle/>
        <a:p>
          <a:endParaRPr lang="fr-FR"/>
        </a:p>
      </dgm:t>
    </dgm:pt>
    <dgm:pt modelId="{3EE00D66-42BD-4E3E-A1DB-AE202225A51B}" type="sibTrans" cxnId="{F1514837-6EA5-4D7B-979D-5466AB6A0A77}">
      <dgm:prSet/>
      <dgm:spPr/>
      <dgm:t>
        <a:bodyPr/>
        <a:lstStyle/>
        <a:p>
          <a:endParaRPr lang="fr-FR"/>
        </a:p>
      </dgm:t>
    </dgm:pt>
    <dgm:pt modelId="{84F1E191-0B4A-49BB-B0E3-628087A9E3CB}">
      <dgm:prSet/>
      <dgm:spPr>
        <a:solidFill>
          <a:srgbClr val="FF6600"/>
        </a:solidFill>
        <a:ln>
          <a:solidFill>
            <a:schemeClr val="bg1"/>
          </a:solidFill>
        </a:ln>
      </dgm:spPr>
      <dgm:t>
        <a:bodyPr/>
        <a:lstStyle/>
        <a:p>
          <a:r>
            <a:rPr lang="ar-TN" dirty="0"/>
            <a:t>التّغييرات المتعدّدة لليد العاملة</a:t>
          </a:r>
          <a:r>
            <a:rPr lang="fr-FR" dirty="0"/>
            <a:t> </a:t>
          </a:r>
          <a:br>
            <a:rPr lang="fr-FR" dirty="0"/>
          </a:br>
          <a:r>
            <a:rPr lang="fr-FR" dirty="0"/>
            <a:t>(</a:t>
          </a:r>
          <a:r>
            <a:rPr lang="fr-FR" dirty="0" smtClean="0"/>
            <a:t>Turnover</a:t>
          </a:r>
          <a:r>
            <a:rPr lang="fr-FR" dirty="0"/>
            <a:t>)</a:t>
          </a:r>
        </a:p>
      </dgm:t>
    </dgm:pt>
    <dgm:pt modelId="{E6243707-CC58-44DA-85D7-CD4791C0BB0F}" type="parTrans" cxnId="{ED2E91D7-5DAC-48B2-92A9-3AF6F03F749D}">
      <dgm:prSet/>
      <dgm:spPr/>
      <dgm:t>
        <a:bodyPr/>
        <a:lstStyle/>
        <a:p>
          <a:endParaRPr lang="fr-FR"/>
        </a:p>
      </dgm:t>
    </dgm:pt>
    <dgm:pt modelId="{59CD9575-20A1-48A7-A70B-7BCA0B487683}" type="sibTrans" cxnId="{ED2E91D7-5DAC-48B2-92A9-3AF6F03F749D}">
      <dgm:prSet/>
      <dgm:spPr/>
      <dgm:t>
        <a:bodyPr/>
        <a:lstStyle/>
        <a:p>
          <a:endParaRPr lang="fr-FR"/>
        </a:p>
      </dgm:t>
    </dgm:pt>
    <dgm:pt modelId="{FB6E89F1-AC38-4880-9241-BE604A1FD398}">
      <dgm:prSet custT="1"/>
      <dgm:spPr/>
      <dgm:t>
        <a:bodyPr/>
        <a:lstStyle/>
        <a:p>
          <a:r>
            <a:rPr lang="ar-TN" sz="4000" dirty="0"/>
            <a:t>تكلفة باهضة </a:t>
          </a:r>
          <a:endParaRPr lang="fr-FR" sz="4000" dirty="0"/>
        </a:p>
      </dgm:t>
    </dgm:pt>
    <dgm:pt modelId="{E1C806A7-DEFF-4674-A060-8D5F607FA7AD}" type="sibTrans" cxnId="{6D1B399A-2A0E-4449-B477-46181FEC901A}">
      <dgm:prSet/>
      <dgm:spPr/>
      <dgm:t>
        <a:bodyPr/>
        <a:lstStyle/>
        <a:p>
          <a:endParaRPr lang="fr-FR"/>
        </a:p>
      </dgm:t>
    </dgm:pt>
    <dgm:pt modelId="{CFDD3933-F05B-4B8F-BAAF-4D4B3469C268}" type="parTrans" cxnId="{6D1B399A-2A0E-4449-B477-46181FEC901A}">
      <dgm:prSet/>
      <dgm:spPr/>
      <dgm:t>
        <a:bodyPr/>
        <a:lstStyle/>
        <a:p>
          <a:endParaRPr lang="fr-FR"/>
        </a:p>
      </dgm:t>
    </dgm:pt>
    <dgm:pt modelId="{544C2523-A57C-4645-A4E3-A1041483AD80}" type="pres">
      <dgm:prSet presAssocID="{6E1738DD-66B7-4142-9EB3-A43152A156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C379AC-5947-420E-884F-C0D7DD959CD4}" type="pres">
      <dgm:prSet presAssocID="{6E1738DD-66B7-4142-9EB3-A43152A1569B}" presName="fgShape" presStyleLbl="fgShp" presStyleIdx="0" presStyleCnt="1"/>
      <dgm:spPr>
        <a:solidFill>
          <a:srgbClr val="002060"/>
        </a:solidFill>
      </dgm:spPr>
    </dgm:pt>
    <dgm:pt modelId="{AD9DEC57-C239-4FC1-9D4C-85DF4FB49617}" type="pres">
      <dgm:prSet presAssocID="{6E1738DD-66B7-4142-9EB3-A43152A1569B}" presName="linComp" presStyleCnt="0"/>
      <dgm:spPr/>
    </dgm:pt>
    <dgm:pt modelId="{10C97116-6EFB-410C-88F9-FF48E875DEFE}" type="pres">
      <dgm:prSet presAssocID="{45AA034D-B2FF-4008-9F66-D28547596A56}" presName="compNode" presStyleCnt="0"/>
      <dgm:spPr/>
    </dgm:pt>
    <dgm:pt modelId="{1434E516-2BCD-491B-A37B-15363425C8D3}" type="pres">
      <dgm:prSet presAssocID="{45AA034D-B2FF-4008-9F66-D28547596A56}" presName="bkgdShape" presStyleLbl="node1" presStyleIdx="0" presStyleCnt="4"/>
      <dgm:spPr/>
      <dgm:t>
        <a:bodyPr/>
        <a:lstStyle/>
        <a:p>
          <a:endParaRPr lang="fr-FR"/>
        </a:p>
      </dgm:t>
    </dgm:pt>
    <dgm:pt modelId="{011B773A-095B-4F61-A7B1-8BE782C73FEC}" type="pres">
      <dgm:prSet presAssocID="{45AA034D-B2FF-4008-9F66-D28547596A5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FBD280-0E1C-4C16-AB1B-C536C8E63754}" type="pres">
      <dgm:prSet presAssocID="{45AA034D-B2FF-4008-9F66-D28547596A56}" presName="invisiNode" presStyleLbl="node1" presStyleIdx="0" presStyleCnt="4"/>
      <dgm:spPr/>
    </dgm:pt>
    <dgm:pt modelId="{6FD07798-2DEA-4535-A243-B33AD56FD98B}" type="pres">
      <dgm:prSet presAssocID="{45AA034D-B2FF-4008-9F66-D28547596A56}" presName="imagNode" presStyleLbl="fgImgPlace1" presStyleIdx="0" presStyleCnt="4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</dgm:spPr>
    </dgm:pt>
    <dgm:pt modelId="{BD4A1E70-D193-485F-A0CA-0A04813BEF44}" type="pres">
      <dgm:prSet presAssocID="{4FF61238-C49F-4309-A021-4493DD7E3EE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41110129-31DB-4653-B410-AECD3C5F1216}" type="pres">
      <dgm:prSet presAssocID="{43FF0EF4-1A7A-48CB-A4DB-FBDD18FF6FA7}" presName="compNode" presStyleCnt="0"/>
      <dgm:spPr/>
    </dgm:pt>
    <dgm:pt modelId="{FC0CAAAB-7FF5-4079-BDC9-FBE777C2A604}" type="pres">
      <dgm:prSet presAssocID="{43FF0EF4-1A7A-48CB-A4DB-FBDD18FF6FA7}" presName="bkgdShape" presStyleLbl="node1" presStyleIdx="1" presStyleCnt="4"/>
      <dgm:spPr/>
      <dgm:t>
        <a:bodyPr/>
        <a:lstStyle/>
        <a:p>
          <a:endParaRPr lang="fr-FR"/>
        </a:p>
      </dgm:t>
    </dgm:pt>
    <dgm:pt modelId="{784C04B4-571B-45B3-8856-04D6E3A90C21}" type="pres">
      <dgm:prSet presAssocID="{43FF0EF4-1A7A-48CB-A4DB-FBDD18FF6FA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42F92C-C816-4F6E-A53A-DC39B6A42512}" type="pres">
      <dgm:prSet presAssocID="{43FF0EF4-1A7A-48CB-A4DB-FBDD18FF6FA7}" presName="invisiNode" presStyleLbl="node1" presStyleIdx="1" presStyleCnt="4"/>
      <dgm:spPr/>
    </dgm:pt>
    <dgm:pt modelId="{DB0A02AE-F5CD-404C-9BCF-9936004056D4}" type="pres">
      <dgm:prSet presAssocID="{43FF0EF4-1A7A-48CB-A4DB-FBDD18FF6FA7}" presName="imagNode" presStyleLbl="fgImgPlace1" presStyleIdx="1" presStyleCnt="4"/>
      <dgm:spPr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</dgm:spPr>
    </dgm:pt>
    <dgm:pt modelId="{38A67A39-9611-47A0-9DA0-E0B2F85C5673}" type="pres">
      <dgm:prSet presAssocID="{3EE00D66-42BD-4E3E-A1DB-AE202225A51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7667C99-4AB1-4E79-A5BB-1B02C002AE9C}" type="pres">
      <dgm:prSet presAssocID="{FB6E89F1-AC38-4880-9241-BE604A1FD398}" presName="compNode" presStyleCnt="0"/>
      <dgm:spPr/>
    </dgm:pt>
    <dgm:pt modelId="{73F7DD21-364E-4226-B18D-9E5E691A175E}" type="pres">
      <dgm:prSet presAssocID="{FB6E89F1-AC38-4880-9241-BE604A1FD398}" presName="bkgdShape" presStyleLbl="node1" presStyleIdx="2" presStyleCnt="4"/>
      <dgm:spPr/>
      <dgm:t>
        <a:bodyPr/>
        <a:lstStyle/>
        <a:p>
          <a:endParaRPr lang="fr-FR"/>
        </a:p>
      </dgm:t>
    </dgm:pt>
    <dgm:pt modelId="{3E4BDA1C-4971-4BFC-8B05-673270E0B3CD}" type="pres">
      <dgm:prSet presAssocID="{FB6E89F1-AC38-4880-9241-BE604A1FD39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26AA37-37CF-4633-9129-BD1D5C012E58}" type="pres">
      <dgm:prSet presAssocID="{FB6E89F1-AC38-4880-9241-BE604A1FD398}" presName="invisiNode" presStyleLbl="node1" presStyleIdx="2" presStyleCnt="4"/>
      <dgm:spPr/>
    </dgm:pt>
    <dgm:pt modelId="{F3C66CAA-CF09-44B6-B7DE-22598ADD318D}" type="pres">
      <dgm:prSet presAssocID="{FB6E89F1-AC38-4880-9241-BE604A1FD398}" presName="imagNode" presStyleLbl="fgImgPlace1" presStyleIdx="2" presStyleCnt="4"/>
      <dgm:spPr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</dgm:spPr>
    </dgm:pt>
    <dgm:pt modelId="{D881C705-B8F5-42C6-8C0F-8785A73BA2BC}" type="pres">
      <dgm:prSet presAssocID="{E1C806A7-DEFF-4674-A060-8D5F607FA7A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1FAD6E1-5583-4A06-9E39-DD9434C94297}" type="pres">
      <dgm:prSet presAssocID="{84F1E191-0B4A-49BB-B0E3-628087A9E3CB}" presName="compNode" presStyleCnt="0"/>
      <dgm:spPr/>
    </dgm:pt>
    <dgm:pt modelId="{37B9DC84-0D6A-41BC-BD6F-E6E784CB7132}" type="pres">
      <dgm:prSet presAssocID="{84F1E191-0B4A-49BB-B0E3-628087A9E3CB}" presName="bkgdShape" presStyleLbl="node1" presStyleIdx="3" presStyleCnt="4"/>
      <dgm:spPr/>
      <dgm:t>
        <a:bodyPr/>
        <a:lstStyle/>
        <a:p>
          <a:endParaRPr lang="fr-FR"/>
        </a:p>
      </dgm:t>
    </dgm:pt>
    <dgm:pt modelId="{36131649-C4C8-4EED-A525-38C0D14CF4A5}" type="pres">
      <dgm:prSet presAssocID="{84F1E191-0B4A-49BB-B0E3-628087A9E3C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368A63-29AC-4EF5-9616-12089B1A09DF}" type="pres">
      <dgm:prSet presAssocID="{84F1E191-0B4A-49BB-B0E3-628087A9E3CB}" presName="invisiNode" presStyleLbl="node1" presStyleIdx="3" presStyleCnt="4"/>
      <dgm:spPr/>
    </dgm:pt>
    <dgm:pt modelId="{07CA071A-D495-4DD5-AC46-E0624051288C}" type="pres">
      <dgm:prSet presAssocID="{84F1E191-0B4A-49BB-B0E3-628087A9E3CB}" presName="imagNode" presStyleLbl="fgImgPlace1" presStyleIdx="3" presStyleCnt="4" custScaleX="100089" custLinFactNeighborX="238"/>
      <dgm:spPr>
        <a:blipFill rotWithShape="1"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</dgm:spPr>
    </dgm:pt>
  </dgm:ptLst>
  <dgm:cxnLst>
    <dgm:cxn modelId="{C4962E13-3802-4D28-A7CD-E708319C1296}" type="presOf" srcId="{45AA034D-B2FF-4008-9F66-D28547596A56}" destId="{1434E516-2BCD-491B-A37B-15363425C8D3}" srcOrd="0" destOrd="0" presId="urn:microsoft.com/office/officeart/2005/8/layout/hList7#1"/>
    <dgm:cxn modelId="{38A8880B-2ECF-4543-AA80-9D7805072888}" type="presOf" srcId="{84F1E191-0B4A-49BB-B0E3-628087A9E3CB}" destId="{36131649-C4C8-4EED-A525-38C0D14CF4A5}" srcOrd="1" destOrd="0" presId="urn:microsoft.com/office/officeart/2005/8/layout/hList7#1"/>
    <dgm:cxn modelId="{6D1B399A-2A0E-4449-B477-46181FEC901A}" srcId="{6E1738DD-66B7-4142-9EB3-A43152A1569B}" destId="{FB6E89F1-AC38-4880-9241-BE604A1FD398}" srcOrd="2" destOrd="0" parTransId="{CFDD3933-F05B-4B8F-BAAF-4D4B3469C268}" sibTransId="{E1C806A7-DEFF-4674-A060-8D5F607FA7AD}"/>
    <dgm:cxn modelId="{6A54D1A1-D298-46AC-ABAB-A5F988A358C8}" type="presOf" srcId="{3EE00D66-42BD-4E3E-A1DB-AE202225A51B}" destId="{38A67A39-9611-47A0-9DA0-E0B2F85C5673}" srcOrd="0" destOrd="0" presId="urn:microsoft.com/office/officeart/2005/8/layout/hList7#1"/>
    <dgm:cxn modelId="{6E2EF372-4401-428D-B744-FF8D8EDB9916}" type="presOf" srcId="{E1C806A7-DEFF-4674-A060-8D5F607FA7AD}" destId="{D881C705-B8F5-42C6-8C0F-8785A73BA2BC}" srcOrd="0" destOrd="0" presId="urn:microsoft.com/office/officeart/2005/8/layout/hList7#1"/>
    <dgm:cxn modelId="{92F9B35D-DE89-41EA-AC53-8D7FB32EDF85}" type="presOf" srcId="{43FF0EF4-1A7A-48CB-A4DB-FBDD18FF6FA7}" destId="{FC0CAAAB-7FF5-4079-BDC9-FBE777C2A604}" srcOrd="0" destOrd="0" presId="urn:microsoft.com/office/officeart/2005/8/layout/hList7#1"/>
    <dgm:cxn modelId="{776894A7-59A0-435D-9FA3-DB6226728A06}" type="presOf" srcId="{45AA034D-B2FF-4008-9F66-D28547596A56}" destId="{011B773A-095B-4F61-A7B1-8BE782C73FEC}" srcOrd="1" destOrd="0" presId="urn:microsoft.com/office/officeart/2005/8/layout/hList7#1"/>
    <dgm:cxn modelId="{ED2E91D7-5DAC-48B2-92A9-3AF6F03F749D}" srcId="{6E1738DD-66B7-4142-9EB3-A43152A1569B}" destId="{84F1E191-0B4A-49BB-B0E3-628087A9E3CB}" srcOrd="3" destOrd="0" parTransId="{E6243707-CC58-44DA-85D7-CD4791C0BB0F}" sibTransId="{59CD9575-20A1-48A7-A70B-7BCA0B487683}"/>
    <dgm:cxn modelId="{00E07ED9-1F8C-4C2E-8FE8-F8316B7C5E01}" srcId="{6E1738DD-66B7-4142-9EB3-A43152A1569B}" destId="{45AA034D-B2FF-4008-9F66-D28547596A56}" srcOrd="0" destOrd="0" parTransId="{883DCDAE-40AA-473F-B670-C323F3842600}" sibTransId="{4FF61238-C49F-4309-A021-4493DD7E3EEB}"/>
    <dgm:cxn modelId="{E3030962-0255-4087-A3D6-ED69EB192A38}" type="presOf" srcId="{4FF61238-C49F-4309-A021-4493DD7E3EEB}" destId="{BD4A1E70-D193-485F-A0CA-0A04813BEF44}" srcOrd="0" destOrd="0" presId="urn:microsoft.com/office/officeart/2005/8/layout/hList7#1"/>
    <dgm:cxn modelId="{F1514837-6EA5-4D7B-979D-5466AB6A0A77}" srcId="{6E1738DD-66B7-4142-9EB3-A43152A1569B}" destId="{43FF0EF4-1A7A-48CB-A4DB-FBDD18FF6FA7}" srcOrd="1" destOrd="0" parTransId="{DBE9EFE8-B16F-43B9-9403-3C508650BED5}" sibTransId="{3EE00D66-42BD-4E3E-A1DB-AE202225A51B}"/>
    <dgm:cxn modelId="{BBCA753A-8806-4A9C-95D1-DBC59D8BFDA9}" type="presOf" srcId="{6E1738DD-66B7-4142-9EB3-A43152A1569B}" destId="{544C2523-A57C-4645-A4E3-A1041483AD80}" srcOrd="0" destOrd="0" presId="urn:microsoft.com/office/officeart/2005/8/layout/hList7#1"/>
    <dgm:cxn modelId="{BC10BEA2-1ECC-433C-B7CE-453C297838B0}" type="presOf" srcId="{84F1E191-0B4A-49BB-B0E3-628087A9E3CB}" destId="{37B9DC84-0D6A-41BC-BD6F-E6E784CB7132}" srcOrd="0" destOrd="0" presId="urn:microsoft.com/office/officeart/2005/8/layout/hList7#1"/>
    <dgm:cxn modelId="{AD380B7C-81D1-4F1F-BCBF-975D9DA0DCB3}" type="presOf" srcId="{FB6E89F1-AC38-4880-9241-BE604A1FD398}" destId="{73F7DD21-364E-4226-B18D-9E5E691A175E}" srcOrd="0" destOrd="0" presId="urn:microsoft.com/office/officeart/2005/8/layout/hList7#1"/>
    <dgm:cxn modelId="{B55004A9-57E9-4267-AE0B-A5D8714F3D65}" type="presOf" srcId="{FB6E89F1-AC38-4880-9241-BE604A1FD398}" destId="{3E4BDA1C-4971-4BFC-8B05-673270E0B3CD}" srcOrd="1" destOrd="0" presId="urn:microsoft.com/office/officeart/2005/8/layout/hList7#1"/>
    <dgm:cxn modelId="{8E30A00E-9DBC-47BE-AE83-1A95DDC7AC49}" type="presOf" srcId="{43FF0EF4-1A7A-48CB-A4DB-FBDD18FF6FA7}" destId="{784C04B4-571B-45B3-8856-04D6E3A90C21}" srcOrd="1" destOrd="0" presId="urn:microsoft.com/office/officeart/2005/8/layout/hList7#1"/>
    <dgm:cxn modelId="{88B535E7-788D-43EC-B368-7F206D628886}" type="presParOf" srcId="{544C2523-A57C-4645-A4E3-A1041483AD80}" destId="{E5C379AC-5947-420E-884F-C0D7DD959CD4}" srcOrd="0" destOrd="0" presId="urn:microsoft.com/office/officeart/2005/8/layout/hList7#1"/>
    <dgm:cxn modelId="{C170DA04-D684-4FA8-8915-5F07EA41369D}" type="presParOf" srcId="{544C2523-A57C-4645-A4E3-A1041483AD80}" destId="{AD9DEC57-C239-4FC1-9D4C-85DF4FB49617}" srcOrd="1" destOrd="0" presId="urn:microsoft.com/office/officeart/2005/8/layout/hList7#1"/>
    <dgm:cxn modelId="{EED1A6DD-1515-4415-B12F-1E5952FFDB25}" type="presParOf" srcId="{AD9DEC57-C239-4FC1-9D4C-85DF4FB49617}" destId="{10C97116-6EFB-410C-88F9-FF48E875DEFE}" srcOrd="0" destOrd="0" presId="urn:microsoft.com/office/officeart/2005/8/layout/hList7#1"/>
    <dgm:cxn modelId="{50E78E80-06AD-48AB-BD30-DEEF30D04CBC}" type="presParOf" srcId="{10C97116-6EFB-410C-88F9-FF48E875DEFE}" destId="{1434E516-2BCD-491B-A37B-15363425C8D3}" srcOrd="0" destOrd="0" presId="urn:microsoft.com/office/officeart/2005/8/layout/hList7#1"/>
    <dgm:cxn modelId="{F1908D7C-4EB5-4AA2-9ECB-7D72C8580DE3}" type="presParOf" srcId="{10C97116-6EFB-410C-88F9-FF48E875DEFE}" destId="{011B773A-095B-4F61-A7B1-8BE782C73FEC}" srcOrd="1" destOrd="0" presId="urn:microsoft.com/office/officeart/2005/8/layout/hList7#1"/>
    <dgm:cxn modelId="{01AD419D-BD90-4D21-8429-7AEC9068FE5F}" type="presParOf" srcId="{10C97116-6EFB-410C-88F9-FF48E875DEFE}" destId="{60FBD280-0E1C-4C16-AB1B-C536C8E63754}" srcOrd="2" destOrd="0" presId="urn:microsoft.com/office/officeart/2005/8/layout/hList7#1"/>
    <dgm:cxn modelId="{CC296BF0-8805-489A-89DC-95EFAAC92F98}" type="presParOf" srcId="{10C97116-6EFB-410C-88F9-FF48E875DEFE}" destId="{6FD07798-2DEA-4535-A243-B33AD56FD98B}" srcOrd="3" destOrd="0" presId="urn:microsoft.com/office/officeart/2005/8/layout/hList7#1"/>
    <dgm:cxn modelId="{934CD9E2-5A96-4603-81F2-F4E02EF57DF5}" type="presParOf" srcId="{AD9DEC57-C239-4FC1-9D4C-85DF4FB49617}" destId="{BD4A1E70-D193-485F-A0CA-0A04813BEF44}" srcOrd="1" destOrd="0" presId="urn:microsoft.com/office/officeart/2005/8/layout/hList7#1"/>
    <dgm:cxn modelId="{F391E932-D3C9-4A69-956D-7691917C5637}" type="presParOf" srcId="{AD9DEC57-C239-4FC1-9D4C-85DF4FB49617}" destId="{41110129-31DB-4653-B410-AECD3C5F1216}" srcOrd="2" destOrd="0" presId="urn:microsoft.com/office/officeart/2005/8/layout/hList7#1"/>
    <dgm:cxn modelId="{F1ADB571-5283-42D5-A780-15FA82970459}" type="presParOf" srcId="{41110129-31DB-4653-B410-AECD3C5F1216}" destId="{FC0CAAAB-7FF5-4079-BDC9-FBE777C2A604}" srcOrd="0" destOrd="0" presId="urn:microsoft.com/office/officeart/2005/8/layout/hList7#1"/>
    <dgm:cxn modelId="{9F3DF6A1-CE7F-481D-8023-6E96172FE511}" type="presParOf" srcId="{41110129-31DB-4653-B410-AECD3C5F1216}" destId="{784C04B4-571B-45B3-8856-04D6E3A90C21}" srcOrd="1" destOrd="0" presId="urn:microsoft.com/office/officeart/2005/8/layout/hList7#1"/>
    <dgm:cxn modelId="{CFE95228-C084-4FC6-85AD-6D4C3D6347FA}" type="presParOf" srcId="{41110129-31DB-4653-B410-AECD3C5F1216}" destId="{DB42F92C-C816-4F6E-A53A-DC39B6A42512}" srcOrd="2" destOrd="0" presId="urn:microsoft.com/office/officeart/2005/8/layout/hList7#1"/>
    <dgm:cxn modelId="{DA6E1D9A-D656-4096-8DAE-5DDA89302B8B}" type="presParOf" srcId="{41110129-31DB-4653-B410-AECD3C5F1216}" destId="{DB0A02AE-F5CD-404C-9BCF-9936004056D4}" srcOrd="3" destOrd="0" presId="urn:microsoft.com/office/officeart/2005/8/layout/hList7#1"/>
    <dgm:cxn modelId="{26CF7A99-3B46-4B01-9E1F-FF9B00AB78FE}" type="presParOf" srcId="{AD9DEC57-C239-4FC1-9D4C-85DF4FB49617}" destId="{38A67A39-9611-47A0-9DA0-E0B2F85C5673}" srcOrd="3" destOrd="0" presId="urn:microsoft.com/office/officeart/2005/8/layout/hList7#1"/>
    <dgm:cxn modelId="{EECD1320-561F-460A-A630-F871E02D7768}" type="presParOf" srcId="{AD9DEC57-C239-4FC1-9D4C-85DF4FB49617}" destId="{17667C99-4AB1-4E79-A5BB-1B02C002AE9C}" srcOrd="4" destOrd="0" presId="urn:microsoft.com/office/officeart/2005/8/layout/hList7#1"/>
    <dgm:cxn modelId="{BCFF80EF-A739-4AB7-963C-C2C3CAEB9ACF}" type="presParOf" srcId="{17667C99-4AB1-4E79-A5BB-1B02C002AE9C}" destId="{73F7DD21-364E-4226-B18D-9E5E691A175E}" srcOrd="0" destOrd="0" presId="urn:microsoft.com/office/officeart/2005/8/layout/hList7#1"/>
    <dgm:cxn modelId="{98296216-52B1-4A2F-99F9-1A14E1D7BF77}" type="presParOf" srcId="{17667C99-4AB1-4E79-A5BB-1B02C002AE9C}" destId="{3E4BDA1C-4971-4BFC-8B05-673270E0B3CD}" srcOrd="1" destOrd="0" presId="urn:microsoft.com/office/officeart/2005/8/layout/hList7#1"/>
    <dgm:cxn modelId="{389F2D4B-F7E6-4482-80D9-17EB7AA9BC03}" type="presParOf" srcId="{17667C99-4AB1-4E79-A5BB-1B02C002AE9C}" destId="{5E26AA37-37CF-4633-9129-BD1D5C012E58}" srcOrd="2" destOrd="0" presId="urn:microsoft.com/office/officeart/2005/8/layout/hList7#1"/>
    <dgm:cxn modelId="{523D4BFC-B641-4A67-B81C-B6D8D44CA82F}" type="presParOf" srcId="{17667C99-4AB1-4E79-A5BB-1B02C002AE9C}" destId="{F3C66CAA-CF09-44B6-B7DE-22598ADD318D}" srcOrd="3" destOrd="0" presId="urn:microsoft.com/office/officeart/2005/8/layout/hList7#1"/>
    <dgm:cxn modelId="{6722576F-9933-4FEA-A9CC-F7DB19B3E62F}" type="presParOf" srcId="{AD9DEC57-C239-4FC1-9D4C-85DF4FB49617}" destId="{D881C705-B8F5-42C6-8C0F-8785A73BA2BC}" srcOrd="5" destOrd="0" presId="urn:microsoft.com/office/officeart/2005/8/layout/hList7#1"/>
    <dgm:cxn modelId="{538FC500-B9A1-4939-A723-657FC0D0D9F2}" type="presParOf" srcId="{AD9DEC57-C239-4FC1-9D4C-85DF4FB49617}" destId="{A1FAD6E1-5583-4A06-9E39-DD9434C94297}" srcOrd="6" destOrd="0" presId="urn:microsoft.com/office/officeart/2005/8/layout/hList7#1"/>
    <dgm:cxn modelId="{821C2087-1BA8-4F5D-AEAE-4B8F4912DEE0}" type="presParOf" srcId="{A1FAD6E1-5583-4A06-9E39-DD9434C94297}" destId="{37B9DC84-0D6A-41BC-BD6F-E6E784CB7132}" srcOrd="0" destOrd="0" presId="urn:microsoft.com/office/officeart/2005/8/layout/hList7#1"/>
    <dgm:cxn modelId="{F8C367C8-E3B8-4400-9784-F00D72250A03}" type="presParOf" srcId="{A1FAD6E1-5583-4A06-9E39-DD9434C94297}" destId="{36131649-C4C8-4EED-A525-38C0D14CF4A5}" srcOrd="1" destOrd="0" presId="urn:microsoft.com/office/officeart/2005/8/layout/hList7#1"/>
    <dgm:cxn modelId="{9082D598-0B42-44F3-8F01-5641BCAAF59F}" type="presParOf" srcId="{A1FAD6E1-5583-4A06-9E39-DD9434C94297}" destId="{0F368A63-29AC-4EF5-9616-12089B1A09DF}" srcOrd="2" destOrd="0" presId="urn:microsoft.com/office/officeart/2005/8/layout/hList7#1"/>
    <dgm:cxn modelId="{03C9B65C-E0F7-4862-971F-DC25FF179AFB}" type="presParOf" srcId="{A1FAD6E1-5583-4A06-9E39-DD9434C94297}" destId="{07CA071A-D495-4DD5-AC46-E0624051288C}" srcOrd="3" destOrd="0" presId="urn:microsoft.com/office/officeart/2005/8/layout/hList7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E170B7-C0ED-4F00-85B8-9B8E28F6536D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AC3AE3-F12B-466E-A93E-E921023A0574}">
      <dgm:prSet/>
      <dgm:spPr/>
      <dgm:t>
        <a:bodyPr/>
        <a:lstStyle/>
        <a:p>
          <a:pPr rtl="1"/>
          <a:r>
            <a:rPr lang="ar-TN" dirty="0"/>
            <a:t>1- مفاهيم أساسّية للتّفاوض</a:t>
          </a:r>
          <a:endParaRPr lang="en-US" dirty="0"/>
        </a:p>
      </dgm:t>
    </dgm:pt>
    <dgm:pt modelId="{7FD46ADF-EFCD-44EB-8C41-33331E94D2DB}" type="parTrans" cxnId="{B2C131B7-74B0-4D8B-8BAD-D071FB48D5B5}">
      <dgm:prSet/>
      <dgm:spPr/>
      <dgm:t>
        <a:bodyPr/>
        <a:lstStyle/>
        <a:p>
          <a:endParaRPr lang="en-US"/>
        </a:p>
      </dgm:t>
    </dgm:pt>
    <dgm:pt modelId="{4F4D6FD5-199D-4FEE-99E8-8B4D45EF2207}" type="sibTrans" cxnId="{B2C131B7-74B0-4D8B-8BAD-D071FB48D5B5}">
      <dgm:prSet/>
      <dgm:spPr/>
      <dgm:t>
        <a:bodyPr/>
        <a:lstStyle/>
        <a:p>
          <a:endParaRPr lang="en-US"/>
        </a:p>
      </dgm:t>
    </dgm:pt>
    <dgm:pt modelId="{138B253D-A3AC-4472-AA5A-7EE69EC8B271}">
      <dgm:prSet/>
      <dgm:spPr>
        <a:solidFill>
          <a:srgbClr val="FF6600"/>
        </a:solidFill>
      </dgm:spPr>
      <dgm:t>
        <a:bodyPr/>
        <a:lstStyle/>
        <a:p>
          <a:pPr rtl="1"/>
          <a:r>
            <a:rPr lang="ar-TN" dirty="0"/>
            <a:t>2</a:t>
          </a:r>
          <a:r>
            <a:rPr lang="fr-FR" dirty="0"/>
            <a:t> </a:t>
          </a:r>
          <a:r>
            <a:rPr lang="ar-TN" dirty="0"/>
            <a:t>- أنواع التّفاوض الجماعي (ربح/ ربح –</a:t>
          </a:r>
          <a:r>
            <a:rPr lang="fr-FR" dirty="0"/>
            <a:t> </a:t>
          </a:r>
          <a:r>
            <a:rPr lang="ar-TN" dirty="0"/>
            <a:t> ربح/</a:t>
          </a:r>
          <a:r>
            <a:rPr lang="fr-FR" dirty="0"/>
            <a:t> </a:t>
          </a:r>
          <a:r>
            <a:rPr lang="ar-TN" dirty="0"/>
            <a:t>خسارة)</a:t>
          </a:r>
          <a:endParaRPr lang="en-US" dirty="0"/>
        </a:p>
      </dgm:t>
    </dgm:pt>
    <dgm:pt modelId="{F32631D3-1E12-4AFC-AE18-4F562BEF3F19}" type="parTrans" cxnId="{25EF0A69-49B6-4C17-8697-47C1C6720B9D}">
      <dgm:prSet/>
      <dgm:spPr/>
      <dgm:t>
        <a:bodyPr/>
        <a:lstStyle/>
        <a:p>
          <a:endParaRPr lang="en-US"/>
        </a:p>
      </dgm:t>
    </dgm:pt>
    <dgm:pt modelId="{32F7E68A-1D45-437A-BFB5-CC5FFE86E2E6}" type="sibTrans" cxnId="{25EF0A69-49B6-4C17-8697-47C1C6720B9D}">
      <dgm:prSet/>
      <dgm:spPr/>
      <dgm:t>
        <a:bodyPr/>
        <a:lstStyle/>
        <a:p>
          <a:endParaRPr lang="en-US"/>
        </a:p>
      </dgm:t>
    </dgm:pt>
    <dgm:pt modelId="{EF7B126F-95F4-4035-BBC0-D1CE668E682F}">
      <dgm:prSet/>
      <dgm:spPr/>
      <dgm:t>
        <a:bodyPr/>
        <a:lstStyle/>
        <a:p>
          <a:pPr algn="r" rtl="1"/>
          <a:r>
            <a:rPr lang="ar-TN" dirty="0">
              <a:solidFill>
                <a:schemeClr val="tx1"/>
              </a:solidFill>
            </a:rPr>
            <a:t>3- استراتيجيات التّفاوض</a:t>
          </a:r>
          <a:endParaRPr lang="en-US" dirty="0">
            <a:solidFill>
              <a:schemeClr val="tx1"/>
            </a:solidFill>
          </a:endParaRPr>
        </a:p>
      </dgm:t>
    </dgm:pt>
    <dgm:pt modelId="{BA2E7014-09CC-46F3-8BB9-F2B6B862AE2F}" type="parTrans" cxnId="{37D96475-B69E-4014-AFB5-6BE4B48586A9}">
      <dgm:prSet/>
      <dgm:spPr/>
      <dgm:t>
        <a:bodyPr/>
        <a:lstStyle/>
        <a:p>
          <a:endParaRPr lang="en-US"/>
        </a:p>
      </dgm:t>
    </dgm:pt>
    <dgm:pt modelId="{EC437EC3-1BB9-43F3-9CF0-F35A0896D323}" type="sibTrans" cxnId="{37D96475-B69E-4014-AFB5-6BE4B48586A9}">
      <dgm:prSet/>
      <dgm:spPr/>
      <dgm:t>
        <a:bodyPr/>
        <a:lstStyle/>
        <a:p>
          <a:endParaRPr lang="en-US"/>
        </a:p>
      </dgm:t>
    </dgm:pt>
    <dgm:pt modelId="{1854C7E8-A5E4-4F45-BE33-EA47E68F57DF}">
      <dgm:prSet/>
      <dgm:spPr/>
      <dgm:t>
        <a:bodyPr/>
        <a:lstStyle/>
        <a:p>
          <a:pPr algn="r" rtl="1"/>
          <a:r>
            <a:rPr lang="ar-SA" dirty="0">
              <a:solidFill>
                <a:schemeClr val="tx1"/>
              </a:solidFill>
            </a:rPr>
            <a:t>وفق الأهداف المنشودة ( ماذا؟ )</a:t>
          </a:r>
          <a:endParaRPr lang="en-US" dirty="0">
            <a:solidFill>
              <a:schemeClr val="tx1"/>
            </a:solidFill>
          </a:endParaRPr>
        </a:p>
      </dgm:t>
    </dgm:pt>
    <dgm:pt modelId="{CE54B4A5-9C5F-47C1-A481-FD95D07810D5}" type="parTrans" cxnId="{A3B9DCD4-C9B3-4730-A99A-C97FBD17FE84}">
      <dgm:prSet/>
      <dgm:spPr/>
      <dgm:t>
        <a:bodyPr/>
        <a:lstStyle/>
        <a:p>
          <a:endParaRPr lang="en-US"/>
        </a:p>
      </dgm:t>
    </dgm:pt>
    <dgm:pt modelId="{3F195911-ECDA-4BFA-BE7C-1EA117AF8C83}" type="sibTrans" cxnId="{A3B9DCD4-C9B3-4730-A99A-C97FBD17FE84}">
      <dgm:prSet/>
      <dgm:spPr/>
      <dgm:t>
        <a:bodyPr/>
        <a:lstStyle/>
        <a:p>
          <a:endParaRPr lang="en-US"/>
        </a:p>
      </dgm:t>
    </dgm:pt>
    <dgm:pt modelId="{3334855F-F667-48D7-AB10-9E23348DE583}">
      <dgm:prSet/>
      <dgm:spPr/>
      <dgm:t>
        <a:bodyPr/>
        <a:lstStyle/>
        <a:p>
          <a:pPr algn="r" rtl="1"/>
          <a:r>
            <a:rPr lang="ar-SA" dirty="0">
              <a:solidFill>
                <a:schemeClr val="tx1"/>
              </a:solidFill>
            </a:rPr>
            <a:t>وفق السّلوك التّفاوضي (كيف؟) </a:t>
          </a:r>
          <a:endParaRPr lang="en-US" dirty="0">
            <a:solidFill>
              <a:schemeClr val="tx1"/>
            </a:solidFill>
          </a:endParaRPr>
        </a:p>
      </dgm:t>
    </dgm:pt>
    <dgm:pt modelId="{08A04A68-9392-4390-8552-ED9F7006682D}" type="parTrans" cxnId="{CDFE9606-88C4-438E-80C4-7C057FA73F5A}">
      <dgm:prSet/>
      <dgm:spPr/>
      <dgm:t>
        <a:bodyPr/>
        <a:lstStyle/>
        <a:p>
          <a:endParaRPr lang="en-US"/>
        </a:p>
      </dgm:t>
    </dgm:pt>
    <dgm:pt modelId="{0A593707-963E-4469-A21E-CB8C8E66A92B}" type="sibTrans" cxnId="{CDFE9606-88C4-438E-80C4-7C057FA73F5A}">
      <dgm:prSet/>
      <dgm:spPr/>
      <dgm:t>
        <a:bodyPr/>
        <a:lstStyle/>
        <a:p>
          <a:endParaRPr lang="en-US"/>
        </a:p>
      </dgm:t>
    </dgm:pt>
    <dgm:pt modelId="{15967654-0CE5-4E9B-94A6-BB8E5C4360CC}" type="pres">
      <dgm:prSet presAssocID="{A1E170B7-C0ED-4F00-85B8-9B8E28F6536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D6A0DE-F5D5-4383-9F15-9651B9BA2050}" type="pres">
      <dgm:prSet presAssocID="{D7AC3AE3-F12B-466E-A93E-E921023A05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82F92-E983-4E1D-96A3-A66330CD1C86}" type="pres">
      <dgm:prSet presAssocID="{4F4D6FD5-199D-4FEE-99E8-8B4D45EF2207}" presName="sibTrans" presStyleCnt="0"/>
      <dgm:spPr/>
    </dgm:pt>
    <dgm:pt modelId="{B64F4F5D-E5D9-40FA-A068-F44D9BD2A9C5}" type="pres">
      <dgm:prSet presAssocID="{138B253D-A3AC-4472-AA5A-7EE69EC8B271}" presName="node" presStyleLbl="node1" presStyleIdx="1" presStyleCnt="3" custScaleX="109050" custLinFactNeighborX="-2" custLinFactNeighborY="6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46229A-B978-4564-B0CE-ED29D9517C70}" type="pres">
      <dgm:prSet presAssocID="{32F7E68A-1D45-437A-BFB5-CC5FFE86E2E6}" presName="sibTrans" presStyleCnt="0"/>
      <dgm:spPr/>
    </dgm:pt>
    <dgm:pt modelId="{A9080D9F-972B-4CC8-80FF-4F362B468BA9}" type="pres">
      <dgm:prSet presAssocID="{EF7B126F-95F4-4035-BBC0-D1CE668E682F}" presName="node" presStyleLbl="node1" presStyleIdx="2" presStyleCnt="3" custLinFactNeighborX="7088" custLinFactNeighborY="-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4DC50E-2CBD-48C9-B7D2-08E9432BAAE7}" type="presOf" srcId="{A1E170B7-C0ED-4F00-85B8-9B8E28F6536D}" destId="{15967654-0CE5-4E9B-94A6-BB8E5C4360CC}" srcOrd="0" destOrd="0" presId="urn:microsoft.com/office/officeart/2005/8/layout/hList6"/>
    <dgm:cxn modelId="{51B2585C-4B1A-42F0-BD60-8DB40A61CCE2}" type="presOf" srcId="{1854C7E8-A5E4-4F45-BE33-EA47E68F57DF}" destId="{A9080D9F-972B-4CC8-80FF-4F362B468BA9}" srcOrd="0" destOrd="1" presId="urn:microsoft.com/office/officeart/2005/8/layout/hList6"/>
    <dgm:cxn modelId="{4CE76C80-3BD8-456F-9B41-A807A26F5880}" type="presOf" srcId="{138B253D-A3AC-4472-AA5A-7EE69EC8B271}" destId="{B64F4F5D-E5D9-40FA-A068-F44D9BD2A9C5}" srcOrd="0" destOrd="0" presId="urn:microsoft.com/office/officeart/2005/8/layout/hList6"/>
    <dgm:cxn modelId="{5229264B-3900-4E55-9E7F-FB72B4B87FB8}" type="presOf" srcId="{EF7B126F-95F4-4035-BBC0-D1CE668E682F}" destId="{A9080D9F-972B-4CC8-80FF-4F362B468BA9}" srcOrd="0" destOrd="0" presId="urn:microsoft.com/office/officeart/2005/8/layout/hList6"/>
    <dgm:cxn modelId="{C1FA0E7B-CBE7-40FF-A611-4A0A8008D573}" type="presOf" srcId="{D7AC3AE3-F12B-466E-A93E-E921023A0574}" destId="{CFD6A0DE-F5D5-4383-9F15-9651B9BA2050}" srcOrd="0" destOrd="0" presId="urn:microsoft.com/office/officeart/2005/8/layout/hList6"/>
    <dgm:cxn modelId="{37D96475-B69E-4014-AFB5-6BE4B48586A9}" srcId="{A1E170B7-C0ED-4F00-85B8-9B8E28F6536D}" destId="{EF7B126F-95F4-4035-BBC0-D1CE668E682F}" srcOrd="2" destOrd="0" parTransId="{BA2E7014-09CC-46F3-8BB9-F2B6B862AE2F}" sibTransId="{EC437EC3-1BB9-43F3-9CF0-F35A0896D323}"/>
    <dgm:cxn modelId="{A3B9DCD4-C9B3-4730-A99A-C97FBD17FE84}" srcId="{EF7B126F-95F4-4035-BBC0-D1CE668E682F}" destId="{1854C7E8-A5E4-4F45-BE33-EA47E68F57DF}" srcOrd="0" destOrd="0" parTransId="{CE54B4A5-9C5F-47C1-A481-FD95D07810D5}" sibTransId="{3F195911-ECDA-4BFA-BE7C-1EA117AF8C83}"/>
    <dgm:cxn modelId="{25EF0A69-49B6-4C17-8697-47C1C6720B9D}" srcId="{A1E170B7-C0ED-4F00-85B8-9B8E28F6536D}" destId="{138B253D-A3AC-4472-AA5A-7EE69EC8B271}" srcOrd="1" destOrd="0" parTransId="{F32631D3-1E12-4AFC-AE18-4F562BEF3F19}" sibTransId="{32F7E68A-1D45-437A-BFB5-CC5FFE86E2E6}"/>
    <dgm:cxn modelId="{B2C131B7-74B0-4D8B-8BAD-D071FB48D5B5}" srcId="{A1E170B7-C0ED-4F00-85B8-9B8E28F6536D}" destId="{D7AC3AE3-F12B-466E-A93E-E921023A0574}" srcOrd="0" destOrd="0" parTransId="{7FD46ADF-EFCD-44EB-8C41-33331E94D2DB}" sibTransId="{4F4D6FD5-199D-4FEE-99E8-8B4D45EF2207}"/>
    <dgm:cxn modelId="{CDFE9606-88C4-438E-80C4-7C057FA73F5A}" srcId="{EF7B126F-95F4-4035-BBC0-D1CE668E682F}" destId="{3334855F-F667-48D7-AB10-9E23348DE583}" srcOrd="1" destOrd="0" parTransId="{08A04A68-9392-4390-8552-ED9F7006682D}" sibTransId="{0A593707-963E-4469-A21E-CB8C8E66A92B}"/>
    <dgm:cxn modelId="{630E72ED-1575-45BA-B41B-9416E90C7EA4}" type="presOf" srcId="{3334855F-F667-48D7-AB10-9E23348DE583}" destId="{A9080D9F-972B-4CC8-80FF-4F362B468BA9}" srcOrd="0" destOrd="2" presId="urn:microsoft.com/office/officeart/2005/8/layout/hList6"/>
    <dgm:cxn modelId="{38D93A2F-35C2-47EB-BCAA-5F275727FAE9}" type="presParOf" srcId="{15967654-0CE5-4E9B-94A6-BB8E5C4360CC}" destId="{CFD6A0DE-F5D5-4383-9F15-9651B9BA2050}" srcOrd="0" destOrd="0" presId="urn:microsoft.com/office/officeart/2005/8/layout/hList6"/>
    <dgm:cxn modelId="{CE70EC70-4C3F-4E01-B35C-F377F7CE91D0}" type="presParOf" srcId="{15967654-0CE5-4E9B-94A6-BB8E5C4360CC}" destId="{76582F92-E983-4E1D-96A3-A66330CD1C86}" srcOrd="1" destOrd="0" presId="urn:microsoft.com/office/officeart/2005/8/layout/hList6"/>
    <dgm:cxn modelId="{7F08F819-0DFD-4595-85AC-B54B24521FF0}" type="presParOf" srcId="{15967654-0CE5-4E9B-94A6-BB8E5C4360CC}" destId="{B64F4F5D-E5D9-40FA-A068-F44D9BD2A9C5}" srcOrd="2" destOrd="0" presId="urn:microsoft.com/office/officeart/2005/8/layout/hList6"/>
    <dgm:cxn modelId="{6EADC9BB-7C77-4F12-A149-DFCEC85946E3}" type="presParOf" srcId="{15967654-0CE5-4E9B-94A6-BB8E5C4360CC}" destId="{E446229A-B978-4564-B0CE-ED29D9517C70}" srcOrd="3" destOrd="0" presId="urn:microsoft.com/office/officeart/2005/8/layout/hList6"/>
    <dgm:cxn modelId="{2BEB4D9D-A23D-417F-89E0-6E1FCBFA7F61}" type="presParOf" srcId="{15967654-0CE5-4E9B-94A6-BB8E5C4360CC}" destId="{A9080D9F-972B-4CC8-80FF-4F362B468BA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12F459-61EC-4763-8E95-5CE5533CF7E0}" type="doc">
      <dgm:prSet loTypeId="urn:microsoft.com/office/officeart/2005/8/layout/radial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F3BA07B-1744-4748-A932-1898544FD092}">
      <dgm:prSet phldrT="[Text]"/>
      <dgm:spPr/>
      <dgm:t>
        <a:bodyPr/>
        <a:lstStyle/>
        <a:p>
          <a:r>
            <a:rPr lang="ar-TN" b="1" dirty="0"/>
            <a:t>من الأهداف العامّة لإجراء المفاوضات الجماعيّة:</a:t>
          </a:r>
          <a:endParaRPr lang="fr-FR" b="1" dirty="0"/>
        </a:p>
      </dgm:t>
    </dgm:pt>
    <dgm:pt modelId="{42F5892F-9180-4571-99F2-CA4562168A9A}" type="parTrans" cxnId="{90CE9454-B0E0-4A05-A423-8073B1FC701F}">
      <dgm:prSet/>
      <dgm:spPr/>
      <dgm:t>
        <a:bodyPr/>
        <a:lstStyle/>
        <a:p>
          <a:endParaRPr lang="fr-FR" b="1"/>
        </a:p>
      </dgm:t>
    </dgm:pt>
    <dgm:pt modelId="{B0955CDE-9108-4DDE-A5BE-44A79A9840A5}" type="sibTrans" cxnId="{90CE9454-B0E0-4A05-A423-8073B1FC701F}">
      <dgm:prSet/>
      <dgm:spPr/>
      <dgm:t>
        <a:bodyPr/>
        <a:lstStyle/>
        <a:p>
          <a:endParaRPr lang="fr-FR" b="1"/>
        </a:p>
      </dgm:t>
    </dgm:pt>
    <dgm:pt modelId="{BE561B85-E01D-4CFA-9C48-440D4DCD1998}">
      <dgm:prSet phldrT="[Text]"/>
      <dgm:spPr/>
      <dgm:t>
        <a:bodyPr/>
        <a:lstStyle/>
        <a:p>
          <a:r>
            <a:rPr lang="ar-TN" b="1" dirty="0"/>
            <a:t>حلّ المشاكل </a:t>
          </a:r>
          <a:r>
            <a:rPr lang="ar-MA" b="1" dirty="0"/>
            <a:t>و </a:t>
          </a:r>
          <a:r>
            <a:rPr lang="ar-TN" b="1" dirty="0"/>
            <a:t>تسوية النّزاعات. </a:t>
          </a:r>
          <a:endParaRPr lang="fr-FR" b="1" dirty="0"/>
        </a:p>
      </dgm:t>
    </dgm:pt>
    <dgm:pt modelId="{45C58472-7A9E-4282-8B89-DB75DC10B9B3}" type="parTrans" cxnId="{F7FD38DA-B970-4B3D-8E88-EFC7DC78562E}">
      <dgm:prSet/>
      <dgm:spPr/>
      <dgm:t>
        <a:bodyPr/>
        <a:lstStyle/>
        <a:p>
          <a:endParaRPr lang="fr-FR" b="1"/>
        </a:p>
      </dgm:t>
    </dgm:pt>
    <dgm:pt modelId="{35AF1261-DB15-4D1E-B525-F2C4DD0BEABF}" type="sibTrans" cxnId="{F7FD38DA-B970-4B3D-8E88-EFC7DC78562E}">
      <dgm:prSet/>
      <dgm:spPr/>
      <dgm:t>
        <a:bodyPr/>
        <a:lstStyle/>
        <a:p>
          <a:endParaRPr lang="fr-FR" b="1"/>
        </a:p>
      </dgm:t>
    </dgm:pt>
    <dgm:pt modelId="{32571E7E-B514-42BA-B412-D9C860AFEDE3}">
      <dgm:prSet/>
      <dgm:spPr/>
      <dgm:t>
        <a:bodyPr/>
        <a:lstStyle/>
        <a:p>
          <a:r>
            <a:rPr lang="ar-SA" b="1"/>
            <a:t>ا</a:t>
          </a:r>
          <a:r>
            <a:rPr lang="ar-TN" b="1"/>
            <a:t>لحفاظ على المناخ الاجتماعي السّليم</a:t>
          </a:r>
          <a:endParaRPr lang="fr-FR" b="1" dirty="0"/>
        </a:p>
      </dgm:t>
    </dgm:pt>
    <dgm:pt modelId="{D322B77D-8CA3-431E-BC36-15383E5E520D}" type="parTrans" cxnId="{4ED3ABC0-0ACE-4C21-A8DD-9520CE761C8C}">
      <dgm:prSet/>
      <dgm:spPr/>
      <dgm:t>
        <a:bodyPr/>
        <a:lstStyle/>
        <a:p>
          <a:endParaRPr lang="fr-FR" b="1"/>
        </a:p>
      </dgm:t>
    </dgm:pt>
    <dgm:pt modelId="{44E37F87-E932-4E75-81D7-63287063626B}" type="sibTrans" cxnId="{4ED3ABC0-0ACE-4C21-A8DD-9520CE761C8C}">
      <dgm:prSet/>
      <dgm:spPr/>
      <dgm:t>
        <a:bodyPr/>
        <a:lstStyle/>
        <a:p>
          <a:endParaRPr lang="fr-FR" b="1"/>
        </a:p>
      </dgm:t>
    </dgm:pt>
    <dgm:pt modelId="{E336C376-599D-462B-AE6C-C6ABABC55A0F}">
      <dgm:prSet/>
      <dgm:spPr/>
      <dgm:t>
        <a:bodyPr/>
        <a:lstStyle/>
        <a:p>
          <a:r>
            <a:rPr lang="ar-TN" b="1"/>
            <a:t>تحقيق المكاسب</a:t>
          </a:r>
          <a:r>
            <a:rPr lang="fr-FR" b="1"/>
            <a:t>. </a:t>
          </a:r>
          <a:endParaRPr lang="fr-FR" b="1" dirty="0"/>
        </a:p>
      </dgm:t>
    </dgm:pt>
    <dgm:pt modelId="{D1CE99A8-A0D0-417B-AE52-42CD4656B060}" type="parTrans" cxnId="{4A9F373C-F320-4061-A6FD-0B72D0737055}">
      <dgm:prSet/>
      <dgm:spPr/>
      <dgm:t>
        <a:bodyPr/>
        <a:lstStyle/>
        <a:p>
          <a:endParaRPr lang="fr-FR" b="1"/>
        </a:p>
      </dgm:t>
    </dgm:pt>
    <dgm:pt modelId="{61105DAC-CAB9-424B-8425-E385C311B876}" type="sibTrans" cxnId="{4A9F373C-F320-4061-A6FD-0B72D0737055}">
      <dgm:prSet/>
      <dgm:spPr/>
      <dgm:t>
        <a:bodyPr/>
        <a:lstStyle/>
        <a:p>
          <a:endParaRPr lang="fr-FR" b="1"/>
        </a:p>
      </dgm:t>
    </dgm:pt>
    <dgm:pt modelId="{8DD9A47C-45D0-41DA-98B8-33D57B9C9C57}">
      <dgm:prSet/>
      <dgm:spPr/>
      <dgm:t>
        <a:bodyPr/>
        <a:lstStyle/>
        <a:p>
          <a:r>
            <a:rPr lang="ar-TN" b="1"/>
            <a:t>الحفاظ على استقرار المؤسّسات</a:t>
          </a:r>
          <a:endParaRPr lang="fr-FR" b="1" dirty="0"/>
        </a:p>
      </dgm:t>
    </dgm:pt>
    <dgm:pt modelId="{9DB9ADBE-C3D2-4F9E-AE9E-C17F01B34423}" type="parTrans" cxnId="{FF9E8669-3699-4D0C-8A99-648A11BD858A}">
      <dgm:prSet/>
      <dgm:spPr/>
      <dgm:t>
        <a:bodyPr/>
        <a:lstStyle/>
        <a:p>
          <a:endParaRPr lang="fr-FR" b="1"/>
        </a:p>
      </dgm:t>
    </dgm:pt>
    <dgm:pt modelId="{7F2E1BF1-23DE-4489-AD7E-C2E55D958BBF}" type="sibTrans" cxnId="{FF9E8669-3699-4D0C-8A99-648A11BD858A}">
      <dgm:prSet/>
      <dgm:spPr/>
      <dgm:t>
        <a:bodyPr/>
        <a:lstStyle/>
        <a:p>
          <a:endParaRPr lang="fr-FR" b="1"/>
        </a:p>
      </dgm:t>
    </dgm:pt>
    <dgm:pt modelId="{12237FA1-C17A-4386-890A-3F86A223D48D}">
      <dgm:prSet/>
      <dgm:spPr/>
      <dgm:t>
        <a:bodyPr/>
        <a:lstStyle/>
        <a:p>
          <a:r>
            <a:rPr lang="ar-SA" b="1"/>
            <a:t>تنظيم العلاقات العامّة.</a:t>
          </a:r>
          <a:endParaRPr lang="fr-FR" b="1" dirty="0"/>
        </a:p>
      </dgm:t>
    </dgm:pt>
    <dgm:pt modelId="{F475BECD-46A0-41B9-AD33-EA815CA79437}" type="parTrans" cxnId="{8C37ACA9-07AC-405C-A6D7-0D7ABD04067E}">
      <dgm:prSet/>
      <dgm:spPr/>
      <dgm:t>
        <a:bodyPr/>
        <a:lstStyle/>
        <a:p>
          <a:endParaRPr lang="fr-FR" b="1"/>
        </a:p>
      </dgm:t>
    </dgm:pt>
    <dgm:pt modelId="{FF245ECB-1428-497C-B24E-23060390FAB5}" type="sibTrans" cxnId="{8C37ACA9-07AC-405C-A6D7-0D7ABD04067E}">
      <dgm:prSet/>
      <dgm:spPr/>
      <dgm:t>
        <a:bodyPr/>
        <a:lstStyle/>
        <a:p>
          <a:endParaRPr lang="fr-FR" b="1"/>
        </a:p>
      </dgm:t>
    </dgm:pt>
    <dgm:pt modelId="{5A07DF70-3015-4E40-8FD1-885A7E1729F2}">
      <dgm:prSet/>
      <dgm:spPr/>
      <dgm:t>
        <a:bodyPr/>
        <a:lstStyle/>
        <a:p>
          <a:r>
            <a:rPr lang="ar-TN" b="1"/>
            <a:t>مراجعة بعض الاتفاقيات</a:t>
          </a:r>
          <a:r>
            <a:rPr lang="ar-SA" b="1"/>
            <a:t> لمواكبة </a:t>
          </a:r>
          <a:r>
            <a:rPr lang="ar-TN" b="1"/>
            <a:t>ا</a:t>
          </a:r>
          <a:r>
            <a:rPr lang="ar-SA" b="1"/>
            <a:t>لت</a:t>
          </a:r>
          <a:r>
            <a:rPr lang="ar-TN" b="1"/>
            <a:t>ّ</a:t>
          </a:r>
          <a:r>
            <a:rPr lang="ar-SA" b="1"/>
            <a:t>طو</a:t>
          </a:r>
          <a:r>
            <a:rPr lang="ar-TN" b="1"/>
            <a:t>ّر</a:t>
          </a:r>
          <a:r>
            <a:rPr lang="ar-SA" b="1"/>
            <a:t>ات </a:t>
          </a:r>
          <a:endParaRPr lang="fr-FR" b="1" dirty="0"/>
        </a:p>
      </dgm:t>
    </dgm:pt>
    <dgm:pt modelId="{0EF88100-1156-49EC-B709-1D5E0EC43690}" type="parTrans" cxnId="{64751281-4F6D-4CF4-8B82-045354BF75FB}">
      <dgm:prSet/>
      <dgm:spPr/>
      <dgm:t>
        <a:bodyPr/>
        <a:lstStyle/>
        <a:p>
          <a:endParaRPr lang="fr-FR" b="1"/>
        </a:p>
      </dgm:t>
    </dgm:pt>
    <dgm:pt modelId="{44055E03-79FD-4E71-B840-29DD7F08B8AE}" type="sibTrans" cxnId="{64751281-4F6D-4CF4-8B82-045354BF75FB}">
      <dgm:prSet/>
      <dgm:spPr/>
      <dgm:t>
        <a:bodyPr/>
        <a:lstStyle/>
        <a:p>
          <a:endParaRPr lang="fr-FR" b="1"/>
        </a:p>
      </dgm:t>
    </dgm:pt>
    <dgm:pt modelId="{C5CA0277-D3E3-4CFF-9B5E-EA50ADA6E2AF}">
      <dgm:prSet/>
      <dgm:spPr/>
      <dgm:t>
        <a:bodyPr/>
        <a:lstStyle/>
        <a:p>
          <a:r>
            <a:rPr lang="ar-TN" b="1"/>
            <a:t>إبرام بعض الاتّفاقيّات</a:t>
          </a:r>
          <a:endParaRPr lang="fr-FR" b="1"/>
        </a:p>
      </dgm:t>
    </dgm:pt>
    <dgm:pt modelId="{105873D2-86B4-4BB1-A34C-F32951E9028B}" type="parTrans" cxnId="{CE2F434D-53F2-4802-83DA-884C616ADAD5}">
      <dgm:prSet/>
      <dgm:spPr/>
      <dgm:t>
        <a:bodyPr/>
        <a:lstStyle/>
        <a:p>
          <a:endParaRPr lang="fr-FR" b="1"/>
        </a:p>
      </dgm:t>
    </dgm:pt>
    <dgm:pt modelId="{4962E23F-FE50-4A77-A716-C324BB9320A6}" type="sibTrans" cxnId="{CE2F434D-53F2-4802-83DA-884C616ADAD5}">
      <dgm:prSet/>
      <dgm:spPr/>
      <dgm:t>
        <a:bodyPr/>
        <a:lstStyle/>
        <a:p>
          <a:endParaRPr lang="fr-FR" b="1"/>
        </a:p>
      </dgm:t>
    </dgm:pt>
    <dgm:pt modelId="{210D9137-00BA-417F-AE64-EBA905511B48}" type="pres">
      <dgm:prSet presAssocID="{A012F459-61EC-4763-8E95-5CE5533CF7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F49BE4-9627-4740-82E7-BF54E4C74111}" type="pres">
      <dgm:prSet presAssocID="{5F3BA07B-1744-4748-A932-1898544FD092}" presName="centerShape" presStyleLbl="node0" presStyleIdx="0" presStyleCnt="1"/>
      <dgm:spPr/>
      <dgm:t>
        <a:bodyPr/>
        <a:lstStyle/>
        <a:p>
          <a:endParaRPr lang="fr-FR"/>
        </a:p>
      </dgm:t>
    </dgm:pt>
    <dgm:pt modelId="{5CFA1889-4D73-4CE8-91C5-CAE348415548}" type="pres">
      <dgm:prSet presAssocID="{BE561B85-E01D-4CFA-9C48-440D4DCD199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2ECA9-C24E-4462-99C6-5FDF38A0811C}" type="pres">
      <dgm:prSet presAssocID="{BE561B85-E01D-4CFA-9C48-440D4DCD1998}" presName="dummy" presStyleCnt="0"/>
      <dgm:spPr/>
    </dgm:pt>
    <dgm:pt modelId="{9648741F-8799-46E6-9D7E-A33C1BDB91E9}" type="pres">
      <dgm:prSet presAssocID="{35AF1261-DB15-4D1E-B525-F2C4DD0BEABF}" presName="sibTrans" presStyleLbl="sibTrans2D1" presStyleIdx="0" presStyleCnt="7"/>
      <dgm:spPr/>
      <dgm:t>
        <a:bodyPr/>
        <a:lstStyle/>
        <a:p>
          <a:endParaRPr lang="fr-FR"/>
        </a:p>
      </dgm:t>
    </dgm:pt>
    <dgm:pt modelId="{6071C6F0-F858-45A6-9E30-7756BA7AE451}" type="pres">
      <dgm:prSet presAssocID="{32571E7E-B514-42BA-B412-D9C860AFED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3407B5-FCEA-45FA-AC66-80196875B142}" type="pres">
      <dgm:prSet presAssocID="{32571E7E-B514-42BA-B412-D9C860AFEDE3}" presName="dummy" presStyleCnt="0"/>
      <dgm:spPr/>
    </dgm:pt>
    <dgm:pt modelId="{2B10FC12-7327-4BAB-92A8-840CE273F38D}" type="pres">
      <dgm:prSet presAssocID="{44E37F87-E932-4E75-81D7-63287063626B}" presName="sibTrans" presStyleLbl="sibTrans2D1" presStyleIdx="1" presStyleCnt="7"/>
      <dgm:spPr/>
      <dgm:t>
        <a:bodyPr/>
        <a:lstStyle/>
        <a:p>
          <a:endParaRPr lang="fr-FR"/>
        </a:p>
      </dgm:t>
    </dgm:pt>
    <dgm:pt modelId="{AA021FED-FF25-4207-83CA-173DBB1C953E}" type="pres">
      <dgm:prSet presAssocID="{E336C376-599D-462B-AE6C-C6ABABC55A0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C33DA5-3E1B-4CC5-84B5-6317A670D8BB}" type="pres">
      <dgm:prSet presAssocID="{E336C376-599D-462B-AE6C-C6ABABC55A0F}" presName="dummy" presStyleCnt="0"/>
      <dgm:spPr/>
    </dgm:pt>
    <dgm:pt modelId="{B9808617-D55E-4072-8E18-4B04064A0612}" type="pres">
      <dgm:prSet presAssocID="{61105DAC-CAB9-424B-8425-E385C311B876}" presName="sibTrans" presStyleLbl="sibTrans2D1" presStyleIdx="2" presStyleCnt="7"/>
      <dgm:spPr/>
      <dgm:t>
        <a:bodyPr/>
        <a:lstStyle/>
        <a:p>
          <a:endParaRPr lang="fr-FR"/>
        </a:p>
      </dgm:t>
    </dgm:pt>
    <dgm:pt modelId="{041E1B24-5F2A-4E30-AFB3-A8536290D2ED}" type="pres">
      <dgm:prSet presAssocID="{8DD9A47C-45D0-41DA-98B8-33D57B9C9C5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A8761E-898B-48DB-89C0-2C5F197EA060}" type="pres">
      <dgm:prSet presAssocID="{8DD9A47C-45D0-41DA-98B8-33D57B9C9C57}" presName="dummy" presStyleCnt="0"/>
      <dgm:spPr/>
    </dgm:pt>
    <dgm:pt modelId="{B8B0D85D-A456-41FD-A087-2B41EB119B04}" type="pres">
      <dgm:prSet presAssocID="{7F2E1BF1-23DE-4489-AD7E-C2E55D958BBF}" presName="sibTrans" presStyleLbl="sibTrans2D1" presStyleIdx="3" presStyleCnt="7"/>
      <dgm:spPr/>
      <dgm:t>
        <a:bodyPr/>
        <a:lstStyle/>
        <a:p>
          <a:endParaRPr lang="fr-FR"/>
        </a:p>
      </dgm:t>
    </dgm:pt>
    <dgm:pt modelId="{F421411B-7AB2-4BF7-866C-1688F4DB41CC}" type="pres">
      <dgm:prSet presAssocID="{12237FA1-C17A-4386-890A-3F86A223D48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DE6924-86A4-434F-98BA-2B2DDA19E40A}" type="pres">
      <dgm:prSet presAssocID="{12237FA1-C17A-4386-890A-3F86A223D48D}" presName="dummy" presStyleCnt="0"/>
      <dgm:spPr/>
    </dgm:pt>
    <dgm:pt modelId="{B0609061-DE9A-4E43-A590-3AD314C3B325}" type="pres">
      <dgm:prSet presAssocID="{FF245ECB-1428-497C-B24E-23060390FAB5}" presName="sibTrans" presStyleLbl="sibTrans2D1" presStyleIdx="4" presStyleCnt="7"/>
      <dgm:spPr/>
      <dgm:t>
        <a:bodyPr/>
        <a:lstStyle/>
        <a:p>
          <a:endParaRPr lang="fr-FR"/>
        </a:p>
      </dgm:t>
    </dgm:pt>
    <dgm:pt modelId="{2F4618CE-39CE-405B-A0BE-083B8836BE61}" type="pres">
      <dgm:prSet presAssocID="{5A07DF70-3015-4E40-8FD1-885A7E1729F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CCC071-C669-4837-AFA0-3016539937E8}" type="pres">
      <dgm:prSet presAssocID="{5A07DF70-3015-4E40-8FD1-885A7E1729F2}" presName="dummy" presStyleCnt="0"/>
      <dgm:spPr/>
    </dgm:pt>
    <dgm:pt modelId="{D0C8F8A5-0257-4BCA-BB47-B696B0F97B83}" type="pres">
      <dgm:prSet presAssocID="{44055E03-79FD-4E71-B840-29DD7F08B8AE}" presName="sibTrans" presStyleLbl="sibTrans2D1" presStyleIdx="5" presStyleCnt="7"/>
      <dgm:spPr/>
      <dgm:t>
        <a:bodyPr/>
        <a:lstStyle/>
        <a:p>
          <a:endParaRPr lang="fr-FR"/>
        </a:p>
      </dgm:t>
    </dgm:pt>
    <dgm:pt modelId="{50FC5D2C-5269-48E9-BDDF-EC09010F9590}" type="pres">
      <dgm:prSet presAssocID="{C5CA0277-D3E3-4CFF-9B5E-EA50ADA6E2A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D0887-E797-47D5-85EB-C143F841B80C}" type="pres">
      <dgm:prSet presAssocID="{C5CA0277-D3E3-4CFF-9B5E-EA50ADA6E2AF}" presName="dummy" presStyleCnt="0"/>
      <dgm:spPr/>
    </dgm:pt>
    <dgm:pt modelId="{01EF2550-3024-4F54-A706-9D3D625480C8}" type="pres">
      <dgm:prSet presAssocID="{4962E23F-FE50-4A77-A716-C324BB9320A6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ED3ABC0-0ACE-4C21-A8DD-9520CE761C8C}" srcId="{5F3BA07B-1744-4748-A932-1898544FD092}" destId="{32571E7E-B514-42BA-B412-D9C860AFEDE3}" srcOrd="1" destOrd="0" parTransId="{D322B77D-8CA3-431E-BC36-15383E5E520D}" sibTransId="{44E37F87-E932-4E75-81D7-63287063626B}"/>
    <dgm:cxn modelId="{02CC4A65-8D10-49F1-AA87-7D1C98301D86}" type="presOf" srcId="{E336C376-599D-462B-AE6C-C6ABABC55A0F}" destId="{AA021FED-FF25-4207-83CA-173DBB1C953E}" srcOrd="0" destOrd="0" presId="urn:microsoft.com/office/officeart/2005/8/layout/radial6"/>
    <dgm:cxn modelId="{0F0589E2-7171-43A3-9543-D2CB481B5B7A}" type="presOf" srcId="{61105DAC-CAB9-424B-8425-E385C311B876}" destId="{B9808617-D55E-4072-8E18-4B04064A0612}" srcOrd="0" destOrd="0" presId="urn:microsoft.com/office/officeart/2005/8/layout/radial6"/>
    <dgm:cxn modelId="{56845D9A-DA39-40DB-949D-AD38841E2898}" type="presOf" srcId="{C5CA0277-D3E3-4CFF-9B5E-EA50ADA6E2AF}" destId="{50FC5D2C-5269-48E9-BDDF-EC09010F9590}" srcOrd="0" destOrd="0" presId="urn:microsoft.com/office/officeart/2005/8/layout/radial6"/>
    <dgm:cxn modelId="{8C37ACA9-07AC-405C-A6D7-0D7ABD04067E}" srcId="{5F3BA07B-1744-4748-A932-1898544FD092}" destId="{12237FA1-C17A-4386-890A-3F86A223D48D}" srcOrd="4" destOrd="0" parTransId="{F475BECD-46A0-41B9-AD33-EA815CA79437}" sibTransId="{FF245ECB-1428-497C-B24E-23060390FAB5}"/>
    <dgm:cxn modelId="{304B0DE2-2836-4192-B26B-5E34B843C67B}" type="presOf" srcId="{5F3BA07B-1744-4748-A932-1898544FD092}" destId="{A9F49BE4-9627-4740-82E7-BF54E4C74111}" srcOrd="0" destOrd="0" presId="urn:microsoft.com/office/officeart/2005/8/layout/radial6"/>
    <dgm:cxn modelId="{FDE480B3-8421-4FF8-84D1-69A17396C130}" type="presOf" srcId="{7F2E1BF1-23DE-4489-AD7E-C2E55D958BBF}" destId="{B8B0D85D-A456-41FD-A087-2B41EB119B04}" srcOrd="0" destOrd="0" presId="urn:microsoft.com/office/officeart/2005/8/layout/radial6"/>
    <dgm:cxn modelId="{F7FD38DA-B970-4B3D-8E88-EFC7DC78562E}" srcId="{5F3BA07B-1744-4748-A932-1898544FD092}" destId="{BE561B85-E01D-4CFA-9C48-440D4DCD1998}" srcOrd="0" destOrd="0" parTransId="{45C58472-7A9E-4282-8B89-DB75DC10B9B3}" sibTransId="{35AF1261-DB15-4D1E-B525-F2C4DD0BEABF}"/>
    <dgm:cxn modelId="{CA23B53B-2946-4F58-AFB5-445081399B95}" type="presOf" srcId="{44055E03-79FD-4E71-B840-29DD7F08B8AE}" destId="{D0C8F8A5-0257-4BCA-BB47-B696B0F97B83}" srcOrd="0" destOrd="0" presId="urn:microsoft.com/office/officeart/2005/8/layout/radial6"/>
    <dgm:cxn modelId="{4A9F373C-F320-4061-A6FD-0B72D0737055}" srcId="{5F3BA07B-1744-4748-A932-1898544FD092}" destId="{E336C376-599D-462B-AE6C-C6ABABC55A0F}" srcOrd="2" destOrd="0" parTransId="{D1CE99A8-A0D0-417B-AE52-42CD4656B060}" sibTransId="{61105DAC-CAB9-424B-8425-E385C311B876}"/>
    <dgm:cxn modelId="{C4F705EE-F16F-4CF3-844A-83F85BB826C5}" type="presOf" srcId="{5A07DF70-3015-4E40-8FD1-885A7E1729F2}" destId="{2F4618CE-39CE-405B-A0BE-083B8836BE61}" srcOrd="0" destOrd="0" presId="urn:microsoft.com/office/officeart/2005/8/layout/radial6"/>
    <dgm:cxn modelId="{6D2B6EF4-2737-4A85-A5A7-341ADF8F8806}" type="presOf" srcId="{35AF1261-DB15-4D1E-B525-F2C4DD0BEABF}" destId="{9648741F-8799-46E6-9D7E-A33C1BDB91E9}" srcOrd="0" destOrd="0" presId="urn:microsoft.com/office/officeart/2005/8/layout/radial6"/>
    <dgm:cxn modelId="{90CE9454-B0E0-4A05-A423-8073B1FC701F}" srcId="{A012F459-61EC-4763-8E95-5CE5533CF7E0}" destId="{5F3BA07B-1744-4748-A932-1898544FD092}" srcOrd="0" destOrd="0" parTransId="{42F5892F-9180-4571-99F2-CA4562168A9A}" sibTransId="{B0955CDE-9108-4DDE-A5BE-44A79A9840A5}"/>
    <dgm:cxn modelId="{FF9E8669-3699-4D0C-8A99-648A11BD858A}" srcId="{5F3BA07B-1744-4748-A932-1898544FD092}" destId="{8DD9A47C-45D0-41DA-98B8-33D57B9C9C57}" srcOrd="3" destOrd="0" parTransId="{9DB9ADBE-C3D2-4F9E-AE9E-C17F01B34423}" sibTransId="{7F2E1BF1-23DE-4489-AD7E-C2E55D958BBF}"/>
    <dgm:cxn modelId="{EB6B57C6-A635-4D06-8E95-19178C7395D9}" type="presOf" srcId="{32571E7E-B514-42BA-B412-D9C860AFEDE3}" destId="{6071C6F0-F858-45A6-9E30-7756BA7AE451}" srcOrd="0" destOrd="0" presId="urn:microsoft.com/office/officeart/2005/8/layout/radial6"/>
    <dgm:cxn modelId="{2D01FBF5-FD9F-4D50-B4BE-3A72782CA050}" type="presOf" srcId="{FF245ECB-1428-497C-B24E-23060390FAB5}" destId="{B0609061-DE9A-4E43-A590-3AD314C3B325}" srcOrd="0" destOrd="0" presId="urn:microsoft.com/office/officeart/2005/8/layout/radial6"/>
    <dgm:cxn modelId="{04809B03-5459-4E8B-85EC-3C11EE8905F1}" type="presOf" srcId="{44E37F87-E932-4E75-81D7-63287063626B}" destId="{2B10FC12-7327-4BAB-92A8-840CE273F38D}" srcOrd="0" destOrd="0" presId="urn:microsoft.com/office/officeart/2005/8/layout/radial6"/>
    <dgm:cxn modelId="{895FA76D-5FE3-4D8E-9DAF-783C66F2DE5E}" type="presOf" srcId="{4962E23F-FE50-4A77-A716-C324BB9320A6}" destId="{01EF2550-3024-4F54-A706-9D3D625480C8}" srcOrd="0" destOrd="0" presId="urn:microsoft.com/office/officeart/2005/8/layout/radial6"/>
    <dgm:cxn modelId="{32F1F2FA-C797-4E16-9AE2-78448E6D5277}" type="presOf" srcId="{12237FA1-C17A-4386-890A-3F86A223D48D}" destId="{F421411B-7AB2-4BF7-866C-1688F4DB41CC}" srcOrd="0" destOrd="0" presId="urn:microsoft.com/office/officeart/2005/8/layout/radial6"/>
    <dgm:cxn modelId="{64751281-4F6D-4CF4-8B82-045354BF75FB}" srcId="{5F3BA07B-1744-4748-A932-1898544FD092}" destId="{5A07DF70-3015-4E40-8FD1-885A7E1729F2}" srcOrd="5" destOrd="0" parTransId="{0EF88100-1156-49EC-B709-1D5E0EC43690}" sibTransId="{44055E03-79FD-4E71-B840-29DD7F08B8AE}"/>
    <dgm:cxn modelId="{6C4405F0-81DE-48AE-A238-A56350F415FD}" type="presOf" srcId="{BE561B85-E01D-4CFA-9C48-440D4DCD1998}" destId="{5CFA1889-4D73-4CE8-91C5-CAE348415548}" srcOrd="0" destOrd="0" presId="urn:microsoft.com/office/officeart/2005/8/layout/radial6"/>
    <dgm:cxn modelId="{CE2F434D-53F2-4802-83DA-884C616ADAD5}" srcId="{5F3BA07B-1744-4748-A932-1898544FD092}" destId="{C5CA0277-D3E3-4CFF-9B5E-EA50ADA6E2AF}" srcOrd="6" destOrd="0" parTransId="{105873D2-86B4-4BB1-A34C-F32951E9028B}" sibTransId="{4962E23F-FE50-4A77-A716-C324BB9320A6}"/>
    <dgm:cxn modelId="{28A604CB-C29C-44AF-8747-EDF97C4CDB9B}" type="presOf" srcId="{8DD9A47C-45D0-41DA-98B8-33D57B9C9C57}" destId="{041E1B24-5F2A-4E30-AFB3-A8536290D2ED}" srcOrd="0" destOrd="0" presId="urn:microsoft.com/office/officeart/2005/8/layout/radial6"/>
    <dgm:cxn modelId="{F17988D3-D55D-49F9-BBF3-BC1C29B5E500}" type="presOf" srcId="{A012F459-61EC-4763-8E95-5CE5533CF7E0}" destId="{210D9137-00BA-417F-AE64-EBA905511B48}" srcOrd="0" destOrd="0" presId="urn:microsoft.com/office/officeart/2005/8/layout/radial6"/>
    <dgm:cxn modelId="{29473510-1A42-49F0-ACE1-722F9182DBE2}" type="presParOf" srcId="{210D9137-00BA-417F-AE64-EBA905511B48}" destId="{A9F49BE4-9627-4740-82E7-BF54E4C74111}" srcOrd="0" destOrd="0" presId="urn:microsoft.com/office/officeart/2005/8/layout/radial6"/>
    <dgm:cxn modelId="{D814EE7D-202B-4E5B-834E-A58E344E22CB}" type="presParOf" srcId="{210D9137-00BA-417F-AE64-EBA905511B48}" destId="{5CFA1889-4D73-4CE8-91C5-CAE348415548}" srcOrd="1" destOrd="0" presId="urn:microsoft.com/office/officeart/2005/8/layout/radial6"/>
    <dgm:cxn modelId="{08877C8D-0A97-4222-890D-D33981875647}" type="presParOf" srcId="{210D9137-00BA-417F-AE64-EBA905511B48}" destId="{99E2ECA9-C24E-4462-99C6-5FDF38A0811C}" srcOrd="2" destOrd="0" presId="urn:microsoft.com/office/officeart/2005/8/layout/radial6"/>
    <dgm:cxn modelId="{BAEB4A50-7BEF-4907-ACDE-6A7DAF70ACED}" type="presParOf" srcId="{210D9137-00BA-417F-AE64-EBA905511B48}" destId="{9648741F-8799-46E6-9D7E-A33C1BDB91E9}" srcOrd="3" destOrd="0" presId="urn:microsoft.com/office/officeart/2005/8/layout/radial6"/>
    <dgm:cxn modelId="{937FA1DF-4AD8-408F-A495-B9D3826643D1}" type="presParOf" srcId="{210D9137-00BA-417F-AE64-EBA905511B48}" destId="{6071C6F0-F858-45A6-9E30-7756BA7AE451}" srcOrd="4" destOrd="0" presId="urn:microsoft.com/office/officeart/2005/8/layout/radial6"/>
    <dgm:cxn modelId="{FB73957E-6AEE-4E2A-BB19-40480FB5E4F2}" type="presParOf" srcId="{210D9137-00BA-417F-AE64-EBA905511B48}" destId="{2A3407B5-FCEA-45FA-AC66-80196875B142}" srcOrd="5" destOrd="0" presId="urn:microsoft.com/office/officeart/2005/8/layout/radial6"/>
    <dgm:cxn modelId="{7D6CFAD6-806F-4076-81EC-CA707C991E29}" type="presParOf" srcId="{210D9137-00BA-417F-AE64-EBA905511B48}" destId="{2B10FC12-7327-4BAB-92A8-840CE273F38D}" srcOrd="6" destOrd="0" presId="urn:microsoft.com/office/officeart/2005/8/layout/radial6"/>
    <dgm:cxn modelId="{2C3D64B2-8B5C-43BD-875D-348F2308710A}" type="presParOf" srcId="{210D9137-00BA-417F-AE64-EBA905511B48}" destId="{AA021FED-FF25-4207-83CA-173DBB1C953E}" srcOrd="7" destOrd="0" presId="urn:microsoft.com/office/officeart/2005/8/layout/radial6"/>
    <dgm:cxn modelId="{21E07953-C1F1-41A4-A461-7ED2910738F6}" type="presParOf" srcId="{210D9137-00BA-417F-AE64-EBA905511B48}" destId="{C7C33DA5-3E1B-4CC5-84B5-6317A670D8BB}" srcOrd="8" destOrd="0" presId="urn:microsoft.com/office/officeart/2005/8/layout/radial6"/>
    <dgm:cxn modelId="{3A0823DF-BF3E-4CA5-B087-EFB436EB501D}" type="presParOf" srcId="{210D9137-00BA-417F-AE64-EBA905511B48}" destId="{B9808617-D55E-4072-8E18-4B04064A0612}" srcOrd="9" destOrd="0" presId="urn:microsoft.com/office/officeart/2005/8/layout/radial6"/>
    <dgm:cxn modelId="{EBB5F6E1-1D70-438D-A47E-5E57E8EB73DD}" type="presParOf" srcId="{210D9137-00BA-417F-AE64-EBA905511B48}" destId="{041E1B24-5F2A-4E30-AFB3-A8536290D2ED}" srcOrd="10" destOrd="0" presId="urn:microsoft.com/office/officeart/2005/8/layout/radial6"/>
    <dgm:cxn modelId="{AB4FD2F1-9EF6-4212-8AC3-53EB96B169A2}" type="presParOf" srcId="{210D9137-00BA-417F-AE64-EBA905511B48}" destId="{36A8761E-898B-48DB-89C0-2C5F197EA060}" srcOrd="11" destOrd="0" presId="urn:microsoft.com/office/officeart/2005/8/layout/radial6"/>
    <dgm:cxn modelId="{CF87A3BC-25C7-4974-AE33-A8B92C80F83E}" type="presParOf" srcId="{210D9137-00BA-417F-AE64-EBA905511B48}" destId="{B8B0D85D-A456-41FD-A087-2B41EB119B04}" srcOrd="12" destOrd="0" presId="urn:microsoft.com/office/officeart/2005/8/layout/radial6"/>
    <dgm:cxn modelId="{A3C8AE77-4F03-4748-B086-AADEEF4672A2}" type="presParOf" srcId="{210D9137-00BA-417F-AE64-EBA905511B48}" destId="{F421411B-7AB2-4BF7-866C-1688F4DB41CC}" srcOrd="13" destOrd="0" presId="urn:microsoft.com/office/officeart/2005/8/layout/radial6"/>
    <dgm:cxn modelId="{850E72E4-B8F1-4C42-A82F-97016FBFFF34}" type="presParOf" srcId="{210D9137-00BA-417F-AE64-EBA905511B48}" destId="{1CDE6924-86A4-434F-98BA-2B2DDA19E40A}" srcOrd="14" destOrd="0" presId="urn:microsoft.com/office/officeart/2005/8/layout/radial6"/>
    <dgm:cxn modelId="{E39B2E39-184E-4FA6-9637-9963F0965FD0}" type="presParOf" srcId="{210D9137-00BA-417F-AE64-EBA905511B48}" destId="{B0609061-DE9A-4E43-A590-3AD314C3B325}" srcOrd="15" destOrd="0" presId="urn:microsoft.com/office/officeart/2005/8/layout/radial6"/>
    <dgm:cxn modelId="{15320BE1-DF58-4868-9C17-764E6B3C0380}" type="presParOf" srcId="{210D9137-00BA-417F-AE64-EBA905511B48}" destId="{2F4618CE-39CE-405B-A0BE-083B8836BE61}" srcOrd="16" destOrd="0" presId="urn:microsoft.com/office/officeart/2005/8/layout/radial6"/>
    <dgm:cxn modelId="{9D4F9FF6-2E2A-4DB3-915F-274870EBD057}" type="presParOf" srcId="{210D9137-00BA-417F-AE64-EBA905511B48}" destId="{D0CCC071-C669-4837-AFA0-3016539937E8}" srcOrd="17" destOrd="0" presId="urn:microsoft.com/office/officeart/2005/8/layout/radial6"/>
    <dgm:cxn modelId="{F716A644-C048-49A4-B94F-5CBBF5EA7980}" type="presParOf" srcId="{210D9137-00BA-417F-AE64-EBA905511B48}" destId="{D0C8F8A5-0257-4BCA-BB47-B696B0F97B83}" srcOrd="18" destOrd="0" presId="urn:microsoft.com/office/officeart/2005/8/layout/radial6"/>
    <dgm:cxn modelId="{23D301C0-AE8C-4CFE-9F2E-606AA1883839}" type="presParOf" srcId="{210D9137-00BA-417F-AE64-EBA905511B48}" destId="{50FC5D2C-5269-48E9-BDDF-EC09010F9590}" srcOrd="19" destOrd="0" presId="urn:microsoft.com/office/officeart/2005/8/layout/radial6"/>
    <dgm:cxn modelId="{300F5F61-A5C1-4EA6-B2BB-0A41E475B627}" type="presParOf" srcId="{210D9137-00BA-417F-AE64-EBA905511B48}" destId="{CD5D0887-E797-47D5-85EB-C143F841B80C}" srcOrd="20" destOrd="0" presId="urn:microsoft.com/office/officeart/2005/8/layout/radial6"/>
    <dgm:cxn modelId="{82DB0308-7635-4461-BE5C-57E75D929327}" type="presParOf" srcId="{210D9137-00BA-417F-AE64-EBA905511B48}" destId="{01EF2550-3024-4F54-A706-9D3D625480C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6DEB37-8752-434F-954D-967C8C043539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E691742-5DB3-4F1D-B0A8-6AE1557DBB9D}">
      <dgm:prSet phldrT="[Texte]"/>
      <dgm:spPr/>
      <dgm:t>
        <a:bodyPr/>
        <a:lstStyle/>
        <a:p>
          <a:r>
            <a:rPr lang="ar-TN" b="1" dirty="0"/>
            <a:t>الأطراف شركاء</a:t>
          </a:r>
          <a:endParaRPr lang="fr-FR" b="1" dirty="0"/>
        </a:p>
      </dgm:t>
    </dgm:pt>
    <dgm:pt modelId="{FABDC69D-E481-4421-8020-43C8A22E71C3}" type="parTrans" cxnId="{AC13243B-B804-4D3B-ADBC-6FF9C6F2F487}">
      <dgm:prSet/>
      <dgm:spPr/>
      <dgm:t>
        <a:bodyPr/>
        <a:lstStyle/>
        <a:p>
          <a:endParaRPr lang="fr-FR"/>
        </a:p>
      </dgm:t>
    </dgm:pt>
    <dgm:pt modelId="{2129DE59-43C9-4A7C-9000-3A89AF2B2D9B}" type="sibTrans" cxnId="{AC13243B-B804-4D3B-ADBC-6FF9C6F2F487}">
      <dgm:prSet/>
      <dgm:spPr/>
      <dgm:t>
        <a:bodyPr/>
        <a:lstStyle/>
        <a:p>
          <a:endParaRPr lang="fr-FR"/>
        </a:p>
      </dgm:t>
    </dgm:pt>
    <dgm:pt modelId="{8A6199F9-8866-4CE4-8B03-A600D4D6B902}">
      <dgm:prSet phldrT="[Texte]"/>
      <dgm:spPr/>
      <dgm:t>
        <a:bodyPr/>
        <a:lstStyle/>
        <a:p>
          <a:r>
            <a:rPr lang="ar-TN" b="1" dirty="0"/>
            <a:t>تعميق العلاقة القائمة بين الأطراف</a:t>
          </a:r>
          <a:endParaRPr lang="fr-FR" b="1" dirty="0"/>
        </a:p>
      </dgm:t>
    </dgm:pt>
    <dgm:pt modelId="{AA1F7F15-A0A3-4079-934C-69B41B059580}" type="parTrans" cxnId="{B3310CD9-DA87-4C8C-9F07-C404AC865024}">
      <dgm:prSet/>
      <dgm:spPr/>
      <dgm:t>
        <a:bodyPr/>
        <a:lstStyle/>
        <a:p>
          <a:endParaRPr lang="fr-FR"/>
        </a:p>
      </dgm:t>
    </dgm:pt>
    <dgm:pt modelId="{5B477D2D-1E9D-4702-BB1B-9ADBB60E91A0}" type="sibTrans" cxnId="{B3310CD9-DA87-4C8C-9F07-C404AC865024}">
      <dgm:prSet/>
      <dgm:spPr/>
      <dgm:t>
        <a:bodyPr/>
        <a:lstStyle/>
        <a:p>
          <a:endParaRPr lang="fr-FR"/>
        </a:p>
      </dgm:t>
    </dgm:pt>
    <dgm:pt modelId="{79570AE6-6708-4509-8F2E-99D5289E45CF}">
      <dgm:prSet phldrT="[Texte]"/>
      <dgm:spPr/>
      <dgm:t>
        <a:bodyPr/>
        <a:lstStyle/>
        <a:p>
          <a:r>
            <a:rPr lang="ar-TN" b="1" dirty="0"/>
            <a:t>تدعيم الثّقة المتبادلة</a:t>
          </a:r>
          <a:endParaRPr lang="fr-FR" b="1" dirty="0"/>
        </a:p>
      </dgm:t>
    </dgm:pt>
    <dgm:pt modelId="{EB574F4B-CDF1-473A-B95F-C90834B9877E}" type="parTrans" cxnId="{3BF92FE1-F399-4990-BFF9-B0AD8EBAA47B}">
      <dgm:prSet/>
      <dgm:spPr/>
      <dgm:t>
        <a:bodyPr/>
        <a:lstStyle/>
        <a:p>
          <a:endParaRPr lang="fr-FR"/>
        </a:p>
      </dgm:t>
    </dgm:pt>
    <dgm:pt modelId="{8CBE0308-F6B9-4D3C-B5E1-8C22FE3F2575}" type="sibTrans" cxnId="{3BF92FE1-F399-4990-BFF9-B0AD8EBAA47B}">
      <dgm:prSet/>
      <dgm:spPr/>
      <dgm:t>
        <a:bodyPr/>
        <a:lstStyle/>
        <a:p>
          <a:endParaRPr lang="fr-FR"/>
        </a:p>
      </dgm:t>
    </dgm:pt>
    <dgm:pt modelId="{5658E267-EFC3-45C9-A997-DDB51D6C71B7}">
      <dgm:prSet phldrT="[Texte]"/>
      <dgm:spPr/>
      <dgm:t>
        <a:bodyPr/>
        <a:lstStyle/>
        <a:p>
          <a:r>
            <a:rPr lang="ar-TN" b="1" dirty="0"/>
            <a:t>مصالح مشتركة</a:t>
          </a:r>
          <a:endParaRPr lang="fr-FR" b="1" dirty="0"/>
        </a:p>
      </dgm:t>
    </dgm:pt>
    <dgm:pt modelId="{102871AD-14A3-42ED-800C-1BE0E5FBC0E3}" type="parTrans" cxnId="{E07A54BE-9A80-456B-9F59-206E951272F7}">
      <dgm:prSet/>
      <dgm:spPr/>
      <dgm:t>
        <a:bodyPr/>
        <a:lstStyle/>
        <a:p>
          <a:endParaRPr lang="fr-FR"/>
        </a:p>
      </dgm:t>
    </dgm:pt>
    <dgm:pt modelId="{BAB279A5-B5AA-43E8-AEC2-DCBD3592C76D}" type="sibTrans" cxnId="{E07A54BE-9A80-456B-9F59-206E951272F7}">
      <dgm:prSet/>
      <dgm:spPr/>
      <dgm:t>
        <a:bodyPr/>
        <a:lstStyle/>
        <a:p>
          <a:endParaRPr lang="fr-FR"/>
        </a:p>
      </dgm:t>
    </dgm:pt>
    <dgm:pt modelId="{576E9D25-EADD-4694-8EE9-D608B70A78C6}">
      <dgm:prSet phldrT="[Texte]"/>
      <dgm:spPr/>
      <dgm:t>
        <a:bodyPr/>
        <a:lstStyle/>
        <a:p>
          <a:r>
            <a:rPr lang="ar-TN" b="1" dirty="0"/>
            <a:t>العمل بشكل تفاعلي وابتكاري</a:t>
          </a:r>
          <a:endParaRPr lang="fr-FR" b="1" dirty="0"/>
        </a:p>
      </dgm:t>
    </dgm:pt>
    <dgm:pt modelId="{792252D1-69ED-4EE7-94E0-64A040B00E8F}" type="parTrans" cxnId="{9896C5E2-0618-40B2-9760-10424C4725F9}">
      <dgm:prSet/>
      <dgm:spPr/>
      <dgm:t>
        <a:bodyPr/>
        <a:lstStyle/>
        <a:p>
          <a:endParaRPr lang="fr-FR"/>
        </a:p>
      </dgm:t>
    </dgm:pt>
    <dgm:pt modelId="{B133723B-86B5-4CE4-8102-218C8BDBD552}" type="sibTrans" cxnId="{9896C5E2-0618-40B2-9760-10424C4725F9}">
      <dgm:prSet/>
      <dgm:spPr/>
      <dgm:t>
        <a:bodyPr/>
        <a:lstStyle/>
        <a:p>
          <a:endParaRPr lang="fr-FR"/>
        </a:p>
      </dgm:t>
    </dgm:pt>
    <dgm:pt modelId="{DF63CD0A-CBFB-4C1B-BAC7-81ACE53BC892}">
      <dgm:prSet phldrT="[Texte]"/>
      <dgm:spPr/>
      <dgm:t>
        <a:bodyPr/>
        <a:lstStyle/>
        <a:p>
          <a:r>
            <a:rPr lang="ar-TN" b="1" dirty="0"/>
            <a:t>الوصول إلى اتفاقات يستفيد منها الجميع</a:t>
          </a:r>
          <a:endParaRPr lang="fr-FR" b="1" dirty="0"/>
        </a:p>
      </dgm:t>
    </dgm:pt>
    <dgm:pt modelId="{0823B50E-502A-4248-A28A-13A96A721C8B}" type="parTrans" cxnId="{D90A38EB-881E-429B-AF54-985FD439D1E8}">
      <dgm:prSet/>
      <dgm:spPr/>
      <dgm:t>
        <a:bodyPr/>
        <a:lstStyle/>
        <a:p>
          <a:endParaRPr lang="fr-FR"/>
        </a:p>
      </dgm:t>
    </dgm:pt>
    <dgm:pt modelId="{BAB0C3AA-10F8-4956-9AF3-32F4BBDE5013}" type="sibTrans" cxnId="{D90A38EB-881E-429B-AF54-985FD439D1E8}">
      <dgm:prSet/>
      <dgm:spPr/>
      <dgm:t>
        <a:bodyPr/>
        <a:lstStyle/>
        <a:p>
          <a:endParaRPr lang="fr-FR"/>
        </a:p>
      </dgm:t>
    </dgm:pt>
    <dgm:pt modelId="{1FDB2C40-B3E2-4562-8633-185EA585A7C9}">
      <dgm:prSet phldrT="[Texte]" custT="1"/>
      <dgm:spPr/>
      <dgm:t>
        <a:bodyPr/>
        <a:lstStyle/>
        <a:p>
          <a:pPr rtl="1"/>
          <a:r>
            <a:rPr lang="ar-SA" sz="2400" b="1" dirty="0"/>
            <a:t>التّفاوض من منطلق ربح/ ربح:</a:t>
          </a:r>
          <a:endParaRPr lang="fr-FR" sz="2400" dirty="0"/>
        </a:p>
      </dgm:t>
    </dgm:pt>
    <dgm:pt modelId="{80BA7099-7C58-479F-A3D5-5723C065D380}" type="parTrans" cxnId="{1BDE2A43-D05B-47B6-BAD5-9247451C9C5A}">
      <dgm:prSet/>
      <dgm:spPr/>
      <dgm:t>
        <a:bodyPr/>
        <a:lstStyle/>
        <a:p>
          <a:endParaRPr lang="fr-FR"/>
        </a:p>
      </dgm:t>
    </dgm:pt>
    <dgm:pt modelId="{215709F8-87CE-42A5-AB12-F0E22F51580F}" type="sibTrans" cxnId="{1BDE2A43-D05B-47B6-BAD5-9247451C9C5A}">
      <dgm:prSet/>
      <dgm:spPr/>
      <dgm:t>
        <a:bodyPr/>
        <a:lstStyle/>
        <a:p>
          <a:endParaRPr lang="fr-FR"/>
        </a:p>
      </dgm:t>
    </dgm:pt>
    <dgm:pt modelId="{AAFB57A0-6197-4DD1-A79D-114A3E567314}" type="pres">
      <dgm:prSet presAssocID="{E56DEB37-8752-434F-954D-967C8C0435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2658B6-6FE6-4599-962D-F144C053ED3B}" type="pres">
      <dgm:prSet presAssocID="{1FDB2C40-B3E2-4562-8633-185EA585A7C9}" presName="centerShape" presStyleLbl="node0" presStyleIdx="0" presStyleCnt="1"/>
      <dgm:spPr/>
      <dgm:t>
        <a:bodyPr/>
        <a:lstStyle/>
        <a:p>
          <a:endParaRPr lang="fr-FR"/>
        </a:p>
      </dgm:t>
    </dgm:pt>
    <dgm:pt modelId="{8B7CDDF5-9E7E-4F77-B215-93917645D100}" type="pres">
      <dgm:prSet presAssocID="{FABDC69D-E481-4421-8020-43C8A22E71C3}" presName="parTrans" presStyleLbl="sibTrans2D1" presStyleIdx="0" presStyleCnt="6"/>
      <dgm:spPr/>
      <dgm:t>
        <a:bodyPr/>
        <a:lstStyle/>
        <a:p>
          <a:endParaRPr lang="fr-FR"/>
        </a:p>
      </dgm:t>
    </dgm:pt>
    <dgm:pt modelId="{54954EC7-0386-4DDC-B077-750680BC415B}" type="pres">
      <dgm:prSet presAssocID="{FABDC69D-E481-4421-8020-43C8A22E71C3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0DF84C24-3CC9-4A57-AD9D-049E5E4CA733}" type="pres">
      <dgm:prSet presAssocID="{0E691742-5DB3-4F1D-B0A8-6AE1557DBB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EF222D-5A9F-455C-82CA-DB9980120735}" type="pres">
      <dgm:prSet presAssocID="{AA1F7F15-A0A3-4079-934C-69B41B059580}" presName="parTrans" presStyleLbl="sibTrans2D1" presStyleIdx="1" presStyleCnt="6"/>
      <dgm:spPr/>
      <dgm:t>
        <a:bodyPr/>
        <a:lstStyle/>
        <a:p>
          <a:endParaRPr lang="fr-FR"/>
        </a:p>
      </dgm:t>
    </dgm:pt>
    <dgm:pt modelId="{290289B0-4EA4-49FA-912D-0A570D2B41FA}" type="pres">
      <dgm:prSet presAssocID="{AA1F7F15-A0A3-4079-934C-69B41B059580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7B16CA9E-4566-4991-91D1-F62236DF72C5}" type="pres">
      <dgm:prSet presAssocID="{8A6199F9-8866-4CE4-8B03-A600D4D6B9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0AC969-999B-4E65-9AD2-CA039E38ADCF}" type="pres">
      <dgm:prSet presAssocID="{EB574F4B-CDF1-473A-B95F-C90834B9877E}" presName="parTrans" presStyleLbl="sibTrans2D1" presStyleIdx="2" presStyleCnt="6"/>
      <dgm:spPr/>
      <dgm:t>
        <a:bodyPr/>
        <a:lstStyle/>
        <a:p>
          <a:endParaRPr lang="fr-FR"/>
        </a:p>
      </dgm:t>
    </dgm:pt>
    <dgm:pt modelId="{73F2B15D-0312-449E-A842-8FE2726191F1}" type="pres">
      <dgm:prSet presAssocID="{EB574F4B-CDF1-473A-B95F-C90834B9877E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E7D39B9E-A9F8-4177-AB80-1ABC87EB855C}" type="pres">
      <dgm:prSet presAssocID="{79570AE6-6708-4509-8F2E-99D5289E45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2E55CA-D4F8-4EB8-9849-AEBE41B32A59}" type="pres">
      <dgm:prSet presAssocID="{102871AD-14A3-42ED-800C-1BE0E5FBC0E3}" presName="parTrans" presStyleLbl="sibTrans2D1" presStyleIdx="3" presStyleCnt="6"/>
      <dgm:spPr/>
      <dgm:t>
        <a:bodyPr/>
        <a:lstStyle/>
        <a:p>
          <a:endParaRPr lang="fr-FR"/>
        </a:p>
      </dgm:t>
    </dgm:pt>
    <dgm:pt modelId="{087AB6A8-65DA-471A-8D71-C0609D230D60}" type="pres">
      <dgm:prSet presAssocID="{102871AD-14A3-42ED-800C-1BE0E5FBC0E3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5FBD1D13-CC6F-453F-8EFA-E1712E1BD600}" type="pres">
      <dgm:prSet presAssocID="{5658E267-EFC3-45C9-A997-DDB51D6C71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335A9-F992-447D-AE74-B14D60B36B62}" type="pres">
      <dgm:prSet presAssocID="{792252D1-69ED-4EE7-94E0-64A040B00E8F}" presName="parTrans" presStyleLbl="sibTrans2D1" presStyleIdx="4" presStyleCnt="6"/>
      <dgm:spPr/>
      <dgm:t>
        <a:bodyPr/>
        <a:lstStyle/>
        <a:p>
          <a:endParaRPr lang="fr-FR"/>
        </a:p>
      </dgm:t>
    </dgm:pt>
    <dgm:pt modelId="{2E492A44-B87E-412F-9FBC-E0FBDBC3139E}" type="pres">
      <dgm:prSet presAssocID="{792252D1-69ED-4EE7-94E0-64A040B00E8F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DE1E0E9D-8EDC-4B01-9919-8D2147E1A71F}" type="pres">
      <dgm:prSet presAssocID="{576E9D25-EADD-4694-8EE9-D608B70A78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C1F331-ED62-4820-A374-646EB04FC946}" type="pres">
      <dgm:prSet presAssocID="{0823B50E-502A-4248-A28A-13A96A721C8B}" presName="parTrans" presStyleLbl="sibTrans2D1" presStyleIdx="5" presStyleCnt="6"/>
      <dgm:spPr/>
      <dgm:t>
        <a:bodyPr/>
        <a:lstStyle/>
        <a:p>
          <a:endParaRPr lang="fr-FR"/>
        </a:p>
      </dgm:t>
    </dgm:pt>
    <dgm:pt modelId="{70A4C52C-96D2-431F-AF36-71EDF4BC1846}" type="pres">
      <dgm:prSet presAssocID="{0823B50E-502A-4248-A28A-13A96A721C8B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1536D058-F3C6-4FC8-AF99-6BA3384789A7}" type="pres">
      <dgm:prSet presAssocID="{DF63CD0A-CBFB-4C1B-BAC7-81ACE53BC89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032193-049A-4601-813D-0A7F4D17E769}" type="presOf" srcId="{AA1F7F15-A0A3-4079-934C-69B41B059580}" destId="{E8EF222D-5A9F-455C-82CA-DB9980120735}" srcOrd="0" destOrd="0" presId="urn:microsoft.com/office/officeart/2005/8/layout/radial5"/>
    <dgm:cxn modelId="{ED062CA7-6BD0-430C-862C-9AA391CEAC1C}" type="presOf" srcId="{102871AD-14A3-42ED-800C-1BE0E5FBC0E3}" destId="{7D2E55CA-D4F8-4EB8-9849-AEBE41B32A59}" srcOrd="0" destOrd="0" presId="urn:microsoft.com/office/officeart/2005/8/layout/radial5"/>
    <dgm:cxn modelId="{EAFB471C-944C-4F33-A130-2E53DDF6CB26}" type="presOf" srcId="{576E9D25-EADD-4694-8EE9-D608B70A78C6}" destId="{DE1E0E9D-8EDC-4B01-9919-8D2147E1A71F}" srcOrd="0" destOrd="0" presId="urn:microsoft.com/office/officeart/2005/8/layout/radial5"/>
    <dgm:cxn modelId="{AC13243B-B804-4D3B-ADBC-6FF9C6F2F487}" srcId="{1FDB2C40-B3E2-4562-8633-185EA585A7C9}" destId="{0E691742-5DB3-4F1D-B0A8-6AE1557DBB9D}" srcOrd="0" destOrd="0" parTransId="{FABDC69D-E481-4421-8020-43C8A22E71C3}" sibTransId="{2129DE59-43C9-4A7C-9000-3A89AF2B2D9B}"/>
    <dgm:cxn modelId="{4073CFC2-887F-477B-A8B7-C2F0B7D9D0E5}" type="presOf" srcId="{0E691742-5DB3-4F1D-B0A8-6AE1557DBB9D}" destId="{0DF84C24-3CC9-4A57-AD9D-049E5E4CA733}" srcOrd="0" destOrd="0" presId="urn:microsoft.com/office/officeart/2005/8/layout/radial5"/>
    <dgm:cxn modelId="{59A14041-1EDC-4B95-B719-972C25CF14EC}" type="presOf" srcId="{0823B50E-502A-4248-A28A-13A96A721C8B}" destId="{70A4C52C-96D2-431F-AF36-71EDF4BC1846}" srcOrd="1" destOrd="0" presId="urn:microsoft.com/office/officeart/2005/8/layout/radial5"/>
    <dgm:cxn modelId="{B3310CD9-DA87-4C8C-9F07-C404AC865024}" srcId="{1FDB2C40-B3E2-4562-8633-185EA585A7C9}" destId="{8A6199F9-8866-4CE4-8B03-A600D4D6B902}" srcOrd="1" destOrd="0" parTransId="{AA1F7F15-A0A3-4079-934C-69B41B059580}" sibTransId="{5B477D2D-1E9D-4702-BB1B-9ADBB60E91A0}"/>
    <dgm:cxn modelId="{DB384B43-D718-4D6D-97DE-3C7332AA87B1}" type="presOf" srcId="{1FDB2C40-B3E2-4562-8633-185EA585A7C9}" destId="{102658B6-6FE6-4599-962D-F144C053ED3B}" srcOrd="0" destOrd="0" presId="urn:microsoft.com/office/officeart/2005/8/layout/radial5"/>
    <dgm:cxn modelId="{BFBD48BF-DC57-45E9-BA56-E2F7531A23A0}" type="presOf" srcId="{0823B50E-502A-4248-A28A-13A96A721C8B}" destId="{B1C1F331-ED62-4820-A374-646EB04FC946}" srcOrd="0" destOrd="0" presId="urn:microsoft.com/office/officeart/2005/8/layout/radial5"/>
    <dgm:cxn modelId="{3081A7D9-13C0-4982-8253-B9458350E6ED}" type="presOf" srcId="{792252D1-69ED-4EE7-94E0-64A040B00E8F}" destId="{8A5335A9-F992-447D-AE74-B14D60B36B62}" srcOrd="0" destOrd="0" presId="urn:microsoft.com/office/officeart/2005/8/layout/radial5"/>
    <dgm:cxn modelId="{008A4D61-AE55-4746-9D4A-E7C0CAF54988}" type="presOf" srcId="{EB574F4B-CDF1-473A-B95F-C90834B9877E}" destId="{73F2B15D-0312-449E-A842-8FE2726191F1}" srcOrd="1" destOrd="0" presId="urn:microsoft.com/office/officeart/2005/8/layout/radial5"/>
    <dgm:cxn modelId="{22B44594-41DF-4D78-BA11-D31D19264E61}" type="presOf" srcId="{EB574F4B-CDF1-473A-B95F-C90834B9877E}" destId="{190AC969-999B-4E65-9AD2-CA039E38ADCF}" srcOrd="0" destOrd="0" presId="urn:microsoft.com/office/officeart/2005/8/layout/radial5"/>
    <dgm:cxn modelId="{2E96B183-47AF-4D6D-AF02-E569CA84B174}" type="presOf" srcId="{FABDC69D-E481-4421-8020-43C8A22E71C3}" destId="{8B7CDDF5-9E7E-4F77-B215-93917645D100}" srcOrd="0" destOrd="0" presId="urn:microsoft.com/office/officeart/2005/8/layout/radial5"/>
    <dgm:cxn modelId="{1BDE2A43-D05B-47B6-BAD5-9247451C9C5A}" srcId="{E56DEB37-8752-434F-954D-967C8C043539}" destId="{1FDB2C40-B3E2-4562-8633-185EA585A7C9}" srcOrd="0" destOrd="0" parTransId="{80BA7099-7C58-479F-A3D5-5723C065D380}" sibTransId="{215709F8-87CE-42A5-AB12-F0E22F51580F}"/>
    <dgm:cxn modelId="{D90A38EB-881E-429B-AF54-985FD439D1E8}" srcId="{1FDB2C40-B3E2-4562-8633-185EA585A7C9}" destId="{DF63CD0A-CBFB-4C1B-BAC7-81ACE53BC892}" srcOrd="5" destOrd="0" parTransId="{0823B50E-502A-4248-A28A-13A96A721C8B}" sibTransId="{BAB0C3AA-10F8-4956-9AF3-32F4BBDE5013}"/>
    <dgm:cxn modelId="{E8B36EB3-6677-4C58-B29D-4C5C6FD9D952}" type="presOf" srcId="{79570AE6-6708-4509-8F2E-99D5289E45CF}" destId="{E7D39B9E-A9F8-4177-AB80-1ABC87EB855C}" srcOrd="0" destOrd="0" presId="urn:microsoft.com/office/officeart/2005/8/layout/radial5"/>
    <dgm:cxn modelId="{C75E5BFF-B9A1-42DC-B312-B7A9AA7C8FF3}" type="presOf" srcId="{5658E267-EFC3-45C9-A997-DDB51D6C71B7}" destId="{5FBD1D13-CC6F-453F-8EFA-E1712E1BD600}" srcOrd="0" destOrd="0" presId="urn:microsoft.com/office/officeart/2005/8/layout/radial5"/>
    <dgm:cxn modelId="{4952CB20-DC8E-42BD-BA12-4F5AB8DC511A}" type="presOf" srcId="{FABDC69D-E481-4421-8020-43C8A22E71C3}" destId="{54954EC7-0386-4DDC-B077-750680BC415B}" srcOrd="1" destOrd="0" presId="urn:microsoft.com/office/officeart/2005/8/layout/radial5"/>
    <dgm:cxn modelId="{DDB076FD-A175-40DE-90BE-BCF778B59E48}" type="presOf" srcId="{AA1F7F15-A0A3-4079-934C-69B41B059580}" destId="{290289B0-4EA4-49FA-912D-0A570D2B41FA}" srcOrd="1" destOrd="0" presId="urn:microsoft.com/office/officeart/2005/8/layout/radial5"/>
    <dgm:cxn modelId="{9FA0C1BC-1090-4A2B-9E4F-2F668B728179}" type="presOf" srcId="{102871AD-14A3-42ED-800C-1BE0E5FBC0E3}" destId="{087AB6A8-65DA-471A-8D71-C0609D230D60}" srcOrd="1" destOrd="0" presId="urn:microsoft.com/office/officeart/2005/8/layout/radial5"/>
    <dgm:cxn modelId="{E07A54BE-9A80-456B-9F59-206E951272F7}" srcId="{1FDB2C40-B3E2-4562-8633-185EA585A7C9}" destId="{5658E267-EFC3-45C9-A997-DDB51D6C71B7}" srcOrd="3" destOrd="0" parTransId="{102871AD-14A3-42ED-800C-1BE0E5FBC0E3}" sibTransId="{BAB279A5-B5AA-43E8-AEC2-DCBD3592C76D}"/>
    <dgm:cxn modelId="{8865303C-A2B0-459D-93F9-BEF14DBA28B3}" type="presOf" srcId="{DF63CD0A-CBFB-4C1B-BAC7-81ACE53BC892}" destId="{1536D058-F3C6-4FC8-AF99-6BA3384789A7}" srcOrd="0" destOrd="0" presId="urn:microsoft.com/office/officeart/2005/8/layout/radial5"/>
    <dgm:cxn modelId="{ADCF3106-3798-4969-B32D-CC0EBF18AF7C}" type="presOf" srcId="{792252D1-69ED-4EE7-94E0-64A040B00E8F}" destId="{2E492A44-B87E-412F-9FBC-E0FBDBC3139E}" srcOrd="1" destOrd="0" presId="urn:microsoft.com/office/officeart/2005/8/layout/radial5"/>
    <dgm:cxn modelId="{9896C5E2-0618-40B2-9760-10424C4725F9}" srcId="{1FDB2C40-B3E2-4562-8633-185EA585A7C9}" destId="{576E9D25-EADD-4694-8EE9-D608B70A78C6}" srcOrd="4" destOrd="0" parTransId="{792252D1-69ED-4EE7-94E0-64A040B00E8F}" sibTransId="{B133723B-86B5-4CE4-8102-218C8BDBD552}"/>
    <dgm:cxn modelId="{CFF24410-75D3-4539-B008-8ED14C454D5B}" type="presOf" srcId="{8A6199F9-8866-4CE4-8B03-A600D4D6B902}" destId="{7B16CA9E-4566-4991-91D1-F62236DF72C5}" srcOrd="0" destOrd="0" presId="urn:microsoft.com/office/officeart/2005/8/layout/radial5"/>
    <dgm:cxn modelId="{2B8FD04D-45E7-4220-BAF9-8B6A0C7F8F6F}" type="presOf" srcId="{E56DEB37-8752-434F-954D-967C8C043539}" destId="{AAFB57A0-6197-4DD1-A79D-114A3E567314}" srcOrd="0" destOrd="0" presId="urn:microsoft.com/office/officeart/2005/8/layout/radial5"/>
    <dgm:cxn modelId="{3BF92FE1-F399-4990-BFF9-B0AD8EBAA47B}" srcId="{1FDB2C40-B3E2-4562-8633-185EA585A7C9}" destId="{79570AE6-6708-4509-8F2E-99D5289E45CF}" srcOrd="2" destOrd="0" parTransId="{EB574F4B-CDF1-473A-B95F-C90834B9877E}" sibTransId="{8CBE0308-F6B9-4D3C-B5E1-8C22FE3F2575}"/>
    <dgm:cxn modelId="{DBD83D9A-1F23-41DD-B126-8B0BD6E265E0}" type="presParOf" srcId="{AAFB57A0-6197-4DD1-A79D-114A3E567314}" destId="{102658B6-6FE6-4599-962D-F144C053ED3B}" srcOrd="0" destOrd="0" presId="urn:microsoft.com/office/officeart/2005/8/layout/radial5"/>
    <dgm:cxn modelId="{1D4012D8-2F31-46CB-919C-84ABB7359F91}" type="presParOf" srcId="{AAFB57A0-6197-4DD1-A79D-114A3E567314}" destId="{8B7CDDF5-9E7E-4F77-B215-93917645D100}" srcOrd="1" destOrd="0" presId="urn:microsoft.com/office/officeart/2005/8/layout/radial5"/>
    <dgm:cxn modelId="{C176C540-B197-485F-ADC5-ECBE530E48E4}" type="presParOf" srcId="{8B7CDDF5-9E7E-4F77-B215-93917645D100}" destId="{54954EC7-0386-4DDC-B077-750680BC415B}" srcOrd="0" destOrd="0" presId="urn:microsoft.com/office/officeart/2005/8/layout/radial5"/>
    <dgm:cxn modelId="{9B48D49B-B428-40CE-BD82-77165F2B0A2F}" type="presParOf" srcId="{AAFB57A0-6197-4DD1-A79D-114A3E567314}" destId="{0DF84C24-3CC9-4A57-AD9D-049E5E4CA733}" srcOrd="2" destOrd="0" presId="urn:microsoft.com/office/officeart/2005/8/layout/radial5"/>
    <dgm:cxn modelId="{5D4506AF-5C97-4D0B-99F2-B1D3A34A3A34}" type="presParOf" srcId="{AAFB57A0-6197-4DD1-A79D-114A3E567314}" destId="{E8EF222D-5A9F-455C-82CA-DB9980120735}" srcOrd="3" destOrd="0" presId="urn:microsoft.com/office/officeart/2005/8/layout/radial5"/>
    <dgm:cxn modelId="{BC31E3AA-A393-42BF-A50E-362B3C6ADE0A}" type="presParOf" srcId="{E8EF222D-5A9F-455C-82CA-DB9980120735}" destId="{290289B0-4EA4-49FA-912D-0A570D2B41FA}" srcOrd="0" destOrd="0" presId="urn:microsoft.com/office/officeart/2005/8/layout/radial5"/>
    <dgm:cxn modelId="{468A94CC-E786-48C6-9C8E-0AF681808C69}" type="presParOf" srcId="{AAFB57A0-6197-4DD1-A79D-114A3E567314}" destId="{7B16CA9E-4566-4991-91D1-F62236DF72C5}" srcOrd="4" destOrd="0" presId="urn:microsoft.com/office/officeart/2005/8/layout/radial5"/>
    <dgm:cxn modelId="{2FF8EDFD-98D7-4FD1-9346-6B9375D26B41}" type="presParOf" srcId="{AAFB57A0-6197-4DD1-A79D-114A3E567314}" destId="{190AC969-999B-4E65-9AD2-CA039E38ADCF}" srcOrd="5" destOrd="0" presId="urn:microsoft.com/office/officeart/2005/8/layout/radial5"/>
    <dgm:cxn modelId="{12FF328C-C7C0-4E20-B2FC-53DA1618FB81}" type="presParOf" srcId="{190AC969-999B-4E65-9AD2-CA039E38ADCF}" destId="{73F2B15D-0312-449E-A842-8FE2726191F1}" srcOrd="0" destOrd="0" presId="urn:microsoft.com/office/officeart/2005/8/layout/radial5"/>
    <dgm:cxn modelId="{6F2B383E-EF8C-40C3-BA91-046AA0DE2B22}" type="presParOf" srcId="{AAFB57A0-6197-4DD1-A79D-114A3E567314}" destId="{E7D39B9E-A9F8-4177-AB80-1ABC87EB855C}" srcOrd="6" destOrd="0" presId="urn:microsoft.com/office/officeart/2005/8/layout/radial5"/>
    <dgm:cxn modelId="{D29B2554-511A-4EA7-9E29-80C8A45C13B3}" type="presParOf" srcId="{AAFB57A0-6197-4DD1-A79D-114A3E567314}" destId="{7D2E55CA-D4F8-4EB8-9849-AEBE41B32A59}" srcOrd="7" destOrd="0" presId="urn:microsoft.com/office/officeart/2005/8/layout/radial5"/>
    <dgm:cxn modelId="{42BDBAC0-3FE1-4C2D-9F98-EDB0913EDCEC}" type="presParOf" srcId="{7D2E55CA-D4F8-4EB8-9849-AEBE41B32A59}" destId="{087AB6A8-65DA-471A-8D71-C0609D230D60}" srcOrd="0" destOrd="0" presId="urn:microsoft.com/office/officeart/2005/8/layout/radial5"/>
    <dgm:cxn modelId="{976C02B8-FAFB-483F-88A3-FC25EDCC8E67}" type="presParOf" srcId="{AAFB57A0-6197-4DD1-A79D-114A3E567314}" destId="{5FBD1D13-CC6F-453F-8EFA-E1712E1BD600}" srcOrd="8" destOrd="0" presId="urn:microsoft.com/office/officeart/2005/8/layout/radial5"/>
    <dgm:cxn modelId="{AAC5F7F0-D34F-402C-AA0D-7E66EEC679C0}" type="presParOf" srcId="{AAFB57A0-6197-4DD1-A79D-114A3E567314}" destId="{8A5335A9-F992-447D-AE74-B14D60B36B62}" srcOrd="9" destOrd="0" presId="urn:microsoft.com/office/officeart/2005/8/layout/radial5"/>
    <dgm:cxn modelId="{7FD60C91-0E3A-4C6C-B640-18740DFAB7E8}" type="presParOf" srcId="{8A5335A9-F992-447D-AE74-B14D60B36B62}" destId="{2E492A44-B87E-412F-9FBC-E0FBDBC3139E}" srcOrd="0" destOrd="0" presId="urn:microsoft.com/office/officeart/2005/8/layout/radial5"/>
    <dgm:cxn modelId="{1AA43244-1D2C-4F7E-93DE-F22A8BD0852B}" type="presParOf" srcId="{AAFB57A0-6197-4DD1-A79D-114A3E567314}" destId="{DE1E0E9D-8EDC-4B01-9919-8D2147E1A71F}" srcOrd="10" destOrd="0" presId="urn:microsoft.com/office/officeart/2005/8/layout/radial5"/>
    <dgm:cxn modelId="{583FBE72-5369-455D-AF5F-9139F65CB351}" type="presParOf" srcId="{AAFB57A0-6197-4DD1-A79D-114A3E567314}" destId="{B1C1F331-ED62-4820-A374-646EB04FC946}" srcOrd="11" destOrd="0" presId="urn:microsoft.com/office/officeart/2005/8/layout/radial5"/>
    <dgm:cxn modelId="{FD543A40-4F5C-4F8B-B6F8-B1E5BF040EBA}" type="presParOf" srcId="{B1C1F331-ED62-4820-A374-646EB04FC946}" destId="{70A4C52C-96D2-431F-AF36-71EDF4BC1846}" srcOrd="0" destOrd="0" presId="urn:microsoft.com/office/officeart/2005/8/layout/radial5"/>
    <dgm:cxn modelId="{58A853D1-45AE-4625-BF4C-E3E92759AEC0}" type="presParOf" srcId="{AAFB57A0-6197-4DD1-A79D-114A3E567314}" destId="{1536D058-F3C6-4FC8-AF99-6BA3384789A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3A2634-E0A4-499D-8868-1CCB4531EB40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26E1278-B813-4F0E-B8D8-7EA35EC9B96B}">
      <dgm:prSet phldrT="[Texte]"/>
      <dgm:spPr/>
      <dgm:t>
        <a:bodyPr/>
        <a:lstStyle/>
        <a:p>
          <a:pPr rtl="1">
            <a:buNone/>
          </a:pPr>
          <a:r>
            <a:rPr lang="ar-SA" b="1" dirty="0"/>
            <a:t>التّفاوض من منطلق ربح/ </a:t>
          </a:r>
          <a:r>
            <a:rPr lang="ar-TN" b="1" dirty="0"/>
            <a:t>خسارة</a:t>
          </a:r>
          <a:endParaRPr lang="fr-FR" dirty="0"/>
        </a:p>
      </dgm:t>
    </dgm:pt>
    <dgm:pt modelId="{5F11C898-8680-4307-818B-ADCA6F2CA17A}" type="parTrans" cxnId="{29AEC0B7-B878-45FD-98CD-FD832D7592CA}">
      <dgm:prSet/>
      <dgm:spPr/>
      <dgm:t>
        <a:bodyPr/>
        <a:lstStyle/>
        <a:p>
          <a:endParaRPr lang="fr-FR"/>
        </a:p>
      </dgm:t>
    </dgm:pt>
    <dgm:pt modelId="{A93F0DD1-4A89-4499-8D2B-B1E3172B973A}" type="sibTrans" cxnId="{29AEC0B7-B878-45FD-98CD-FD832D7592CA}">
      <dgm:prSet/>
      <dgm:spPr/>
      <dgm:t>
        <a:bodyPr/>
        <a:lstStyle/>
        <a:p>
          <a:endParaRPr lang="fr-FR"/>
        </a:p>
      </dgm:t>
    </dgm:pt>
    <dgm:pt modelId="{40C1F564-1BB2-467D-9534-CAB85E4737C9}">
      <dgm:prSet phldrT="[Texte]" custT="1"/>
      <dgm:spPr/>
      <dgm:t>
        <a:bodyPr/>
        <a:lstStyle/>
        <a:p>
          <a:pPr rtl="1">
            <a:buClrTx/>
          </a:pPr>
          <a:r>
            <a:rPr lang="ar-TN" sz="2000" b="1" dirty="0"/>
            <a:t>ليس هناك شركاء بل خصوم</a:t>
          </a:r>
          <a:endParaRPr lang="fr-FR" sz="2000" b="1" dirty="0"/>
        </a:p>
      </dgm:t>
    </dgm:pt>
    <dgm:pt modelId="{DEB1F858-BA60-4B69-A97C-CE62BC69FE71}" type="parTrans" cxnId="{F28A92C9-449E-4FBE-842B-AC74A6E34B2A}">
      <dgm:prSet/>
      <dgm:spPr/>
      <dgm:t>
        <a:bodyPr/>
        <a:lstStyle/>
        <a:p>
          <a:endParaRPr lang="fr-FR"/>
        </a:p>
      </dgm:t>
    </dgm:pt>
    <dgm:pt modelId="{53A733EB-E682-4342-AD20-41F0FF5B8FB8}" type="sibTrans" cxnId="{F28A92C9-449E-4FBE-842B-AC74A6E34B2A}">
      <dgm:prSet/>
      <dgm:spPr/>
      <dgm:t>
        <a:bodyPr/>
        <a:lstStyle/>
        <a:p>
          <a:endParaRPr lang="fr-FR"/>
        </a:p>
      </dgm:t>
    </dgm:pt>
    <dgm:pt modelId="{DD22163F-D6DE-4841-9C7F-EC71911A68FE}">
      <dgm:prSet phldrT="[Texte]" custT="1"/>
      <dgm:spPr/>
      <dgm:t>
        <a:bodyPr/>
        <a:lstStyle/>
        <a:p>
          <a:pPr rtl="1">
            <a:buClrTx/>
          </a:pPr>
          <a:r>
            <a:rPr lang="ar-TN" sz="2000" b="1" dirty="0"/>
            <a:t>تحقيق مكاسب لطرف </a:t>
          </a:r>
          <a:r>
            <a:rPr lang="ar-TN" sz="2000" b="1" dirty="0" err="1"/>
            <a:t>واحد </a:t>
          </a:r>
          <a:r>
            <a:rPr lang="ar-TN" sz="2000" b="1" dirty="0"/>
            <a:t>”أكسب </a:t>
          </a:r>
          <a:r>
            <a:rPr lang="ar-TN" sz="2000" b="1" dirty="0" err="1"/>
            <a:t>وانت</a:t>
          </a:r>
          <a:r>
            <a:rPr lang="ar-TN" sz="2000" b="1" dirty="0"/>
            <a:t> تخسر“</a:t>
          </a:r>
          <a:endParaRPr lang="fr-FR" sz="2000" b="1" dirty="0"/>
        </a:p>
      </dgm:t>
    </dgm:pt>
    <dgm:pt modelId="{640BFA59-E814-47F1-9445-AB252E500676}" type="parTrans" cxnId="{B7F1AFF0-730D-4C50-AC1F-8FCE61830A40}">
      <dgm:prSet/>
      <dgm:spPr/>
      <dgm:t>
        <a:bodyPr/>
        <a:lstStyle/>
        <a:p>
          <a:endParaRPr lang="fr-FR"/>
        </a:p>
      </dgm:t>
    </dgm:pt>
    <dgm:pt modelId="{D282A88C-60EF-4219-9C5E-04292F79BE11}" type="sibTrans" cxnId="{B7F1AFF0-730D-4C50-AC1F-8FCE61830A40}">
      <dgm:prSet/>
      <dgm:spPr/>
      <dgm:t>
        <a:bodyPr/>
        <a:lstStyle/>
        <a:p>
          <a:endParaRPr lang="fr-FR"/>
        </a:p>
      </dgm:t>
    </dgm:pt>
    <dgm:pt modelId="{9D037780-BA8F-45DC-8107-21F10A6100BB}">
      <dgm:prSet phldrT="[Texte]" custT="1"/>
      <dgm:spPr/>
      <dgm:t>
        <a:bodyPr/>
        <a:lstStyle/>
        <a:p>
          <a:pPr rtl="1">
            <a:buClrTx/>
          </a:pPr>
          <a:r>
            <a:rPr lang="ar-TN" sz="2000" b="1" dirty="0"/>
            <a:t>صراع واستنزاف للأطراف</a:t>
          </a:r>
          <a:endParaRPr lang="fr-FR" sz="2000" b="1" dirty="0"/>
        </a:p>
      </dgm:t>
    </dgm:pt>
    <dgm:pt modelId="{999C3AC5-55D5-42CA-8B47-655024778DCC}" type="parTrans" cxnId="{EB6F19FB-3F68-43A9-808D-A0EFD10FDC77}">
      <dgm:prSet/>
      <dgm:spPr/>
      <dgm:t>
        <a:bodyPr/>
        <a:lstStyle/>
        <a:p>
          <a:endParaRPr lang="fr-FR"/>
        </a:p>
      </dgm:t>
    </dgm:pt>
    <dgm:pt modelId="{73520AA2-8512-4D70-B2D4-5B2113CC7AC6}" type="sibTrans" cxnId="{EB6F19FB-3F68-43A9-808D-A0EFD10FDC77}">
      <dgm:prSet/>
      <dgm:spPr/>
      <dgm:t>
        <a:bodyPr/>
        <a:lstStyle/>
        <a:p>
          <a:endParaRPr lang="fr-FR"/>
        </a:p>
      </dgm:t>
    </dgm:pt>
    <dgm:pt modelId="{1FF709CA-F458-49D7-845A-F0791B37AB91}">
      <dgm:prSet phldrT="[Texte]" custT="1"/>
      <dgm:spPr/>
      <dgm:t>
        <a:bodyPr/>
        <a:lstStyle/>
        <a:p>
          <a:pPr rtl="1">
            <a:buClrTx/>
          </a:pPr>
          <a:r>
            <a:rPr lang="ar-TN" sz="2000" b="1" dirty="0"/>
            <a:t>عدوانيّة بين الأطراف</a:t>
          </a:r>
          <a:endParaRPr lang="fr-FR" sz="2000" b="1" dirty="0"/>
        </a:p>
      </dgm:t>
    </dgm:pt>
    <dgm:pt modelId="{5546929C-7008-4C03-9E56-8EBEDA5AA806}" type="parTrans" cxnId="{5F086A40-0A16-4181-B5AD-EF550B28AC54}">
      <dgm:prSet/>
      <dgm:spPr/>
      <dgm:t>
        <a:bodyPr/>
        <a:lstStyle/>
        <a:p>
          <a:endParaRPr lang="fr-FR"/>
        </a:p>
      </dgm:t>
    </dgm:pt>
    <dgm:pt modelId="{14DE3072-7B8C-4E81-9D62-AEC5AE8BE6F7}" type="sibTrans" cxnId="{5F086A40-0A16-4181-B5AD-EF550B28AC54}">
      <dgm:prSet/>
      <dgm:spPr/>
      <dgm:t>
        <a:bodyPr/>
        <a:lstStyle/>
        <a:p>
          <a:endParaRPr lang="fr-FR"/>
        </a:p>
      </dgm:t>
    </dgm:pt>
    <dgm:pt modelId="{4EF02CEA-C19F-4A45-8F25-BC3D2896AD6B}">
      <dgm:prSet custT="1"/>
      <dgm:spPr/>
      <dgm:t>
        <a:bodyPr/>
        <a:lstStyle/>
        <a:p>
          <a:pPr rtl="1">
            <a:buClrTx/>
          </a:pPr>
          <a:r>
            <a:rPr lang="ar-TN" sz="2000" b="1" dirty="0"/>
            <a:t>تأثير سلبي على العمل</a:t>
          </a:r>
          <a:endParaRPr lang="fr-FR" sz="2000" b="1" dirty="0"/>
        </a:p>
      </dgm:t>
    </dgm:pt>
    <dgm:pt modelId="{FC846FD2-4DDA-4B88-BE5A-E711910A5872}" type="parTrans" cxnId="{D6F789A1-3C33-417B-A975-C85F0FEDB012}">
      <dgm:prSet/>
      <dgm:spPr/>
      <dgm:t>
        <a:bodyPr/>
        <a:lstStyle/>
        <a:p>
          <a:endParaRPr lang="fr-FR"/>
        </a:p>
      </dgm:t>
    </dgm:pt>
    <dgm:pt modelId="{F083CC53-FD39-4DE4-A91B-0C1978D379E7}" type="sibTrans" cxnId="{D6F789A1-3C33-417B-A975-C85F0FEDB012}">
      <dgm:prSet/>
      <dgm:spPr/>
      <dgm:t>
        <a:bodyPr/>
        <a:lstStyle/>
        <a:p>
          <a:endParaRPr lang="fr-FR"/>
        </a:p>
      </dgm:t>
    </dgm:pt>
    <dgm:pt modelId="{E7574152-DD3E-4611-895B-899EDB55BC44}" type="pres">
      <dgm:prSet presAssocID="{763A2634-E0A4-499D-8868-1CCB4531EB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2A4A88-D018-4B53-B1D8-0FFE532F51BA}" type="pres">
      <dgm:prSet presAssocID="{026E1278-B813-4F0E-B8D8-7EA35EC9B96B}" presName="centerShape" presStyleLbl="node0" presStyleIdx="0" presStyleCnt="1" custScaleX="111519"/>
      <dgm:spPr/>
      <dgm:t>
        <a:bodyPr/>
        <a:lstStyle/>
        <a:p>
          <a:endParaRPr lang="fr-FR"/>
        </a:p>
      </dgm:t>
    </dgm:pt>
    <dgm:pt modelId="{24FD5F75-DE7C-414B-AC35-B1123E8AD19B}" type="pres">
      <dgm:prSet presAssocID="{DEB1F858-BA60-4B69-A97C-CE62BC69FE71}" presName="parTrans" presStyleLbl="sibTrans2D1" presStyleIdx="0" presStyleCnt="5"/>
      <dgm:spPr/>
      <dgm:t>
        <a:bodyPr/>
        <a:lstStyle/>
        <a:p>
          <a:endParaRPr lang="fr-FR"/>
        </a:p>
      </dgm:t>
    </dgm:pt>
    <dgm:pt modelId="{1C1DBF3A-A1B2-4807-8779-75F1862B710D}" type="pres">
      <dgm:prSet presAssocID="{DEB1F858-BA60-4B69-A97C-CE62BC69FE71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803DB222-DE7D-4D79-9F0B-932163832102}" type="pres">
      <dgm:prSet presAssocID="{40C1F564-1BB2-467D-9534-CAB85E4737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662B68-6C8E-468E-8056-665468AC9770}" type="pres">
      <dgm:prSet presAssocID="{640BFA59-E814-47F1-9445-AB252E500676}" presName="parTrans" presStyleLbl="sibTrans2D1" presStyleIdx="1" presStyleCnt="5"/>
      <dgm:spPr/>
      <dgm:t>
        <a:bodyPr/>
        <a:lstStyle/>
        <a:p>
          <a:endParaRPr lang="fr-FR"/>
        </a:p>
      </dgm:t>
    </dgm:pt>
    <dgm:pt modelId="{5188F674-E958-416A-82FA-6294295FAA2C}" type="pres">
      <dgm:prSet presAssocID="{640BFA59-E814-47F1-9445-AB252E50067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0132FD87-D171-4A21-BE59-F131C449E109}" type="pres">
      <dgm:prSet presAssocID="{DD22163F-D6DE-4841-9C7F-EC71911A68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7BEDF2-47C4-4A55-A25B-C2C698C7207A}" type="pres">
      <dgm:prSet presAssocID="{999C3AC5-55D5-42CA-8B47-655024778DCC}" presName="parTrans" presStyleLbl="sibTrans2D1" presStyleIdx="2" presStyleCnt="5"/>
      <dgm:spPr/>
      <dgm:t>
        <a:bodyPr/>
        <a:lstStyle/>
        <a:p>
          <a:endParaRPr lang="fr-FR"/>
        </a:p>
      </dgm:t>
    </dgm:pt>
    <dgm:pt modelId="{F394571F-E25B-4A79-9BDE-99B047BE8C83}" type="pres">
      <dgm:prSet presAssocID="{999C3AC5-55D5-42CA-8B47-655024778DC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F2293456-FE75-48BE-ADEA-4CE888747C1E}" type="pres">
      <dgm:prSet presAssocID="{9D037780-BA8F-45DC-8107-21F10A6100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38EE6-4435-4F6F-8CE1-E13FA9BC0C39}" type="pres">
      <dgm:prSet presAssocID="{5546929C-7008-4C03-9E56-8EBEDA5AA806}" presName="parTrans" presStyleLbl="sibTrans2D1" presStyleIdx="3" presStyleCnt="5"/>
      <dgm:spPr/>
      <dgm:t>
        <a:bodyPr/>
        <a:lstStyle/>
        <a:p>
          <a:endParaRPr lang="fr-FR"/>
        </a:p>
      </dgm:t>
    </dgm:pt>
    <dgm:pt modelId="{73DBC63A-5734-44A5-85CB-2CACDF6DBE31}" type="pres">
      <dgm:prSet presAssocID="{5546929C-7008-4C03-9E56-8EBEDA5AA80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0B3A90AE-73F3-411C-B68B-3C6AC0EDC5BE}" type="pres">
      <dgm:prSet presAssocID="{1FF709CA-F458-49D7-845A-F0791B37AB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BCEF3-642F-45E8-A502-A3808772CF85}" type="pres">
      <dgm:prSet presAssocID="{FC846FD2-4DDA-4B88-BE5A-E711910A5872}" presName="parTrans" presStyleLbl="sibTrans2D1" presStyleIdx="4" presStyleCnt="5"/>
      <dgm:spPr/>
      <dgm:t>
        <a:bodyPr/>
        <a:lstStyle/>
        <a:p>
          <a:endParaRPr lang="fr-FR"/>
        </a:p>
      </dgm:t>
    </dgm:pt>
    <dgm:pt modelId="{9916A278-61A7-4054-92A7-13E5F120B42C}" type="pres">
      <dgm:prSet presAssocID="{FC846FD2-4DDA-4B88-BE5A-E711910A5872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706B783D-E82C-4D0C-A1FB-6A08DCF502CE}" type="pres">
      <dgm:prSet presAssocID="{4EF02CEA-C19F-4A45-8F25-BC3D2896AD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086A40-0A16-4181-B5AD-EF550B28AC54}" srcId="{026E1278-B813-4F0E-B8D8-7EA35EC9B96B}" destId="{1FF709CA-F458-49D7-845A-F0791B37AB91}" srcOrd="3" destOrd="0" parTransId="{5546929C-7008-4C03-9E56-8EBEDA5AA806}" sibTransId="{14DE3072-7B8C-4E81-9D62-AEC5AE8BE6F7}"/>
    <dgm:cxn modelId="{20B27DF4-D1BB-478C-A1C3-C675751B1167}" type="presOf" srcId="{DD22163F-D6DE-4841-9C7F-EC71911A68FE}" destId="{0132FD87-D171-4A21-BE59-F131C449E109}" srcOrd="0" destOrd="0" presId="urn:microsoft.com/office/officeart/2005/8/layout/radial5"/>
    <dgm:cxn modelId="{DB6B53DE-9DE9-487F-9457-2A46DD217946}" type="presOf" srcId="{5546929C-7008-4C03-9E56-8EBEDA5AA806}" destId="{53638EE6-4435-4F6F-8CE1-E13FA9BC0C39}" srcOrd="0" destOrd="0" presId="urn:microsoft.com/office/officeart/2005/8/layout/radial5"/>
    <dgm:cxn modelId="{B6BDFF28-CE74-4CAA-9CD3-E95473A846FC}" type="presOf" srcId="{40C1F564-1BB2-467D-9534-CAB85E4737C9}" destId="{803DB222-DE7D-4D79-9F0B-932163832102}" srcOrd="0" destOrd="0" presId="urn:microsoft.com/office/officeart/2005/8/layout/radial5"/>
    <dgm:cxn modelId="{8F677EB7-6CC1-4AB6-B958-F1BD3D72C05C}" type="presOf" srcId="{1FF709CA-F458-49D7-845A-F0791B37AB91}" destId="{0B3A90AE-73F3-411C-B68B-3C6AC0EDC5BE}" srcOrd="0" destOrd="0" presId="urn:microsoft.com/office/officeart/2005/8/layout/radial5"/>
    <dgm:cxn modelId="{D6F789A1-3C33-417B-A975-C85F0FEDB012}" srcId="{026E1278-B813-4F0E-B8D8-7EA35EC9B96B}" destId="{4EF02CEA-C19F-4A45-8F25-BC3D2896AD6B}" srcOrd="4" destOrd="0" parTransId="{FC846FD2-4DDA-4B88-BE5A-E711910A5872}" sibTransId="{F083CC53-FD39-4DE4-A91B-0C1978D379E7}"/>
    <dgm:cxn modelId="{E99D8DF9-59F0-4CFF-97F2-073534BF79AF}" type="presOf" srcId="{999C3AC5-55D5-42CA-8B47-655024778DCC}" destId="{987BEDF2-47C4-4A55-A25B-C2C698C7207A}" srcOrd="0" destOrd="0" presId="urn:microsoft.com/office/officeart/2005/8/layout/radial5"/>
    <dgm:cxn modelId="{5389AEB4-72B5-4DF5-A66A-D04B1946140B}" type="presOf" srcId="{DEB1F858-BA60-4B69-A97C-CE62BC69FE71}" destId="{24FD5F75-DE7C-414B-AC35-B1123E8AD19B}" srcOrd="0" destOrd="0" presId="urn:microsoft.com/office/officeart/2005/8/layout/radial5"/>
    <dgm:cxn modelId="{3CBE2E62-4AFD-4511-B6B7-609A9208BB11}" type="presOf" srcId="{763A2634-E0A4-499D-8868-1CCB4531EB40}" destId="{E7574152-DD3E-4611-895B-899EDB55BC44}" srcOrd="0" destOrd="0" presId="urn:microsoft.com/office/officeart/2005/8/layout/radial5"/>
    <dgm:cxn modelId="{F28A92C9-449E-4FBE-842B-AC74A6E34B2A}" srcId="{026E1278-B813-4F0E-B8D8-7EA35EC9B96B}" destId="{40C1F564-1BB2-467D-9534-CAB85E4737C9}" srcOrd="0" destOrd="0" parTransId="{DEB1F858-BA60-4B69-A97C-CE62BC69FE71}" sibTransId="{53A733EB-E682-4342-AD20-41F0FF5B8FB8}"/>
    <dgm:cxn modelId="{D3FF74CC-4171-4213-B44D-10835DE4E97C}" type="presOf" srcId="{FC846FD2-4DDA-4B88-BE5A-E711910A5872}" destId="{772BCEF3-642F-45E8-A502-A3808772CF85}" srcOrd="0" destOrd="0" presId="urn:microsoft.com/office/officeart/2005/8/layout/radial5"/>
    <dgm:cxn modelId="{AE360B5D-04B5-44CA-8C24-A47C6E0698FC}" type="presOf" srcId="{640BFA59-E814-47F1-9445-AB252E500676}" destId="{5188F674-E958-416A-82FA-6294295FAA2C}" srcOrd="1" destOrd="0" presId="urn:microsoft.com/office/officeart/2005/8/layout/radial5"/>
    <dgm:cxn modelId="{E13266F6-CEF5-4C79-9149-45869D89A06B}" type="presOf" srcId="{DEB1F858-BA60-4B69-A97C-CE62BC69FE71}" destId="{1C1DBF3A-A1B2-4807-8779-75F1862B710D}" srcOrd="1" destOrd="0" presId="urn:microsoft.com/office/officeart/2005/8/layout/radial5"/>
    <dgm:cxn modelId="{D54B76EF-27F8-45A7-9BC9-C930CA53B6AE}" type="presOf" srcId="{9D037780-BA8F-45DC-8107-21F10A6100BB}" destId="{F2293456-FE75-48BE-ADEA-4CE888747C1E}" srcOrd="0" destOrd="0" presId="urn:microsoft.com/office/officeart/2005/8/layout/radial5"/>
    <dgm:cxn modelId="{EB6F19FB-3F68-43A9-808D-A0EFD10FDC77}" srcId="{026E1278-B813-4F0E-B8D8-7EA35EC9B96B}" destId="{9D037780-BA8F-45DC-8107-21F10A6100BB}" srcOrd="2" destOrd="0" parTransId="{999C3AC5-55D5-42CA-8B47-655024778DCC}" sibTransId="{73520AA2-8512-4D70-B2D4-5B2113CC7AC6}"/>
    <dgm:cxn modelId="{29AEC0B7-B878-45FD-98CD-FD832D7592CA}" srcId="{763A2634-E0A4-499D-8868-1CCB4531EB40}" destId="{026E1278-B813-4F0E-B8D8-7EA35EC9B96B}" srcOrd="0" destOrd="0" parTransId="{5F11C898-8680-4307-818B-ADCA6F2CA17A}" sibTransId="{A93F0DD1-4A89-4499-8D2B-B1E3172B973A}"/>
    <dgm:cxn modelId="{CF96E6CC-23CB-485B-BE4C-E991987A2173}" type="presOf" srcId="{4EF02CEA-C19F-4A45-8F25-BC3D2896AD6B}" destId="{706B783D-E82C-4D0C-A1FB-6A08DCF502CE}" srcOrd="0" destOrd="0" presId="urn:microsoft.com/office/officeart/2005/8/layout/radial5"/>
    <dgm:cxn modelId="{B7F1AFF0-730D-4C50-AC1F-8FCE61830A40}" srcId="{026E1278-B813-4F0E-B8D8-7EA35EC9B96B}" destId="{DD22163F-D6DE-4841-9C7F-EC71911A68FE}" srcOrd="1" destOrd="0" parTransId="{640BFA59-E814-47F1-9445-AB252E500676}" sibTransId="{D282A88C-60EF-4219-9C5E-04292F79BE11}"/>
    <dgm:cxn modelId="{D8CE4AF7-5B1D-491A-9306-3FD4F4B92CCB}" type="presOf" srcId="{026E1278-B813-4F0E-B8D8-7EA35EC9B96B}" destId="{392A4A88-D018-4B53-B1D8-0FFE532F51BA}" srcOrd="0" destOrd="0" presId="urn:microsoft.com/office/officeart/2005/8/layout/radial5"/>
    <dgm:cxn modelId="{93CF29E5-4BDD-4EAA-B26B-15451D432745}" type="presOf" srcId="{FC846FD2-4DDA-4B88-BE5A-E711910A5872}" destId="{9916A278-61A7-4054-92A7-13E5F120B42C}" srcOrd="1" destOrd="0" presId="urn:microsoft.com/office/officeart/2005/8/layout/radial5"/>
    <dgm:cxn modelId="{F7DBC15C-FE25-4804-9BA3-B92B1911EF00}" type="presOf" srcId="{640BFA59-E814-47F1-9445-AB252E500676}" destId="{DD662B68-6C8E-468E-8056-665468AC9770}" srcOrd="0" destOrd="0" presId="urn:microsoft.com/office/officeart/2005/8/layout/radial5"/>
    <dgm:cxn modelId="{56BED765-EC56-4877-980A-EA0D79890C06}" type="presOf" srcId="{999C3AC5-55D5-42CA-8B47-655024778DCC}" destId="{F394571F-E25B-4A79-9BDE-99B047BE8C83}" srcOrd="1" destOrd="0" presId="urn:microsoft.com/office/officeart/2005/8/layout/radial5"/>
    <dgm:cxn modelId="{D423FF97-A896-4C28-AEA8-411B53915727}" type="presOf" srcId="{5546929C-7008-4C03-9E56-8EBEDA5AA806}" destId="{73DBC63A-5734-44A5-85CB-2CACDF6DBE31}" srcOrd="1" destOrd="0" presId="urn:microsoft.com/office/officeart/2005/8/layout/radial5"/>
    <dgm:cxn modelId="{3A3042C5-1BEC-473F-AFDB-6B702194A5D9}" type="presParOf" srcId="{E7574152-DD3E-4611-895B-899EDB55BC44}" destId="{392A4A88-D018-4B53-B1D8-0FFE532F51BA}" srcOrd="0" destOrd="0" presId="urn:microsoft.com/office/officeart/2005/8/layout/radial5"/>
    <dgm:cxn modelId="{18D6A353-41B6-4C0F-93DD-67879023F084}" type="presParOf" srcId="{E7574152-DD3E-4611-895B-899EDB55BC44}" destId="{24FD5F75-DE7C-414B-AC35-B1123E8AD19B}" srcOrd="1" destOrd="0" presId="urn:microsoft.com/office/officeart/2005/8/layout/radial5"/>
    <dgm:cxn modelId="{09D972F4-5650-436F-B138-CF20B4630A2E}" type="presParOf" srcId="{24FD5F75-DE7C-414B-AC35-B1123E8AD19B}" destId="{1C1DBF3A-A1B2-4807-8779-75F1862B710D}" srcOrd="0" destOrd="0" presId="urn:microsoft.com/office/officeart/2005/8/layout/radial5"/>
    <dgm:cxn modelId="{C4466150-2CD3-447C-BD8D-2C4BC3882A00}" type="presParOf" srcId="{E7574152-DD3E-4611-895B-899EDB55BC44}" destId="{803DB222-DE7D-4D79-9F0B-932163832102}" srcOrd="2" destOrd="0" presId="urn:microsoft.com/office/officeart/2005/8/layout/radial5"/>
    <dgm:cxn modelId="{5610FACE-34AA-40A3-AB19-27FA003FBD14}" type="presParOf" srcId="{E7574152-DD3E-4611-895B-899EDB55BC44}" destId="{DD662B68-6C8E-468E-8056-665468AC9770}" srcOrd="3" destOrd="0" presId="urn:microsoft.com/office/officeart/2005/8/layout/radial5"/>
    <dgm:cxn modelId="{C6551B8E-3B7E-4793-B5E9-E40FABBD5B93}" type="presParOf" srcId="{DD662B68-6C8E-468E-8056-665468AC9770}" destId="{5188F674-E958-416A-82FA-6294295FAA2C}" srcOrd="0" destOrd="0" presId="urn:microsoft.com/office/officeart/2005/8/layout/radial5"/>
    <dgm:cxn modelId="{B543C39F-7D2A-4DCD-936D-434F2A1F69CB}" type="presParOf" srcId="{E7574152-DD3E-4611-895B-899EDB55BC44}" destId="{0132FD87-D171-4A21-BE59-F131C449E109}" srcOrd="4" destOrd="0" presId="urn:microsoft.com/office/officeart/2005/8/layout/radial5"/>
    <dgm:cxn modelId="{A9BC91C8-5388-42BF-982E-C5CB2D381F21}" type="presParOf" srcId="{E7574152-DD3E-4611-895B-899EDB55BC44}" destId="{987BEDF2-47C4-4A55-A25B-C2C698C7207A}" srcOrd="5" destOrd="0" presId="urn:microsoft.com/office/officeart/2005/8/layout/radial5"/>
    <dgm:cxn modelId="{9E1CA570-EFF4-4870-BF38-27C63A8FB697}" type="presParOf" srcId="{987BEDF2-47C4-4A55-A25B-C2C698C7207A}" destId="{F394571F-E25B-4A79-9BDE-99B047BE8C83}" srcOrd="0" destOrd="0" presId="urn:microsoft.com/office/officeart/2005/8/layout/radial5"/>
    <dgm:cxn modelId="{6E5CAD77-1342-4177-92EE-F2E0F1C96BB8}" type="presParOf" srcId="{E7574152-DD3E-4611-895B-899EDB55BC44}" destId="{F2293456-FE75-48BE-ADEA-4CE888747C1E}" srcOrd="6" destOrd="0" presId="urn:microsoft.com/office/officeart/2005/8/layout/radial5"/>
    <dgm:cxn modelId="{B4E726A1-BDF4-4F42-B65F-E6C0649BD051}" type="presParOf" srcId="{E7574152-DD3E-4611-895B-899EDB55BC44}" destId="{53638EE6-4435-4F6F-8CE1-E13FA9BC0C39}" srcOrd="7" destOrd="0" presId="urn:microsoft.com/office/officeart/2005/8/layout/radial5"/>
    <dgm:cxn modelId="{31A378E5-7133-4A68-B1BB-B7988FB0FE58}" type="presParOf" srcId="{53638EE6-4435-4F6F-8CE1-E13FA9BC0C39}" destId="{73DBC63A-5734-44A5-85CB-2CACDF6DBE31}" srcOrd="0" destOrd="0" presId="urn:microsoft.com/office/officeart/2005/8/layout/radial5"/>
    <dgm:cxn modelId="{C4F1653F-E939-4AF3-867C-A1D19ED44400}" type="presParOf" srcId="{E7574152-DD3E-4611-895B-899EDB55BC44}" destId="{0B3A90AE-73F3-411C-B68B-3C6AC0EDC5BE}" srcOrd="8" destOrd="0" presId="urn:microsoft.com/office/officeart/2005/8/layout/radial5"/>
    <dgm:cxn modelId="{3B522BA8-6D4C-46F0-939A-6679D2B9B934}" type="presParOf" srcId="{E7574152-DD3E-4611-895B-899EDB55BC44}" destId="{772BCEF3-642F-45E8-A502-A3808772CF85}" srcOrd="9" destOrd="0" presId="urn:microsoft.com/office/officeart/2005/8/layout/radial5"/>
    <dgm:cxn modelId="{317775B5-D1A0-4F06-A207-F398D7F1AD95}" type="presParOf" srcId="{772BCEF3-642F-45E8-A502-A3808772CF85}" destId="{9916A278-61A7-4054-92A7-13E5F120B42C}" srcOrd="0" destOrd="0" presId="urn:microsoft.com/office/officeart/2005/8/layout/radial5"/>
    <dgm:cxn modelId="{54413831-EEED-44F5-AAF5-B90BE06FA928}" type="presParOf" srcId="{E7574152-DD3E-4611-895B-899EDB55BC44}" destId="{706B783D-E82C-4D0C-A1FB-6A08DCF502C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CF69B2-6DB8-4449-8AB9-51006D6DAEC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AAA3AFEE-9225-413A-BCCD-DAD770C36AD9}">
      <dgm:prSet phldrT="[Texte]" custT="1"/>
      <dgm:spPr>
        <a:solidFill>
          <a:srgbClr val="FF6600"/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ar-TN" sz="2400" b="1" dirty="0"/>
            <a:t>4-</a:t>
          </a:r>
          <a:r>
            <a:rPr lang="ar-TN" sz="2400" dirty="0"/>
            <a:t> </a:t>
          </a:r>
          <a:r>
            <a:rPr lang="ar-TN" sz="2400" b="1" dirty="0"/>
            <a:t>تقنيات/ تكتيكات العمليّة التّفاوضيّة:</a:t>
          </a:r>
          <a:endParaRPr lang="fr-FR" sz="2400" b="1" dirty="0"/>
        </a:p>
      </dgm:t>
    </dgm:pt>
    <dgm:pt modelId="{B949E7CD-E9F7-4DD1-9F0D-91ED17DA6747}" type="parTrans" cxnId="{7A3F8032-9C4E-4BD5-8D86-885C08A93599}">
      <dgm:prSet/>
      <dgm:spPr/>
      <dgm:t>
        <a:bodyPr/>
        <a:lstStyle/>
        <a:p>
          <a:endParaRPr lang="fr-FR"/>
        </a:p>
      </dgm:t>
    </dgm:pt>
    <dgm:pt modelId="{29027F68-FF35-4148-8E37-484A40B37AA8}" type="sibTrans" cxnId="{7A3F8032-9C4E-4BD5-8D86-885C08A93599}">
      <dgm:prSet/>
      <dgm:spPr/>
      <dgm:t>
        <a:bodyPr/>
        <a:lstStyle/>
        <a:p>
          <a:endParaRPr lang="fr-FR"/>
        </a:p>
      </dgm:t>
    </dgm:pt>
    <dgm:pt modelId="{7E5A6DFD-35F6-463A-95DF-70A58F8FC599}">
      <dgm:prSet phldrT="[Texte]" custT="1"/>
      <dgm:spPr/>
      <dgm:t>
        <a:bodyPr/>
        <a:lstStyle/>
        <a:p>
          <a:pPr rtl="1">
            <a:lnSpc>
              <a:spcPct val="150000"/>
            </a:lnSpc>
          </a:pPr>
          <a:r>
            <a:rPr lang="ar-TN" sz="2000" dirty="0"/>
            <a:t>التّكتيكات التّنفيذيّة لاستراتيجية توسيع قاعدة المكاسب المشتركة</a:t>
          </a:r>
          <a:r>
            <a:rPr lang="fr-FR" sz="2000" dirty="0"/>
            <a:t> </a:t>
          </a:r>
          <a:r>
            <a:rPr lang="ar-TN" sz="2000" dirty="0"/>
            <a:t>: طلب استراحة / التأجيل / تحديد مواعيد نهائيّة/ ماذا لو؟/ كشف الحقائق كاملة</a:t>
          </a:r>
          <a:endParaRPr lang="fr-FR" sz="2000" dirty="0"/>
        </a:p>
      </dgm:t>
    </dgm:pt>
    <dgm:pt modelId="{D65ABBD0-DA71-4E66-B928-C115D49CAD39}" type="parTrans" cxnId="{215EFD87-EF5F-479D-87A2-FF9F63461CF6}">
      <dgm:prSet/>
      <dgm:spPr/>
      <dgm:t>
        <a:bodyPr/>
        <a:lstStyle/>
        <a:p>
          <a:endParaRPr lang="fr-FR"/>
        </a:p>
      </dgm:t>
    </dgm:pt>
    <dgm:pt modelId="{1F8C6CCB-BDE7-4359-99E2-9A89DD4581AF}" type="sibTrans" cxnId="{215EFD87-EF5F-479D-87A2-FF9F63461CF6}">
      <dgm:prSet/>
      <dgm:spPr/>
      <dgm:t>
        <a:bodyPr/>
        <a:lstStyle/>
        <a:p>
          <a:endParaRPr lang="fr-FR"/>
        </a:p>
      </dgm:t>
    </dgm:pt>
    <dgm:pt modelId="{0CD64B24-33AF-4C77-9063-627D5D9DAFCB}">
      <dgm:prSet phldrT="[Texte]" custT="1"/>
      <dgm:spPr/>
      <dgm:t>
        <a:bodyPr/>
        <a:lstStyle/>
        <a:p>
          <a:pPr rtl="1">
            <a:lnSpc>
              <a:spcPct val="150000"/>
            </a:lnSpc>
          </a:pPr>
          <a:r>
            <a:rPr lang="ar-TN" sz="2000" dirty="0"/>
            <a:t>التّكتيكات التّنفيذيّة لاستراتيجية مواجهة النّزاع: الرّجوع للحقائق وتأييد الموقف بالمستندات /التّمسك بالمواقف مع استمرار الضّغط/ التّهديد المباشر</a:t>
          </a:r>
          <a:endParaRPr lang="fr-FR" sz="2000" dirty="0"/>
        </a:p>
      </dgm:t>
    </dgm:pt>
    <dgm:pt modelId="{4B55E288-4712-41AF-AD4C-4026D9ABD339}" type="parTrans" cxnId="{9C18BADE-5041-4C0C-B8C8-6DAD538BD375}">
      <dgm:prSet/>
      <dgm:spPr/>
      <dgm:t>
        <a:bodyPr/>
        <a:lstStyle/>
        <a:p>
          <a:endParaRPr lang="fr-FR"/>
        </a:p>
      </dgm:t>
    </dgm:pt>
    <dgm:pt modelId="{A344F7E7-C480-4F99-A8CD-B68EAD6B3EC6}" type="sibTrans" cxnId="{9C18BADE-5041-4C0C-B8C8-6DAD538BD375}">
      <dgm:prSet/>
      <dgm:spPr/>
      <dgm:t>
        <a:bodyPr/>
        <a:lstStyle/>
        <a:p>
          <a:endParaRPr lang="fr-FR"/>
        </a:p>
      </dgm:t>
    </dgm:pt>
    <dgm:pt modelId="{4F5AD8B4-F3FE-4CF5-A81B-4F290C0F8BC6}">
      <dgm:prSet custT="1"/>
      <dgm:spPr/>
      <dgm:t>
        <a:bodyPr/>
        <a:lstStyle/>
        <a:p>
          <a:pPr rtl="1">
            <a:lnSpc>
              <a:spcPct val="150000"/>
            </a:lnSpc>
          </a:pPr>
          <a:r>
            <a:rPr lang="ar-TN" sz="2000" dirty="0"/>
            <a:t>التّكتيكات التّنفيذيّة لاستراتيجية تعظيم المكاسب الذاتية فقط</a:t>
          </a:r>
          <a:r>
            <a:rPr lang="fr-FR" sz="2000" dirty="0"/>
            <a:t> </a:t>
          </a:r>
          <a:r>
            <a:rPr lang="ar-TN" sz="2000" dirty="0"/>
            <a:t>:</a:t>
          </a:r>
          <a:r>
            <a:rPr lang="fr-FR" sz="2000" dirty="0"/>
            <a:t> </a:t>
          </a:r>
          <a:r>
            <a:rPr lang="ar-TN" sz="2000" dirty="0"/>
            <a:t>الخداع أو التّضليل/ نقص السّلطة/ الصّقر والحمامة/ لماذا</a:t>
          </a:r>
          <a:endParaRPr lang="fr-FR" sz="2000" dirty="0"/>
        </a:p>
      </dgm:t>
    </dgm:pt>
    <dgm:pt modelId="{DB3FF002-D6F0-4893-959B-4B8692118C7D}" type="parTrans" cxnId="{9F9D44F6-DAEB-4D53-9DB4-6C483D819C6B}">
      <dgm:prSet/>
      <dgm:spPr/>
      <dgm:t>
        <a:bodyPr/>
        <a:lstStyle/>
        <a:p>
          <a:endParaRPr lang="fr-FR"/>
        </a:p>
      </dgm:t>
    </dgm:pt>
    <dgm:pt modelId="{A89356E5-09A4-4D63-9877-07C9A2D9B9DE}" type="sibTrans" cxnId="{9F9D44F6-DAEB-4D53-9DB4-6C483D819C6B}">
      <dgm:prSet/>
      <dgm:spPr/>
      <dgm:t>
        <a:bodyPr/>
        <a:lstStyle/>
        <a:p>
          <a:endParaRPr lang="fr-FR"/>
        </a:p>
      </dgm:t>
    </dgm:pt>
    <dgm:pt modelId="{2B6FEC28-B594-4124-B21B-2A38252A521B}">
      <dgm:prSet custT="1"/>
      <dgm:spPr/>
      <dgm:t>
        <a:bodyPr/>
        <a:lstStyle/>
        <a:p>
          <a:pPr rtl="1">
            <a:lnSpc>
              <a:spcPct val="150000"/>
            </a:lnSpc>
          </a:pPr>
          <a:r>
            <a:rPr lang="ar-TN" sz="2000" dirty="0"/>
            <a:t>التّكتيكات التّنفيذيّة لاستراتيجية التّعاون: تقديم عروض بديلة/ تبادل اقتراحات/ تجزئة العرض أو التّدرّج / تقديم حلول للمشاكل القائمة</a:t>
          </a:r>
          <a:endParaRPr lang="fr-FR" sz="2000" dirty="0"/>
        </a:p>
      </dgm:t>
    </dgm:pt>
    <dgm:pt modelId="{EE97EC89-46F3-4755-B251-7C403CDDE694}" type="parTrans" cxnId="{773FEF90-C010-4A84-B7E4-766A183D4F16}">
      <dgm:prSet/>
      <dgm:spPr/>
      <dgm:t>
        <a:bodyPr/>
        <a:lstStyle/>
        <a:p>
          <a:endParaRPr lang="fr-FR"/>
        </a:p>
      </dgm:t>
    </dgm:pt>
    <dgm:pt modelId="{E0A7BB4A-85D2-46A6-AA54-916DF3F2AFCE}" type="sibTrans" cxnId="{773FEF90-C010-4A84-B7E4-766A183D4F16}">
      <dgm:prSet/>
      <dgm:spPr/>
      <dgm:t>
        <a:bodyPr/>
        <a:lstStyle/>
        <a:p>
          <a:endParaRPr lang="fr-FR"/>
        </a:p>
      </dgm:t>
    </dgm:pt>
    <dgm:pt modelId="{94D09D96-740D-4115-8039-CE5D19F4984D}" type="pres">
      <dgm:prSet presAssocID="{04CF69B2-6DB8-4449-8AB9-51006D6DAECD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ADF00A9-A67F-40AB-A447-E0E82AF34F04}" type="pres">
      <dgm:prSet presAssocID="{AAA3AFEE-9225-413A-BCCD-DAD770C36AD9}" presName="hierRoot1" presStyleCnt="0">
        <dgm:presLayoutVars>
          <dgm:hierBranch val="init"/>
        </dgm:presLayoutVars>
      </dgm:prSet>
      <dgm:spPr/>
    </dgm:pt>
    <dgm:pt modelId="{BE7616D4-74BC-4BAF-912C-24D77979AAB0}" type="pres">
      <dgm:prSet presAssocID="{AAA3AFEE-9225-413A-BCCD-DAD770C36AD9}" presName="rootComposite1" presStyleCnt="0"/>
      <dgm:spPr/>
    </dgm:pt>
    <dgm:pt modelId="{9A01B6F6-451E-4DF3-B03B-3E3B7DE7BC8D}" type="pres">
      <dgm:prSet presAssocID="{AAA3AFEE-9225-413A-BCCD-DAD770C36AD9}" presName="rootText1" presStyleLbl="node0" presStyleIdx="0" presStyleCnt="1" custScaleX="153028" custScaleY="160758" custLinFactNeighborX="-1370" custLinFactNeighborY="-172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F90842C-AD20-4E0C-9705-69D4FEC52182}" type="pres">
      <dgm:prSet presAssocID="{AAA3AFEE-9225-413A-BCCD-DAD770C36AD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21F90E3-1CF5-42D1-BF6E-6897747E8544}" type="pres">
      <dgm:prSet presAssocID="{AAA3AFEE-9225-413A-BCCD-DAD770C36AD9}" presName="hierChild2" presStyleCnt="0"/>
      <dgm:spPr/>
    </dgm:pt>
    <dgm:pt modelId="{B103D957-6ECD-47F6-91FF-EBA5E1150AC6}" type="pres">
      <dgm:prSet presAssocID="{D65ABBD0-DA71-4E66-B928-C115D49CAD39}" presName="Name37" presStyleLbl="parChTrans1D2" presStyleIdx="0" presStyleCnt="4"/>
      <dgm:spPr/>
      <dgm:t>
        <a:bodyPr/>
        <a:lstStyle/>
        <a:p>
          <a:endParaRPr lang="fr-FR"/>
        </a:p>
      </dgm:t>
    </dgm:pt>
    <dgm:pt modelId="{E4800E26-A012-416A-A4C4-53C145FB9FEA}" type="pres">
      <dgm:prSet presAssocID="{7E5A6DFD-35F6-463A-95DF-70A58F8FC599}" presName="hierRoot2" presStyleCnt="0">
        <dgm:presLayoutVars>
          <dgm:hierBranch val="init"/>
        </dgm:presLayoutVars>
      </dgm:prSet>
      <dgm:spPr/>
    </dgm:pt>
    <dgm:pt modelId="{5C46D206-B657-45F9-9AF2-4C3DDDC2D68C}" type="pres">
      <dgm:prSet presAssocID="{7E5A6DFD-35F6-463A-95DF-70A58F8FC599}" presName="rootComposite" presStyleCnt="0"/>
      <dgm:spPr/>
    </dgm:pt>
    <dgm:pt modelId="{75A632F5-16FB-42E7-9D3F-2BDF8745DAD4}" type="pres">
      <dgm:prSet presAssocID="{7E5A6DFD-35F6-463A-95DF-70A58F8FC599}" presName="rootText" presStyleLbl="node2" presStyleIdx="0" presStyleCnt="4" custScaleX="116389" custScaleY="438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67079FC-8B75-4DC2-8367-EE71DC2E38A2}" type="pres">
      <dgm:prSet presAssocID="{7E5A6DFD-35F6-463A-95DF-70A58F8FC599}" presName="rootConnector" presStyleLbl="node2" presStyleIdx="0" presStyleCnt="4"/>
      <dgm:spPr/>
      <dgm:t>
        <a:bodyPr/>
        <a:lstStyle/>
        <a:p>
          <a:endParaRPr lang="fr-FR"/>
        </a:p>
      </dgm:t>
    </dgm:pt>
    <dgm:pt modelId="{7C0E6A12-A244-4238-B998-9E2D7B383119}" type="pres">
      <dgm:prSet presAssocID="{7E5A6DFD-35F6-463A-95DF-70A58F8FC599}" presName="hierChild4" presStyleCnt="0"/>
      <dgm:spPr/>
    </dgm:pt>
    <dgm:pt modelId="{1B48DC7E-D27A-40BC-90C8-2DA07C856F80}" type="pres">
      <dgm:prSet presAssocID="{7E5A6DFD-35F6-463A-95DF-70A58F8FC599}" presName="hierChild5" presStyleCnt="0"/>
      <dgm:spPr/>
    </dgm:pt>
    <dgm:pt modelId="{78F6537A-13CC-4DE9-AAE6-154F871BBBED}" type="pres">
      <dgm:prSet presAssocID="{DB3FF002-D6F0-4893-959B-4B8692118C7D}" presName="Name37" presStyleLbl="parChTrans1D2" presStyleIdx="1" presStyleCnt="4"/>
      <dgm:spPr/>
      <dgm:t>
        <a:bodyPr/>
        <a:lstStyle/>
        <a:p>
          <a:endParaRPr lang="fr-FR"/>
        </a:p>
      </dgm:t>
    </dgm:pt>
    <dgm:pt modelId="{34510B86-D9CC-4701-9A82-5D276F9DF7F1}" type="pres">
      <dgm:prSet presAssocID="{4F5AD8B4-F3FE-4CF5-A81B-4F290C0F8BC6}" presName="hierRoot2" presStyleCnt="0">
        <dgm:presLayoutVars>
          <dgm:hierBranch val="init"/>
        </dgm:presLayoutVars>
      </dgm:prSet>
      <dgm:spPr/>
    </dgm:pt>
    <dgm:pt modelId="{8C9899E2-2046-46CC-A22E-99F7568C59AB}" type="pres">
      <dgm:prSet presAssocID="{4F5AD8B4-F3FE-4CF5-A81B-4F290C0F8BC6}" presName="rootComposite" presStyleCnt="0"/>
      <dgm:spPr/>
    </dgm:pt>
    <dgm:pt modelId="{68D5E8B0-E183-4D45-91CB-144B87B5C822}" type="pres">
      <dgm:prSet presAssocID="{4F5AD8B4-F3FE-4CF5-A81B-4F290C0F8BC6}" presName="rootText" presStyleLbl="node2" presStyleIdx="1" presStyleCnt="4" custScaleX="121324" custScaleY="4471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4166C94-6922-44A6-B214-62F51CAE0259}" type="pres">
      <dgm:prSet presAssocID="{4F5AD8B4-F3FE-4CF5-A81B-4F290C0F8BC6}" presName="rootConnector" presStyleLbl="node2" presStyleIdx="1" presStyleCnt="4"/>
      <dgm:spPr/>
      <dgm:t>
        <a:bodyPr/>
        <a:lstStyle/>
        <a:p>
          <a:endParaRPr lang="fr-FR"/>
        </a:p>
      </dgm:t>
    </dgm:pt>
    <dgm:pt modelId="{BF785663-0836-4506-9F2A-94F89C2700DA}" type="pres">
      <dgm:prSet presAssocID="{4F5AD8B4-F3FE-4CF5-A81B-4F290C0F8BC6}" presName="hierChild4" presStyleCnt="0"/>
      <dgm:spPr/>
    </dgm:pt>
    <dgm:pt modelId="{7ADC6767-0866-4178-937F-272953582FE1}" type="pres">
      <dgm:prSet presAssocID="{4F5AD8B4-F3FE-4CF5-A81B-4F290C0F8BC6}" presName="hierChild5" presStyleCnt="0"/>
      <dgm:spPr/>
    </dgm:pt>
    <dgm:pt modelId="{C9E74360-B9CB-4468-9D33-682FF7A3B624}" type="pres">
      <dgm:prSet presAssocID="{EE97EC89-46F3-4755-B251-7C403CDDE694}" presName="Name37" presStyleLbl="parChTrans1D2" presStyleIdx="2" presStyleCnt="4"/>
      <dgm:spPr/>
      <dgm:t>
        <a:bodyPr/>
        <a:lstStyle/>
        <a:p>
          <a:endParaRPr lang="fr-FR"/>
        </a:p>
      </dgm:t>
    </dgm:pt>
    <dgm:pt modelId="{37451257-35EC-4B07-89A3-D126E6F1DD89}" type="pres">
      <dgm:prSet presAssocID="{2B6FEC28-B594-4124-B21B-2A38252A521B}" presName="hierRoot2" presStyleCnt="0">
        <dgm:presLayoutVars>
          <dgm:hierBranch val="init"/>
        </dgm:presLayoutVars>
      </dgm:prSet>
      <dgm:spPr/>
    </dgm:pt>
    <dgm:pt modelId="{C313D4CB-E648-440F-83A9-7536FC33BB8D}" type="pres">
      <dgm:prSet presAssocID="{2B6FEC28-B594-4124-B21B-2A38252A521B}" presName="rootComposite" presStyleCnt="0"/>
      <dgm:spPr/>
    </dgm:pt>
    <dgm:pt modelId="{919B2DA9-D509-47C9-9DE1-F7E4010E2F14}" type="pres">
      <dgm:prSet presAssocID="{2B6FEC28-B594-4124-B21B-2A38252A521B}" presName="rootText" presStyleLbl="node2" presStyleIdx="2" presStyleCnt="4" custScaleX="122744" custScaleY="4526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87B51B5-9342-43E8-8E95-B5304DADAD67}" type="pres">
      <dgm:prSet presAssocID="{2B6FEC28-B594-4124-B21B-2A38252A521B}" presName="rootConnector" presStyleLbl="node2" presStyleIdx="2" presStyleCnt="4"/>
      <dgm:spPr/>
      <dgm:t>
        <a:bodyPr/>
        <a:lstStyle/>
        <a:p>
          <a:endParaRPr lang="fr-FR"/>
        </a:p>
      </dgm:t>
    </dgm:pt>
    <dgm:pt modelId="{9E563A34-9364-4874-A80A-7B1F496B4B0C}" type="pres">
      <dgm:prSet presAssocID="{2B6FEC28-B594-4124-B21B-2A38252A521B}" presName="hierChild4" presStyleCnt="0"/>
      <dgm:spPr/>
    </dgm:pt>
    <dgm:pt modelId="{BEED3B42-C388-4E1B-9BDC-CD6374FC0064}" type="pres">
      <dgm:prSet presAssocID="{2B6FEC28-B594-4124-B21B-2A38252A521B}" presName="hierChild5" presStyleCnt="0"/>
      <dgm:spPr/>
    </dgm:pt>
    <dgm:pt modelId="{E7B5E6EE-A0F4-4911-9540-6509F0069569}" type="pres">
      <dgm:prSet presAssocID="{4B55E288-4712-41AF-AD4C-4026D9ABD339}" presName="Name37" presStyleLbl="parChTrans1D2" presStyleIdx="3" presStyleCnt="4"/>
      <dgm:spPr/>
      <dgm:t>
        <a:bodyPr/>
        <a:lstStyle/>
        <a:p>
          <a:endParaRPr lang="fr-FR"/>
        </a:p>
      </dgm:t>
    </dgm:pt>
    <dgm:pt modelId="{AE132217-CDBE-4153-BCF6-9324EDB095A3}" type="pres">
      <dgm:prSet presAssocID="{0CD64B24-33AF-4C77-9063-627D5D9DAFCB}" presName="hierRoot2" presStyleCnt="0">
        <dgm:presLayoutVars>
          <dgm:hierBranch val="init"/>
        </dgm:presLayoutVars>
      </dgm:prSet>
      <dgm:spPr/>
    </dgm:pt>
    <dgm:pt modelId="{F870E61B-B82E-43DC-88FA-D7CC43A84277}" type="pres">
      <dgm:prSet presAssocID="{0CD64B24-33AF-4C77-9063-627D5D9DAFCB}" presName="rootComposite" presStyleCnt="0"/>
      <dgm:spPr/>
    </dgm:pt>
    <dgm:pt modelId="{A954EB57-98CA-4DB2-B3C1-E79E44388880}" type="pres">
      <dgm:prSet presAssocID="{0CD64B24-33AF-4C77-9063-627D5D9DAFCB}" presName="rootText" presStyleLbl="node2" presStyleIdx="3" presStyleCnt="4" custScaleX="121068" custScaleY="451594" custLinFactNeighborX="-1747" custLinFactNeighborY="4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ABAD8A8-C2F0-4915-9997-478A17FE54B4}" type="pres">
      <dgm:prSet presAssocID="{0CD64B24-33AF-4C77-9063-627D5D9DAFCB}" presName="rootConnector" presStyleLbl="node2" presStyleIdx="3" presStyleCnt="4"/>
      <dgm:spPr/>
      <dgm:t>
        <a:bodyPr/>
        <a:lstStyle/>
        <a:p>
          <a:endParaRPr lang="fr-FR"/>
        </a:p>
      </dgm:t>
    </dgm:pt>
    <dgm:pt modelId="{6D4E4BF5-C53D-440B-82DB-15E2CF75963D}" type="pres">
      <dgm:prSet presAssocID="{0CD64B24-33AF-4C77-9063-627D5D9DAFCB}" presName="hierChild4" presStyleCnt="0"/>
      <dgm:spPr/>
    </dgm:pt>
    <dgm:pt modelId="{41C1AB91-11A1-471D-ADD8-561442E95004}" type="pres">
      <dgm:prSet presAssocID="{0CD64B24-33AF-4C77-9063-627D5D9DAFCB}" presName="hierChild5" presStyleCnt="0"/>
      <dgm:spPr/>
    </dgm:pt>
    <dgm:pt modelId="{0835F117-FC2C-4878-93A9-1020E9BF1AF4}" type="pres">
      <dgm:prSet presAssocID="{AAA3AFEE-9225-413A-BCCD-DAD770C36AD9}" presName="hierChild3" presStyleCnt="0"/>
      <dgm:spPr/>
    </dgm:pt>
  </dgm:ptLst>
  <dgm:cxnLst>
    <dgm:cxn modelId="{C81708DB-5640-4D6C-9A75-45BBF8B2A9AC}" type="presOf" srcId="{04CF69B2-6DB8-4449-8AB9-51006D6DAECD}" destId="{94D09D96-740D-4115-8039-CE5D19F4984D}" srcOrd="0" destOrd="0" presId="urn:microsoft.com/office/officeart/2005/8/layout/orgChart1"/>
    <dgm:cxn modelId="{315B15E6-F7D7-489B-B394-3DCCD25CC078}" type="presOf" srcId="{4B55E288-4712-41AF-AD4C-4026D9ABD339}" destId="{E7B5E6EE-A0F4-4911-9540-6509F0069569}" srcOrd="0" destOrd="0" presId="urn:microsoft.com/office/officeart/2005/8/layout/orgChart1"/>
    <dgm:cxn modelId="{9C18BADE-5041-4C0C-B8C8-6DAD538BD375}" srcId="{AAA3AFEE-9225-413A-BCCD-DAD770C36AD9}" destId="{0CD64B24-33AF-4C77-9063-627D5D9DAFCB}" srcOrd="3" destOrd="0" parTransId="{4B55E288-4712-41AF-AD4C-4026D9ABD339}" sibTransId="{A344F7E7-C480-4F99-A8CD-B68EAD6B3EC6}"/>
    <dgm:cxn modelId="{A021EEA4-CF4C-4CC6-BBBB-B241BCE89214}" type="presOf" srcId="{0CD64B24-33AF-4C77-9063-627D5D9DAFCB}" destId="{A954EB57-98CA-4DB2-B3C1-E79E44388880}" srcOrd="0" destOrd="0" presId="urn:microsoft.com/office/officeart/2005/8/layout/orgChart1"/>
    <dgm:cxn modelId="{DBFA115C-D16F-410D-AE3D-32652B1343F7}" type="presOf" srcId="{DB3FF002-D6F0-4893-959B-4B8692118C7D}" destId="{78F6537A-13CC-4DE9-AAE6-154F871BBBED}" srcOrd="0" destOrd="0" presId="urn:microsoft.com/office/officeart/2005/8/layout/orgChart1"/>
    <dgm:cxn modelId="{773FEF90-C010-4A84-B7E4-766A183D4F16}" srcId="{AAA3AFEE-9225-413A-BCCD-DAD770C36AD9}" destId="{2B6FEC28-B594-4124-B21B-2A38252A521B}" srcOrd="2" destOrd="0" parTransId="{EE97EC89-46F3-4755-B251-7C403CDDE694}" sibTransId="{E0A7BB4A-85D2-46A6-AA54-916DF3F2AFCE}"/>
    <dgm:cxn modelId="{BD9A0001-DFB4-451E-AEED-2AD329EF0DD8}" type="presOf" srcId="{7E5A6DFD-35F6-463A-95DF-70A58F8FC599}" destId="{767079FC-8B75-4DC2-8367-EE71DC2E38A2}" srcOrd="1" destOrd="0" presId="urn:microsoft.com/office/officeart/2005/8/layout/orgChart1"/>
    <dgm:cxn modelId="{8D1B4635-57B2-461F-B27C-36BD3E9FEF4C}" type="presOf" srcId="{4F5AD8B4-F3FE-4CF5-A81B-4F290C0F8BC6}" destId="{54166C94-6922-44A6-B214-62F51CAE0259}" srcOrd="1" destOrd="0" presId="urn:microsoft.com/office/officeart/2005/8/layout/orgChart1"/>
    <dgm:cxn modelId="{156BB7C9-6455-4746-A0EE-4FB53B96B168}" type="presOf" srcId="{7E5A6DFD-35F6-463A-95DF-70A58F8FC599}" destId="{75A632F5-16FB-42E7-9D3F-2BDF8745DAD4}" srcOrd="0" destOrd="0" presId="urn:microsoft.com/office/officeart/2005/8/layout/orgChart1"/>
    <dgm:cxn modelId="{2DA3E8EA-A31F-4B64-B713-386D9733D6C0}" type="presOf" srcId="{EE97EC89-46F3-4755-B251-7C403CDDE694}" destId="{C9E74360-B9CB-4468-9D33-682FF7A3B624}" srcOrd="0" destOrd="0" presId="urn:microsoft.com/office/officeart/2005/8/layout/orgChart1"/>
    <dgm:cxn modelId="{F8C2D56C-6EAD-4164-A719-78017C8DDDAD}" type="presOf" srcId="{D65ABBD0-DA71-4E66-B928-C115D49CAD39}" destId="{B103D957-6ECD-47F6-91FF-EBA5E1150AC6}" srcOrd="0" destOrd="0" presId="urn:microsoft.com/office/officeart/2005/8/layout/orgChart1"/>
    <dgm:cxn modelId="{F28F1A5B-29A6-40A6-BA1E-5E001DFFE5A2}" type="presOf" srcId="{2B6FEC28-B594-4124-B21B-2A38252A521B}" destId="{487B51B5-9342-43E8-8E95-B5304DADAD67}" srcOrd="1" destOrd="0" presId="urn:microsoft.com/office/officeart/2005/8/layout/orgChart1"/>
    <dgm:cxn modelId="{D3962955-F6A5-4D7C-864F-2A59D15F7B7D}" type="presOf" srcId="{4F5AD8B4-F3FE-4CF5-A81B-4F290C0F8BC6}" destId="{68D5E8B0-E183-4D45-91CB-144B87B5C822}" srcOrd="0" destOrd="0" presId="urn:microsoft.com/office/officeart/2005/8/layout/orgChart1"/>
    <dgm:cxn modelId="{1232140E-E37B-4916-A414-0C226D529A48}" type="presOf" srcId="{2B6FEC28-B594-4124-B21B-2A38252A521B}" destId="{919B2DA9-D509-47C9-9DE1-F7E4010E2F14}" srcOrd="0" destOrd="0" presId="urn:microsoft.com/office/officeart/2005/8/layout/orgChart1"/>
    <dgm:cxn modelId="{7A3F8032-9C4E-4BD5-8D86-885C08A93599}" srcId="{04CF69B2-6DB8-4449-8AB9-51006D6DAECD}" destId="{AAA3AFEE-9225-413A-BCCD-DAD770C36AD9}" srcOrd="0" destOrd="0" parTransId="{B949E7CD-E9F7-4DD1-9F0D-91ED17DA6747}" sibTransId="{29027F68-FF35-4148-8E37-484A40B37AA8}"/>
    <dgm:cxn modelId="{63DEF0DA-8AD6-4ED9-85AD-1B90ADD2AE6C}" type="presOf" srcId="{0CD64B24-33AF-4C77-9063-627D5D9DAFCB}" destId="{4ABAD8A8-C2F0-4915-9997-478A17FE54B4}" srcOrd="1" destOrd="0" presId="urn:microsoft.com/office/officeart/2005/8/layout/orgChart1"/>
    <dgm:cxn modelId="{215EFD87-EF5F-479D-87A2-FF9F63461CF6}" srcId="{AAA3AFEE-9225-413A-BCCD-DAD770C36AD9}" destId="{7E5A6DFD-35F6-463A-95DF-70A58F8FC599}" srcOrd="0" destOrd="0" parTransId="{D65ABBD0-DA71-4E66-B928-C115D49CAD39}" sibTransId="{1F8C6CCB-BDE7-4359-99E2-9A89DD4581AF}"/>
    <dgm:cxn modelId="{4BC8295E-1E91-4411-BA38-46DF8C9CBB7C}" type="presOf" srcId="{AAA3AFEE-9225-413A-BCCD-DAD770C36AD9}" destId="{9A01B6F6-451E-4DF3-B03B-3E3B7DE7BC8D}" srcOrd="0" destOrd="0" presId="urn:microsoft.com/office/officeart/2005/8/layout/orgChart1"/>
    <dgm:cxn modelId="{9F9D44F6-DAEB-4D53-9DB4-6C483D819C6B}" srcId="{AAA3AFEE-9225-413A-BCCD-DAD770C36AD9}" destId="{4F5AD8B4-F3FE-4CF5-A81B-4F290C0F8BC6}" srcOrd="1" destOrd="0" parTransId="{DB3FF002-D6F0-4893-959B-4B8692118C7D}" sibTransId="{A89356E5-09A4-4D63-9877-07C9A2D9B9DE}"/>
    <dgm:cxn modelId="{D14D749B-3D07-40E0-9CCE-BCC141FF7B03}" type="presOf" srcId="{AAA3AFEE-9225-413A-BCCD-DAD770C36AD9}" destId="{3F90842C-AD20-4E0C-9705-69D4FEC52182}" srcOrd="1" destOrd="0" presId="urn:microsoft.com/office/officeart/2005/8/layout/orgChart1"/>
    <dgm:cxn modelId="{9BF765AA-032E-444C-A8C3-75593187081A}" type="presParOf" srcId="{94D09D96-740D-4115-8039-CE5D19F4984D}" destId="{6ADF00A9-A67F-40AB-A447-E0E82AF34F04}" srcOrd="0" destOrd="0" presId="urn:microsoft.com/office/officeart/2005/8/layout/orgChart1"/>
    <dgm:cxn modelId="{338893AD-7EE9-467C-8283-A6E591CBADCB}" type="presParOf" srcId="{6ADF00A9-A67F-40AB-A447-E0E82AF34F04}" destId="{BE7616D4-74BC-4BAF-912C-24D77979AAB0}" srcOrd="0" destOrd="0" presId="urn:microsoft.com/office/officeart/2005/8/layout/orgChart1"/>
    <dgm:cxn modelId="{19B3AEF8-5EEB-4C87-A737-AD59F0ED4AD6}" type="presParOf" srcId="{BE7616D4-74BC-4BAF-912C-24D77979AAB0}" destId="{9A01B6F6-451E-4DF3-B03B-3E3B7DE7BC8D}" srcOrd="0" destOrd="0" presId="urn:microsoft.com/office/officeart/2005/8/layout/orgChart1"/>
    <dgm:cxn modelId="{2306E03B-B01E-4C68-B21A-0B1512FFF7B4}" type="presParOf" srcId="{BE7616D4-74BC-4BAF-912C-24D77979AAB0}" destId="{3F90842C-AD20-4E0C-9705-69D4FEC52182}" srcOrd="1" destOrd="0" presId="urn:microsoft.com/office/officeart/2005/8/layout/orgChart1"/>
    <dgm:cxn modelId="{9B0BAF42-510D-40D2-B3C5-57332FCC68C7}" type="presParOf" srcId="{6ADF00A9-A67F-40AB-A447-E0E82AF34F04}" destId="{421F90E3-1CF5-42D1-BF6E-6897747E8544}" srcOrd="1" destOrd="0" presId="urn:microsoft.com/office/officeart/2005/8/layout/orgChart1"/>
    <dgm:cxn modelId="{42EAA944-D724-4F03-A18F-A4959D4F3920}" type="presParOf" srcId="{421F90E3-1CF5-42D1-BF6E-6897747E8544}" destId="{B103D957-6ECD-47F6-91FF-EBA5E1150AC6}" srcOrd="0" destOrd="0" presId="urn:microsoft.com/office/officeart/2005/8/layout/orgChart1"/>
    <dgm:cxn modelId="{803FF4F2-FCC8-4CA6-80EF-AE3ACDE09B12}" type="presParOf" srcId="{421F90E3-1CF5-42D1-BF6E-6897747E8544}" destId="{E4800E26-A012-416A-A4C4-53C145FB9FEA}" srcOrd="1" destOrd="0" presId="urn:microsoft.com/office/officeart/2005/8/layout/orgChart1"/>
    <dgm:cxn modelId="{6D7E7DF3-5796-43AE-B72C-AF6A4D43CF2E}" type="presParOf" srcId="{E4800E26-A012-416A-A4C4-53C145FB9FEA}" destId="{5C46D206-B657-45F9-9AF2-4C3DDDC2D68C}" srcOrd="0" destOrd="0" presId="urn:microsoft.com/office/officeart/2005/8/layout/orgChart1"/>
    <dgm:cxn modelId="{547E5321-1E2E-4684-B095-976AED078EFF}" type="presParOf" srcId="{5C46D206-B657-45F9-9AF2-4C3DDDC2D68C}" destId="{75A632F5-16FB-42E7-9D3F-2BDF8745DAD4}" srcOrd="0" destOrd="0" presId="urn:microsoft.com/office/officeart/2005/8/layout/orgChart1"/>
    <dgm:cxn modelId="{A9B47986-68A6-46AA-87C7-4078EC9B766D}" type="presParOf" srcId="{5C46D206-B657-45F9-9AF2-4C3DDDC2D68C}" destId="{767079FC-8B75-4DC2-8367-EE71DC2E38A2}" srcOrd="1" destOrd="0" presId="urn:microsoft.com/office/officeart/2005/8/layout/orgChart1"/>
    <dgm:cxn modelId="{90763687-8446-4176-8213-F3BEB4EAAFFF}" type="presParOf" srcId="{E4800E26-A012-416A-A4C4-53C145FB9FEA}" destId="{7C0E6A12-A244-4238-B998-9E2D7B383119}" srcOrd="1" destOrd="0" presId="urn:microsoft.com/office/officeart/2005/8/layout/orgChart1"/>
    <dgm:cxn modelId="{6AE37FF0-9C8E-43E8-A461-EC2C0EB515E2}" type="presParOf" srcId="{E4800E26-A012-416A-A4C4-53C145FB9FEA}" destId="{1B48DC7E-D27A-40BC-90C8-2DA07C856F80}" srcOrd="2" destOrd="0" presId="urn:microsoft.com/office/officeart/2005/8/layout/orgChart1"/>
    <dgm:cxn modelId="{5B96C900-E181-4029-BE92-59CD7C590D13}" type="presParOf" srcId="{421F90E3-1CF5-42D1-BF6E-6897747E8544}" destId="{78F6537A-13CC-4DE9-AAE6-154F871BBBED}" srcOrd="2" destOrd="0" presId="urn:microsoft.com/office/officeart/2005/8/layout/orgChart1"/>
    <dgm:cxn modelId="{D854D217-63ED-4640-A9F6-6E22ED367DA9}" type="presParOf" srcId="{421F90E3-1CF5-42D1-BF6E-6897747E8544}" destId="{34510B86-D9CC-4701-9A82-5D276F9DF7F1}" srcOrd="3" destOrd="0" presId="urn:microsoft.com/office/officeart/2005/8/layout/orgChart1"/>
    <dgm:cxn modelId="{8CB5053A-BA63-4537-A1D0-775750C644FE}" type="presParOf" srcId="{34510B86-D9CC-4701-9A82-5D276F9DF7F1}" destId="{8C9899E2-2046-46CC-A22E-99F7568C59AB}" srcOrd="0" destOrd="0" presId="urn:microsoft.com/office/officeart/2005/8/layout/orgChart1"/>
    <dgm:cxn modelId="{256FCCE0-EABD-415E-967F-B8756626BE39}" type="presParOf" srcId="{8C9899E2-2046-46CC-A22E-99F7568C59AB}" destId="{68D5E8B0-E183-4D45-91CB-144B87B5C822}" srcOrd="0" destOrd="0" presId="urn:microsoft.com/office/officeart/2005/8/layout/orgChart1"/>
    <dgm:cxn modelId="{AB3BF04B-378F-41E3-9398-99DC850401C0}" type="presParOf" srcId="{8C9899E2-2046-46CC-A22E-99F7568C59AB}" destId="{54166C94-6922-44A6-B214-62F51CAE0259}" srcOrd="1" destOrd="0" presId="urn:microsoft.com/office/officeart/2005/8/layout/orgChart1"/>
    <dgm:cxn modelId="{2D19B2E2-BC1A-401C-B588-A7FBFD8E9084}" type="presParOf" srcId="{34510B86-D9CC-4701-9A82-5D276F9DF7F1}" destId="{BF785663-0836-4506-9F2A-94F89C2700DA}" srcOrd="1" destOrd="0" presId="urn:microsoft.com/office/officeart/2005/8/layout/orgChart1"/>
    <dgm:cxn modelId="{C25DA893-8868-4F8C-97C7-5037321C3C61}" type="presParOf" srcId="{34510B86-D9CC-4701-9A82-5D276F9DF7F1}" destId="{7ADC6767-0866-4178-937F-272953582FE1}" srcOrd="2" destOrd="0" presId="urn:microsoft.com/office/officeart/2005/8/layout/orgChart1"/>
    <dgm:cxn modelId="{F03C21AC-8609-434E-8F00-E4B98CDC0365}" type="presParOf" srcId="{421F90E3-1CF5-42D1-BF6E-6897747E8544}" destId="{C9E74360-B9CB-4468-9D33-682FF7A3B624}" srcOrd="4" destOrd="0" presId="urn:microsoft.com/office/officeart/2005/8/layout/orgChart1"/>
    <dgm:cxn modelId="{18ADB198-1A35-40CB-8A43-B3186F155E3D}" type="presParOf" srcId="{421F90E3-1CF5-42D1-BF6E-6897747E8544}" destId="{37451257-35EC-4B07-89A3-D126E6F1DD89}" srcOrd="5" destOrd="0" presId="urn:microsoft.com/office/officeart/2005/8/layout/orgChart1"/>
    <dgm:cxn modelId="{DCFF4427-BDE1-4357-ADC3-DACBB16AB89B}" type="presParOf" srcId="{37451257-35EC-4B07-89A3-D126E6F1DD89}" destId="{C313D4CB-E648-440F-83A9-7536FC33BB8D}" srcOrd="0" destOrd="0" presId="urn:microsoft.com/office/officeart/2005/8/layout/orgChart1"/>
    <dgm:cxn modelId="{88855401-98D1-4A06-B389-77CC1A6E509C}" type="presParOf" srcId="{C313D4CB-E648-440F-83A9-7536FC33BB8D}" destId="{919B2DA9-D509-47C9-9DE1-F7E4010E2F14}" srcOrd="0" destOrd="0" presId="urn:microsoft.com/office/officeart/2005/8/layout/orgChart1"/>
    <dgm:cxn modelId="{3E8F66ED-E2B4-48C8-B431-8FA13C56C0A0}" type="presParOf" srcId="{C313D4CB-E648-440F-83A9-7536FC33BB8D}" destId="{487B51B5-9342-43E8-8E95-B5304DADAD67}" srcOrd="1" destOrd="0" presId="urn:microsoft.com/office/officeart/2005/8/layout/orgChart1"/>
    <dgm:cxn modelId="{FA1EB224-9749-4A35-B508-1B618E9CBB0A}" type="presParOf" srcId="{37451257-35EC-4B07-89A3-D126E6F1DD89}" destId="{9E563A34-9364-4874-A80A-7B1F496B4B0C}" srcOrd="1" destOrd="0" presId="urn:microsoft.com/office/officeart/2005/8/layout/orgChart1"/>
    <dgm:cxn modelId="{2324120C-3A43-4648-9386-8BCD98683DA5}" type="presParOf" srcId="{37451257-35EC-4B07-89A3-D126E6F1DD89}" destId="{BEED3B42-C388-4E1B-9BDC-CD6374FC0064}" srcOrd="2" destOrd="0" presId="urn:microsoft.com/office/officeart/2005/8/layout/orgChart1"/>
    <dgm:cxn modelId="{6A4834C4-D742-4692-89CC-4AF5906B2E19}" type="presParOf" srcId="{421F90E3-1CF5-42D1-BF6E-6897747E8544}" destId="{E7B5E6EE-A0F4-4911-9540-6509F0069569}" srcOrd="6" destOrd="0" presId="urn:microsoft.com/office/officeart/2005/8/layout/orgChart1"/>
    <dgm:cxn modelId="{72126267-81B0-4788-A606-BA5C634A76C7}" type="presParOf" srcId="{421F90E3-1CF5-42D1-BF6E-6897747E8544}" destId="{AE132217-CDBE-4153-BCF6-9324EDB095A3}" srcOrd="7" destOrd="0" presId="urn:microsoft.com/office/officeart/2005/8/layout/orgChart1"/>
    <dgm:cxn modelId="{0E501FF8-5241-409A-8F06-C25B1435D0BE}" type="presParOf" srcId="{AE132217-CDBE-4153-BCF6-9324EDB095A3}" destId="{F870E61B-B82E-43DC-88FA-D7CC43A84277}" srcOrd="0" destOrd="0" presId="urn:microsoft.com/office/officeart/2005/8/layout/orgChart1"/>
    <dgm:cxn modelId="{190E9A8D-2977-44AE-91B0-7A53FF52386E}" type="presParOf" srcId="{F870E61B-B82E-43DC-88FA-D7CC43A84277}" destId="{A954EB57-98CA-4DB2-B3C1-E79E44388880}" srcOrd="0" destOrd="0" presId="urn:microsoft.com/office/officeart/2005/8/layout/orgChart1"/>
    <dgm:cxn modelId="{E24ACC21-0C75-41E4-B52D-07177568DE21}" type="presParOf" srcId="{F870E61B-B82E-43DC-88FA-D7CC43A84277}" destId="{4ABAD8A8-C2F0-4915-9997-478A17FE54B4}" srcOrd="1" destOrd="0" presId="urn:microsoft.com/office/officeart/2005/8/layout/orgChart1"/>
    <dgm:cxn modelId="{2BE95313-75D6-44BD-8FA5-B73AE130B089}" type="presParOf" srcId="{AE132217-CDBE-4153-BCF6-9324EDB095A3}" destId="{6D4E4BF5-C53D-440B-82DB-15E2CF75963D}" srcOrd="1" destOrd="0" presId="urn:microsoft.com/office/officeart/2005/8/layout/orgChart1"/>
    <dgm:cxn modelId="{E736510F-CA8E-43F4-910D-292660FE08BC}" type="presParOf" srcId="{AE132217-CDBE-4153-BCF6-9324EDB095A3}" destId="{41C1AB91-11A1-471D-ADD8-561442E95004}" srcOrd="2" destOrd="0" presId="urn:microsoft.com/office/officeart/2005/8/layout/orgChart1"/>
    <dgm:cxn modelId="{E6139905-93BC-43D9-908B-2033C0F75513}" type="presParOf" srcId="{6ADF00A9-A67F-40AB-A447-E0E82AF34F04}" destId="{0835F117-FC2C-4878-93A9-1020E9BF1A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3A2634-E0A4-499D-8868-1CCB4531EB40}" type="doc">
      <dgm:prSet loTypeId="urn:microsoft.com/office/officeart/2005/8/layout/radial5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26E1278-B813-4F0E-B8D8-7EA35EC9B96B}">
      <dgm:prSet phldrT="[Texte]"/>
      <dgm:spPr/>
      <dgm:t>
        <a:bodyPr/>
        <a:lstStyle/>
        <a:p>
          <a:pPr rtl="1">
            <a:buNone/>
          </a:pPr>
          <a:r>
            <a:rPr lang="fr-FR" dirty="0"/>
            <a:t>.</a:t>
          </a:r>
          <a:r>
            <a:rPr lang="fr-FR" dirty="0">
              <a:cs typeface="+mj-cs"/>
            </a:rPr>
            <a:t>5 </a:t>
          </a:r>
          <a:r>
            <a:rPr lang="ar-SA" dirty="0">
              <a:cs typeface="+mj-cs"/>
            </a:rPr>
            <a:t>التّخطيط للتّفاوض</a:t>
          </a:r>
          <a:endParaRPr lang="fr-FR" dirty="0">
            <a:cs typeface="+mj-cs"/>
          </a:endParaRPr>
        </a:p>
      </dgm:t>
    </dgm:pt>
    <dgm:pt modelId="{5F11C898-8680-4307-818B-ADCA6F2CA17A}" type="parTrans" cxnId="{29AEC0B7-B878-45FD-98CD-FD832D7592CA}">
      <dgm:prSet/>
      <dgm:spPr/>
      <dgm:t>
        <a:bodyPr/>
        <a:lstStyle/>
        <a:p>
          <a:endParaRPr lang="fr-FR"/>
        </a:p>
      </dgm:t>
    </dgm:pt>
    <dgm:pt modelId="{A93F0DD1-4A89-4499-8D2B-B1E3172B973A}" type="sibTrans" cxnId="{29AEC0B7-B878-45FD-98CD-FD832D7592CA}">
      <dgm:prSet/>
      <dgm:spPr/>
      <dgm:t>
        <a:bodyPr/>
        <a:lstStyle/>
        <a:p>
          <a:endParaRPr lang="fr-FR"/>
        </a:p>
      </dgm:t>
    </dgm:pt>
    <dgm:pt modelId="{40C1F564-1BB2-467D-9534-CAB85E4737C9}">
      <dgm:prSet phldrT="[Texte]"/>
      <dgm:spPr/>
      <dgm:t>
        <a:bodyPr/>
        <a:lstStyle/>
        <a:p>
          <a:pPr>
            <a:buClrTx/>
          </a:pPr>
          <a:r>
            <a:rPr lang="ar-SA" b="1" dirty="0"/>
            <a:t>تحديد وتشخيص موضوع التّفاوض</a:t>
          </a:r>
          <a:endParaRPr lang="fr-FR" b="1" dirty="0"/>
        </a:p>
      </dgm:t>
    </dgm:pt>
    <dgm:pt modelId="{DEB1F858-BA60-4B69-A97C-CE62BC69FE71}" type="parTrans" cxnId="{F28A92C9-449E-4FBE-842B-AC74A6E34B2A}">
      <dgm:prSet/>
      <dgm:spPr/>
      <dgm:t>
        <a:bodyPr/>
        <a:lstStyle/>
        <a:p>
          <a:endParaRPr lang="fr-FR"/>
        </a:p>
      </dgm:t>
    </dgm:pt>
    <dgm:pt modelId="{53A733EB-E682-4342-AD20-41F0FF5B8FB8}" type="sibTrans" cxnId="{F28A92C9-449E-4FBE-842B-AC74A6E34B2A}">
      <dgm:prSet/>
      <dgm:spPr/>
      <dgm:t>
        <a:bodyPr/>
        <a:lstStyle/>
        <a:p>
          <a:endParaRPr lang="fr-FR"/>
        </a:p>
      </dgm:t>
    </dgm:pt>
    <dgm:pt modelId="{DD22163F-D6DE-4841-9C7F-EC71911A68FE}">
      <dgm:prSet phldrT="[Texte]"/>
      <dgm:spPr/>
      <dgm:t>
        <a:bodyPr/>
        <a:lstStyle/>
        <a:p>
          <a:pPr>
            <a:buClrTx/>
          </a:pPr>
          <a:r>
            <a:rPr lang="ar-TN" b="1" dirty="0"/>
            <a:t>قبول الطّرف المقابل للتّفاوض</a:t>
          </a:r>
          <a:endParaRPr lang="fr-FR" b="1" dirty="0"/>
        </a:p>
      </dgm:t>
    </dgm:pt>
    <dgm:pt modelId="{640BFA59-E814-47F1-9445-AB252E500676}" type="parTrans" cxnId="{B7F1AFF0-730D-4C50-AC1F-8FCE61830A40}">
      <dgm:prSet/>
      <dgm:spPr/>
      <dgm:t>
        <a:bodyPr/>
        <a:lstStyle/>
        <a:p>
          <a:endParaRPr lang="fr-FR"/>
        </a:p>
      </dgm:t>
    </dgm:pt>
    <dgm:pt modelId="{D282A88C-60EF-4219-9C5E-04292F79BE11}" type="sibTrans" cxnId="{B7F1AFF0-730D-4C50-AC1F-8FCE61830A40}">
      <dgm:prSet/>
      <dgm:spPr/>
      <dgm:t>
        <a:bodyPr/>
        <a:lstStyle/>
        <a:p>
          <a:endParaRPr lang="fr-FR"/>
        </a:p>
      </dgm:t>
    </dgm:pt>
    <dgm:pt modelId="{9D037780-BA8F-45DC-8107-21F10A6100BB}">
      <dgm:prSet phldrT="[Texte]"/>
      <dgm:spPr/>
      <dgm:t>
        <a:bodyPr/>
        <a:lstStyle/>
        <a:p>
          <a:pPr>
            <a:buClrTx/>
          </a:pPr>
          <a:r>
            <a:rPr lang="ar-TN" b="1" dirty="0"/>
            <a:t>الإعداد والاستعداد للتّفاوض </a:t>
          </a:r>
          <a:endParaRPr lang="fr-FR" b="1" dirty="0"/>
        </a:p>
      </dgm:t>
    </dgm:pt>
    <dgm:pt modelId="{999C3AC5-55D5-42CA-8B47-655024778DCC}" type="parTrans" cxnId="{EB6F19FB-3F68-43A9-808D-A0EFD10FDC77}">
      <dgm:prSet/>
      <dgm:spPr/>
      <dgm:t>
        <a:bodyPr/>
        <a:lstStyle/>
        <a:p>
          <a:endParaRPr lang="fr-FR"/>
        </a:p>
      </dgm:t>
    </dgm:pt>
    <dgm:pt modelId="{73520AA2-8512-4D70-B2D4-5B2113CC7AC6}" type="sibTrans" cxnId="{EB6F19FB-3F68-43A9-808D-A0EFD10FDC77}">
      <dgm:prSet/>
      <dgm:spPr/>
      <dgm:t>
        <a:bodyPr/>
        <a:lstStyle/>
        <a:p>
          <a:endParaRPr lang="fr-FR"/>
        </a:p>
      </dgm:t>
    </dgm:pt>
    <dgm:pt modelId="{1FF709CA-F458-49D7-845A-F0791B37AB91}">
      <dgm:prSet phldrT="[Texte]"/>
      <dgm:spPr/>
      <dgm:t>
        <a:bodyPr/>
        <a:lstStyle/>
        <a:p>
          <a:pPr>
            <a:buClrTx/>
          </a:pPr>
          <a:r>
            <a:rPr lang="ar-TN" b="1" dirty="0"/>
            <a:t>أثناء جلسات التّفاوض</a:t>
          </a:r>
          <a:endParaRPr lang="fr-FR" b="1" dirty="0"/>
        </a:p>
      </dgm:t>
    </dgm:pt>
    <dgm:pt modelId="{5546929C-7008-4C03-9E56-8EBEDA5AA806}" type="parTrans" cxnId="{5F086A40-0A16-4181-B5AD-EF550B28AC54}">
      <dgm:prSet/>
      <dgm:spPr/>
      <dgm:t>
        <a:bodyPr/>
        <a:lstStyle/>
        <a:p>
          <a:endParaRPr lang="fr-FR"/>
        </a:p>
      </dgm:t>
    </dgm:pt>
    <dgm:pt modelId="{14DE3072-7B8C-4E81-9D62-AEC5AE8BE6F7}" type="sibTrans" cxnId="{5F086A40-0A16-4181-B5AD-EF550B28AC54}">
      <dgm:prSet/>
      <dgm:spPr/>
      <dgm:t>
        <a:bodyPr/>
        <a:lstStyle/>
        <a:p>
          <a:endParaRPr lang="fr-FR"/>
        </a:p>
      </dgm:t>
    </dgm:pt>
    <dgm:pt modelId="{4EF02CEA-C19F-4A45-8F25-BC3D2896AD6B}">
      <dgm:prSet/>
      <dgm:spPr/>
      <dgm:t>
        <a:bodyPr/>
        <a:lstStyle/>
        <a:p>
          <a:pPr>
            <a:buClrTx/>
          </a:pPr>
          <a:r>
            <a:rPr lang="ar-TN" b="1" dirty="0"/>
            <a:t>الوصول إلى الاتّفاق وتوقيعه</a:t>
          </a:r>
          <a:endParaRPr lang="fr-FR" b="1" dirty="0"/>
        </a:p>
      </dgm:t>
    </dgm:pt>
    <dgm:pt modelId="{FC846FD2-4DDA-4B88-BE5A-E711910A5872}" type="parTrans" cxnId="{D6F789A1-3C33-417B-A975-C85F0FEDB012}">
      <dgm:prSet/>
      <dgm:spPr/>
      <dgm:t>
        <a:bodyPr/>
        <a:lstStyle/>
        <a:p>
          <a:endParaRPr lang="fr-FR"/>
        </a:p>
      </dgm:t>
    </dgm:pt>
    <dgm:pt modelId="{F083CC53-FD39-4DE4-A91B-0C1978D379E7}" type="sibTrans" cxnId="{D6F789A1-3C33-417B-A975-C85F0FEDB012}">
      <dgm:prSet/>
      <dgm:spPr/>
      <dgm:t>
        <a:bodyPr/>
        <a:lstStyle/>
        <a:p>
          <a:endParaRPr lang="fr-FR"/>
        </a:p>
      </dgm:t>
    </dgm:pt>
    <dgm:pt modelId="{E7574152-DD3E-4611-895B-899EDB55BC44}" type="pres">
      <dgm:prSet presAssocID="{763A2634-E0A4-499D-8868-1CCB4531EB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2A4A88-D018-4B53-B1D8-0FFE532F51BA}" type="pres">
      <dgm:prSet presAssocID="{026E1278-B813-4F0E-B8D8-7EA35EC9B96B}" presName="centerShape" presStyleLbl="node0" presStyleIdx="0" presStyleCnt="1" custScaleX="111519"/>
      <dgm:spPr/>
      <dgm:t>
        <a:bodyPr/>
        <a:lstStyle/>
        <a:p>
          <a:endParaRPr lang="fr-FR"/>
        </a:p>
      </dgm:t>
    </dgm:pt>
    <dgm:pt modelId="{24FD5F75-DE7C-414B-AC35-B1123E8AD19B}" type="pres">
      <dgm:prSet presAssocID="{DEB1F858-BA60-4B69-A97C-CE62BC69FE71}" presName="parTrans" presStyleLbl="sibTrans2D1" presStyleIdx="0" presStyleCnt="5"/>
      <dgm:spPr/>
      <dgm:t>
        <a:bodyPr/>
        <a:lstStyle/>
        <a:p>
          <a:endParaRPr lang="fr-FR"/>
        </a:p>
      </dgm:t>
    </dgm:pt>
    <dgm:pt modelId="{1C1DBF3A-A1B2-4807-8779-75F1862B710D}" type="pres">
      <dgm:prSet presAssocID="{DEB1F858-BA60-4B69-A97C-CE62BC69FE71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803DB222-DE7D-4D79-9F0B-932163832102}" type="pres">
      <dgm:prSet presAssocID="{40C1F564-1BB2-467D-9534-CAB85E4737C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662B68-6C8E-468E-8056-665468AC9770}" type="pres">
      <dgm:prSet presAssocID="{640BFA59-E814-47F1-9445-AB252E500676}" presName="parTrans" presStyleLbl="sibTrans2D1" presStyleIdx="1" presStyleCnt="5"/>
      <dgm:spPr/>
      <dgm:t>
        <a:bodyPr/>
        <a:lstStyle/>
        <a:p>
          <a:endParaRPr lang="fr-FR"/>
        </a:p>
      </dgm:t>
    </dgm:pt>
    <dgm:pt modelId="{5188F674-E958-416A-82FA-6294295FAA2C}" type="pres">
      <dgm:prSet presAssocID="{640BFA59-E814-47F1-9445-AB252E500676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0132FD87-D171-4A21-BE59-F131C449E109}" type="pres">
      <dgm:prSet presAssocID="{DD22163F-D6DE-4841-9C7F-EC71911A68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7BEDF2-47C4-4A55-A25B-C2C698C7207A}" type="pres">
      <dgm:prSet presAssocID="{999C3AC5-55D5-42CA-8B47-655024778DCC}" presName="parTrans" presStyleLbl="sibTrans2D1" presStyleIdx="2" presStyleCnt="5"/>
      <dgm:spPr/>
      <dgm:t>
        <a:bodyPr/>
        <a:lstStyle/>
        <a:p>
          <a:endParaRPr lang="fr-FR"/>
        </a:p>
      </dgm:t>
    </dgm:pt>
    <dgm:pt modelId="{F394571F-E25B-4A79-9BDE-99B047BE8C83}" type="pres">
      <dgm:prSet presAssocID="{999C3AC5-55D5-42CA-8B47-655024778DC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F2293456-FE75-48BE-ADEA-4CE888747C1E}" type="pres">
      <dgm:prSet presAssocID="{9D037780-BA8F-45DC-8107-21F10A6100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638EE6-4435-4F6F-8CE1-E13FA9BC0C39}" type="pres">
      <dgm:prSet presAssocID="{5546929C-7008-4C03-9E56-8EBEDA5AA806}" presName="parTrans" presStyleLbl="sibTrans2D1" presStyleIdx="3" presStyleCnt="5"/>
      <dgm:spPr/>
      <dgm:t>
        <a:bodyPr/>
        <a:lstStyle/>
        <a:p>
          <a:endParaRPr lang="fr-FR"/>
        </a:p>
      </dgm:t>
    </dgm:pt>
    <dgm:pt modelId="{73DBC63A-5734-44A5-85CB-2CACDF6DBE31}" type="pres">
      <dgm:prSet presAssocID="{5546929C-7008-4C03-9E56-8EBEDA5AA80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0B3A90AE-73F3-411C-B68B-3C6AC0EDC5BE}" type="pres">
      <dgm:prSet presAssocID="{1FF709CA-F458-49D7-845A-F0791B37AB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2BCEF3-642F-45E8-A502-A3808772CF85}" type="pres">
      <dgm:prSet presAssocID="{FC846FD2-4DDA-4B88-BE5A-E711910A5872}" presName="parTrans" presStyleLbl="sibTrans2D1" presStyleIdx="4" presStyleCnt="5"/>
      <dgm:spPr/>
      <dgm:t>
        <a:bodyPr/>
        <a:lstStyle/>
        <a:p>
          <a:endParaRPr lang="fr-FR"/>
        </a:p>
      </dgm:t>
    </dgm:pt>
    <dgm:pt modelId="{9916A278-61A7-4054-92A7-13E5F120B42C}" type="pres">
      <dgm:prSet presAssocID="{FC846FD2-4DDA-4B88-BE5A-E711910A5872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706B783D-E82C-4D0C-A1FB-6A08DCF502CE}" type="pres">
      <dgm:prSet presAssocID="{4EF02CEA-C19F-4A45-8F25-BC3D2896AD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F086A40-0A16-4181-B5AD-EF550B28AC54}" srcId="{026E1278-B813-4F0E-B8D8-7EA35EC9B96B}" destId="{1FF709CA-F458-49D7-845A-F0791B37AB91}" srcOrd="3" destOrd="0" parTransId="{5546929C-7008-4C03-9E56-8EBEDA5AA806}" sibTransId="{14DE3072-7B8C-4E81-9D62-AEC5AE8BE6F7}"/>
    <dgm:cxn modelId="{18AE0F6A-7E6B-4BB4-A85B-22E000F95942}" type="presOf" srcId="{999C3AC5-55D5-42CA-8B47-655024778DCC}" destId="{F394571F-E25B-4A79-9BDE-99B047BE8C83}" srcOrd="1" destOrd="0" presId="urn:microsoft.com/office/officeart/2005/8/layout/radial5"/>
    <dgm:cxn modelId="{263FA79B-F5D5-4A87-8B30-9C46E80F62B7}" type="presOf" srcId="{FC846FD2-4DDA-4B88-BE5A-E711910A5872}" destId="{772BCEF3-642F-45E8-A502-A3808772CF85}" srcOrd="0" destOrd="0" presId="urn:microsoft.com/office/officeart/2005/8/layout/radial5"/>
    <dgm:cxn modelId="{D6F789A1-3C33-417B-A975-C85F0FEDB012}" srcId="{026E1278-B813-4F0E-B8D8-7EA35EC9B96B}" destId="{4EF02CEA-C19F-4A45-8F25-BC3D2896AD6B}" srcOrd="4" destOrd="0" parTransId="{FC846FD2-4DDA-4B88-BE5A-E711910A5872}" sibTransId="{F083CC53-FD39-4DE4-A91B-0C1978D379E7}"/>
    <dgm:cxn modelId="{6675AE1E-E385-460A-8C3B-849FE23C99A9}" type="presOf" srcId="{5546929C-7008-4C03-9E56-8EBEDA5AA806}" destId="{53638EE6-4435-4F6F-8CE1-E13FA9BC0C39}" srcOrd="0" destOrd="0" presId="urn:microsoft.com/office/officeart/2005/8/layout/radial5"/>
    <dgm:cxn modelId="{2C90CCFE-4883-43B3-912B-ACF31ADD2CD9}" type="presOf" srcId="{763A2634-E0A4-499D-8868-1CCB4531EB40}" destId="{E7574152-DD3E-4611-895B-899EDB55BC44}" srcOrd="0" destOrd="0" presId="urn:microsoft.com/office/officeart/2005/8/layout/radial5"/>
    <dgm:cxn modelId="{80AA97F5-27A1-4987-ACCF-3136D49AB236}" type="presOf" srcId="{DD22163F-D6DE-4841-9C7F-EC71911A68FE}" destId="{0132FD87-D171-4A21-BE59-F131C449E109}" srcOrd="0" destOrd="0" presId="urn:microsoft.com/office/officeart/2005/8/layout/radial5"/>
    <dgm:cxn modelId="{D5055EFC-555E-4DC8-AADB-926F1EA26EBE}" type="presOf" srcId="{026E1278-B813-4F0E-B8D8-7EA35EC9B96B}" destId="{392A4A88-D018-4B53-B1D8-0FFE532F51BA}" srcOrd="0" destOrd="0" presId="urn:microsoft.com/office/officeart/2005/8/layout/radial5"/>
    <dgm:cxn modelId="{047990BD-04CB-4FE5-BAFB-73986F36EC42}" type="presOf" srcId="{FC846FD2-4DDA-4B88-BE5A-E711910A5872}" destId="{9916A278-61A7-4054-92A7-13E5F120B42C}" srcOrd="1" destOrd="0" presId="urn:microsoft.com/office/officeart/2005/8/layout/radial5"/>
    <dgm:cxn modelId="{79F20786-9FDB-4192-AFCF-79D7FC432765}" type="presOf" srcId="{1FF709CA-F458-49D7-845A-F0791B37AB91}" destId="{0B3A90AE-73F3-411C-B68B-3C6AC0EDC5BE}" srcOrd="0" destOrd="0" presId="urn:microsoft.com/office/officeart/2005/8/layout/radial5"/>
    <dgm:cxn modelId="{F28A92C9-449E-4FBE-842B-AC74A6E34B2A}" srcId="{026E1278-B813-4F0E-B8D8-7EA35EC9B96B}" destId="{40C1F564-1BB2-467D-9534-CAB85E4737C9}" srcOrd="0" destOrd="0" parTransId="{DEB1F858-BA60-4B69-A97C-CE62BC69FE71}" sibTransId="{53A733EB-E682-4342-AD20-41F0FF5B8FB8}"/>
    <dgm:cxn modelId="{D3307FFF-8705-42E8-B68C-6FD71953F0A7}" type="presOf" srcId="{4EF02CEA-C19F-4A45-8F25-BC3D2896AD6B}" destId="{706B783D-E82C-4D0C-A1FB-6A08DCF502CE}" srcOrd="0" destOrd="0" presId="urn:microsoft.com/office/officeart/2005/8/layout/radial5"/>
    <dgm:cxn modelId="{2E57DD17-C504-480B-B995-E505BDAA482B}" type="presOf" srcId="{9D037780-BA8F-45DC-8107-21F10A6100BB}" destId="{F2293456-FE75-48BE-ADEA-4CE888747C1E}" srcOrd="0" destOrd="0" presId="urn:microsoft.com/office/officeart/2005/8/layout/radial5"/>
    <dgm:cxn modelId="{83C7308E-219E-4601-941A-687E27024435}" type="presOf" srcId="{640BFA59-E814-47F1-9445-AB252E500676}" destId="{DD662B68-6C8E-468E-8056-665468AC9770}" srcOrd="0" destOrd="0" presId="urn:microsoft.com/office/officeart/2005/8/layout/radial5"/>
    <dgm:cxn modelId="{EB6F19FB-3F68-43A9-808D-A0EFD10FDC77}" srcId="{026E1278-B813-4F0E-B8D8-7EA35EC9B96B}" destId="{9D037780-BA8F-45DC-8107-21F10A6100BB}" srcOrd="2" destOrd="0" parTransId="{999C3AC5-55D5-42CA-8B47-655024778DCC}" sibTransId="{73520AA2-8512-4D70-B2D4-5B2113CC7AC6}"/>
    <dgm:cxn modelId="{29AEC0B7-B878-45FD-98CD-FD832D7592CA}" srcId="{763A2634-E0A4-499D-8868-1CCB4531EB40}" destId="{026E1278-B813-4F0E-B8D8-7EA35EC9B96B}" srcOrd="0" destOrd="0" parTransId="{5F11C898-8680-4307-818B-ADCA6F2CA17A}" sibTransId="{A93F0DD1-4A89-4499-8D2B-B1E3172B973A}"/>
    <dgm:cxn modelId="{354F6EB8-7A34-436F-9D40-98B647C6B2AC}" type="presOf" srcId="{40C1F564-1BB2-467D-9534-CAB85E4737C9}" destId="{803DB222-DE7D-4D79-9F0B-932163832102}" srcOrd="0" destOrd="0" presId="urn:microsoft.com/office/officeart/2005/8/layout/radial5"/>
    <dgm:cxn modelId="{9D2CE348-80A5-461C-9656-0DC589E0DEA4}" type="presOf" srcId="{5546929C-7008-4C03-9E56-8EBEDA5AA806}" destId="{73DBC63A-5734-44A5-85CB-2CACDF6DBE31}" srcOrd="1" destOrd="0" presId="urn:microsoft.com/office/officeart/2005/8/layout/radial5"/>
    <dgm:cxn modelId="{B7F1AFF0-730D-4C50-AC1F-8FCE61830A40}" srcId="{026E1278-B813-4F0E-B8D8-7EA35EC9B96B}" destId="{DD22163F-D6DE-4841-9C7F-EC71911A68FE}" srcOrd="1" destOrd="0" parTransId="{640BFA59-E814-47F1-9445-AB252E500676}" sibTransId="{D282A88C-60EF-4219-9C5E-04292F79BE11}"/>
    <dgm:cxn modelId="{8904BA30-5749-4AC7-9516-76091FD96417}" type="presOf" srcId="{640BFA59-E814-47F1-9445-AB252E500676}" destId="{5188F674-E958-416A-82FA-6294295FAA2C}" srcOrd="1" destOrd="0" presId="urn:microsoft.com/office/officeart/2005/8/layout/radial5"/>
    <dgm:cxn modelId="{BA67E6F1-3711-4719-9CBE-B7586DF4C189}" type="presOf" srcId="{DEB1F858-BA60-4B69-A97C-CE62BC69FE71}" destId="{24FD5F75-DE7C-414B-AC35-B1123E8AD19B}" srcOrd="0" destOrd="0" presId="urn:microsoft.com/office/officeart/2005/8/layout/radial5"/>
    <dgm:cxn modelId="{7116B244-DD05-42CA-B086-F0E58389FF18}" type="presOf" srcId="{999C3AC5-55D5-42CA-8B47-655024778DCC}" destId="{987BEDF2-47C4-4A55-A25B-C2C698C7207A}" srcOrd="0" destOrd="0" presId="urn:microsoft.com/office/officeart/2005/8/layout/radial5"/>
    <dgm:cxn modelId="{16145575-3EB8-4638-9034-DE2BC7B8BBFD}" type="presOf" srcId="{DEB1F858-BA60-4B69-A97C-CE62BC69FE71}" destId="{1C1DBF3A-A1B2-4807-8779-75F1862B710D}" srcOrd="1" destOrd="0" presId="urn:microsoft.com/office/officeart/2005/8/layout/radial5"/>
    <dgm:cxn modelId="{86B2AD4B-8F8F-4942-82AE-34AD4A7108E6}" type="presParOf" srcId="{E7574152-DD3E-4611-895B-899EDB55BC44}" destId="{392A4A88-D018-4B53-B1D8-0FFE532F51BA}" srcOrd="0" destOrd="0" presId="urn:microsoft.com/office/officeart/2005/8/layout/radial5"/>
    <dgm:cxn modelId="{308AB580-C8A6-42FA-9B6A-8DB614B45727}" type="presParOf" srcId="{E7574152-DD3E-4611-895B-899EDB55BC44}" destId="{24FD5F75-DE7C-414B-AC35-B1123E8AD19B}" srcOrd="1" destOrd="0" presId="urn:microsoft.com/office/officeart/2005/8/layout/radial5"/>
    <dgm:cxn modelId="{42A86A85-04DF-47DB-977A-CC5FB3DEFE3E}" type="presParOf" srcId="{24FD5F75-DE7C-414B-AC35-B1123E8AD19B}" destId="{1C1DBF3A-A1B2-4807-8779-75F1862B710D}" srcOrd="0" destOrd="0" presId="urn:microsoft.com/office/officeart/2005/8/layout/radial5"/>
    <dgm:cxn modelId="{EA51E7E9-55E6-4524-9C77-59EAD642B85C}" type="presParOf" srcId="{E7574152-DD3E-4611-895B-899EDB55BC44}" destId="{803DB222-DE7D-4D79-9F0B-932163832102}" srcOrd="2" destOrd="0" presId="urn:microsoft.com/office/officeart/2005/8/layout/radial5"/>
    <dgm:cxn modelId="{AC27F73C-A136-4BD9-A13B-C0714CF578EA}" type="presParOf" srcId="{E7574152-DD3E-4611-895B-899EDB55BC44}" destId="{DD662B68-6C8E-468E-8056-665468AC9770}" srcOrd="3" destOrd="0" presId="urn:microsoft.com/office/officeart/2005/8/layout/radial5"/>
    <dgm:cxn modelId="{5CD27CB8-8B1E-4DE7-902A-51DB4FE9EC47}" type="presParOf" srcId="{DD662B68-6C8E-468E-8056-665468AC9770}" destId="{5188F674-E958-416A-82FA-6294295FAA2C}" srcOrd="0" destOrd="0" presId="urn:microsoft.com/office/officeart/2005/8/layout/radial5"/>
    <dgm:cxn modelId="{A7E601D4-0C87-4AE9-87F9-AC1F836F021A}" type="presParOf" srcId="{E7574152-DD3E-4611-895B-899EDB55BC44}" destId="{0132FD87-D171-4A21-BE59-F131C449E109}" srcOrd="4" destOrd="0" presId="urn:microsoft.com/office/officeart/2005/8/layout/radial5"/>
    <dgm:cxn modelId="{CE8A0821-E7DF-471A-A245-BF29F0F0F7B7}" type="presParOf" srcId="{E7574152-DD3E-4611-895B-899EDB55BC44}" destId="{987BEDF2-47C4-4A55-A25B-C2C698C7207A}" srcOrd="5" destOrd="0" presId="urn:microsoft.com/office/officeart/2005/8/layout/radial5"/>
    <dgm:cxn modelId="{3FED63A7-4693-4074-A4F0-1FC85690F175}" type="presParOf" srcId="{987BEDF2-47C4-4A55-A25B-C2C698C7207A}" destId="{F394571F-E25B-4A79-9BDE-99B047BE8C83}" srcOrd="0" destOrd="0" presId="urn:microsoft.com/office/officeart/2005/8/layout/radial5"/>
    <dgm:cxn modelId="{0A42918C-755E-49C1-8081-371DC565C8DB}" type="presParOf" srcId="{E7574152-DD3E-4611-895B-899EDB55BC44}" destId="{F2293456-FE75-48BE-ADEA-4CE888747C1E}" srcOrd="6" destOrd="0" presId="urn:microsoft.com/office/officeart/2005/8/layout/radial5"/>
    <dgm:cxn modelId="{D4D84441-D58D-4D4A-AFF6-FBA7FA0A2FF3}" type="presParOf" srcId="{E7574152-DD3E-4611-895B-899EDB55BC44}" destId="{53638EE6-4435-4F6F-8CE1-E13FA9BC0C39}" srcOrd="7" destOrd="0" presId="urn:microsoft.com/office/officeart/2005/8/layout/radial5"/>
    <dgm:cxn modelId="{4454974B-B375-4F6C-BED1-47CDC2C82A5F}" type="presParOf" srcId="{53638EE6-4435-4F6F-8CE1-E13FA9BC0C39}" destId="{73DBC63A-5734-44A5-85CB-2CACDF6DBE31}" srcOrd="0" destOrd="0" presId="urn:microsoft.com/office/officeart/2005/8/layout/radial5"/>
    <dgm:cxn modelId="{B4E0B2E7-D9B2-4BDE-9026-DC729B2AB2EF}" type="presParOf" srcId="{E7574152-DD3E-4611-895B-899EDB55BC44}" destId="{0B3A90AE-73F3-411C-B68B-3C6AC0EDC5BE}" srcOrd="8" destOrd="0" presId="urn:microsoft.com/office/officeart/2005/8/layout/radial5"/>
    <dgm:cxn modelId="{7DD2D984-D6FF-4AD8-8916-8BD9FC7A5659}" type="presParOf" srcId="{E7574152-DD3E-4611-895B-899EDB55BC44}" destId="{772BCEF3-642F-45E8-A502-A3808772CF85}" srcOrd="9" destOrd="0" presId="urn:microsoft.com/office/officeart/2005/8/layout/radial5"/>
    <dgm:cxn modelId="{779BF774-D61F-480B-949C-0E0A2CB68381}" type="presParOf" srcId="{772BCEF3-642F-45E8-A502-A3808772CF85}" destId="{9916A278-61A7-4054-92A7-13E5F120B42C}" srcOrd="0" destOrd="0" presId="urn:microsoft.com/office/officeart/2005/8/layout/radial5"/>
    <dgm:cxn modelId="{71E1BB9F-0C4F-4B32-AABD-0FA6729DC705}" type="presParOf" srcId="{E7574152-DD3E-4611-895B-899EDB55BC44}" destId="{706B783D-E82C-4D0C-A1FB-6A08DCF502C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5C747-7AFB-4269-B64A-B69BC4D268DF}" type="doc">
      <dgm:prSet loTypeId="urn:microsoft.com/office/officeart/2005/8/layout/arrow6" loCatId="relationship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2A5DB7CF-9AF9-470B-9F09-AFFC47083AE6}">
      <dgm:prSet/>
      <dgm:spPr/>
      <dgm:t>
        <a:bodyPr/>
        <a:lstStyle/>
        <a:p>
          <a:r>
            <a:rPr lang="ar-TN" dirty="0"/>
            <a:t>الحدّ من تطوّر المؤسسة وإشعاعها </a:t>
          </a:r>
          <a:endParaRPr lang="fr-FR" dirty="0"/>
        </a:p>
      </dgm:t>
    </dgm:pt>
    <dgm:pt modelId="{2B3678F7-BCE1-497B-8549-4BF7FF8F7857}" type="parTrans" cxnId="{9880B78D-4555-43A0-972F-A3C7993FC054}">
      <dgm:prSet/>
      <dgm:spPr/>
      <dgm:t>
        <a:bodyPr/>
        <a:lstStyle/>
        <a:p>
          <a:endParaRPr lang="fr-FR"/>
        </a:p>
      </dgm:t>
    </dgm:pt>
    <dgm:pt modelId="{1C93D52C-5AB6-45D1-8656-7AD5163E61F9}" type="sibTrans" cxnId="{9880B78D-4555-43A0-972F-A3C7993FC054}">
      <dgm:prSet/>
      <dgm:spPr/>
      <dgm:t>
        <a:bodyPr/>
        <a:lstStyle/>
        <a:p>
          <a:endParaRPr lang="fr-FR"/>
        </a:p>
      </dgm:t>
    </dgm:pt>
    <dgm:pt modelId="{B145FB09-61B8-4AEF-9DAA-5D251DC25C86}">
      <dgm:prSet/>
      <dgm:spPr/>
      <dgm:t>
        <a:bodyPr/>
        <a:lstStyle/>
        <a:p>
          <a:r>
            <a:rPr lang="ar-TN" dirty="0"/>
            <a:t>تقلّص دور المؤسّسة في التّنمية وازدهار اقتصاد البلاد</a:t>
          </a:r>
          <a:endParaRPr lang="fr-FR" dirty="0"/>
        </a:p>
      </dgm:t>
    </dgm:pt>
    <dgm:pt modelId="{23378F59-F054-4967-970B-3E0CAFE2A7CC}" type="sibTrans" cxnId="{81EA01D7-2610-4BFF-B9F9-823103FCF632}">
      <dgm:prSet/>
      <dgm:spPr/>
      <dgm:t>
        <a:bodyPr/>
        <a:lstStyle/>
        <a:p>
          <a:endParaRPr lang="fr-FR"/>
        </a:p>
      </dgm:t>
    </dgm:pt>
    <dgm:pt modelId="{C4F959FE-DE15-469F-819A-90E455E54E76}" type="parTrans" cxnId="{81EA01D7-2610-4BFF-B9F9-823103FCF632}">
      <dgm:prSet/>
      <dgm:spPr/>
      <dgm:t>
        <a:bodyPr/>
        <a:lstStyle/>
        <a:p>
          <a:endParaRPr lang="fr-FR"/>
        </a:p>
      </dgm:t>
    </dgm:pt>
    <dgm:pt modelId="{81BCB72B-2E3B-4F11-8140-D0CA9D3CB77D}" type="pres">
      <dgm:prSet presAssocID="{4235C747-7AFB-4269-B64A-B69BC4D268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5F0619-B8ED-4BAB-9E4E-6B1943C02C9F}" type="pres">
      <dgm:prSet presAssocID="{4235C747-7AFB-4269-B64A-B69BC4D268DF}" presName="ribbon" presStyleLbl="node1" presStyleIdx="0" presStyleCnt="1"/>
      <dgm:spPr/>
    </dgm:pt>
    <dgm:pt modelId="{2F203EA2-96BC-49EC-9298-B2EF7B1A8F3B}" type="pres">
      <dgm:prSet presAssocID="{4235C747-7AFB-4269-B64A-B69BC4D268D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F677B5-5F25-4723-A937-AA131094A5FC}" type="pres">
      <dgm:prSet presAssocID="{4235C747-7AFB-4269-B64A-B69BC4D268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880B78D-4555-43A0-972F-A3C7993FC054}" srcId="{4235C747-7AFB-4269-B64A-B69BC4D268DF}" destId="{2A5DB7CF-9AF9-470B-9F09-AFFC47083AE6}" srcOrd="1" destOrd="0" parTransId="{2B3678F7-BCE1-497B-8549-4BF7FF8F7857}" sibTransId="{1C93D52C-5AB6-45D1-8656-7AD5163E61F9}"/>
    <dgm:cxn modelId="{D44CDE5E-64B4-44FC-9F94-9BE8E29C4E9F}" type="presOf" srcId="{4235C747-7AFB-4269-B64A-B69BC4D268DF}" destId="{81BCB72B-2E3B-4F11-8140-D0CA9D3CB77D}" srcOrd="0" destOrd="0" presId="urn:microsoft.com/office/officeart/2005/8/layout/arrow6"/>
    <dgm:cxn modelId="{AE46C435-A27F-4B30-9BC3-BD604E70E777}" type="presOf" srcId="{B145FB09-61B8-4AEF-9DAA-5D251DC25C86}" destId="{2F203EA2-96BC-49EC-9298-B2EF7B1A8F3B}" srcOrd="0" destOrd="0" presId="urn:microsoft.com/office/officeart/2005/8/layout/arrow6"/>
    <dgm:cxn modelId="{81EA01D7-2610-4BFF-B9F9-823103FCF632}" srcId="{4235C747-7AFB-4269-B64A-B69BC4D268DF}" destId="{B145FB09-61B8-4AEF-9DAA-5D251DC25C86}" srcOrd="0" destOrd="0" parTransId="{C4F959FE-DE15-469F-819A-90E455E54E76}" sibTransId="{23378F59-F054-4967-970B-3E0CAFE2A7CC}"/>
    <dgm:cxn modelId="{3D9B20B3-C7C7-4D32-AE52-ADD5C44244AD}" type="presOf" srcId="{2A5DB7CF-9AF9-470B-9F09-AFFC47083AE6}" destId="{CAF677B5-5F25-4723-A937-AA131094A5FC}" srcOrd="0" destOrd="0" presId="urn:microsoft.com/office/officeart/2005/8/layout/arrow6"/>
    <dgm:cxn modelId="{5EA2564E-A678-4B87-8FE8-59249AE2533D}" type="presParOf" srcId="{81BCB72B-2E3B-4F11-8140-D0CA9D3CB77D}" destId="{675F0619-B8ED-4BAB-9E4E-6B1943C02C9F}" srcOrd="0" destOrd="0" presId="urn:microsoft.com/office/officeart/2005/8/layout/arrow6"/>
    <dgm:cxn modelId="{EDCFAC3E-7942-40D9-9E1E-4709E97E3C3E}" type="presParOf" srcId="{81BCB72B-2E3B-4F11-8140-D0CA9D3CB77D}" destId="{2F203EA2-96BC-49EC-9298-B2EF7B1A8F3B}" srcOrd="1" destOrd="0" presId="urn:microsoft.com/office/officeart/2005/8/layout/arrow6"/>
    <dgm:cxn modelId="{CE0160AE-5DC9-4B4F-B465-BF366816C49C}" type="presParOf" srcId="{81BCB72B-2E3B-4F11-8140-D0CA9D3CB77D}" destId="{CAF677B5-5F25-4723-A937-AA131094A5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33543-D459-4F31-BCD9-1952D4AB29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59CD38-9001-401F-8FC7-2380BE39F8CD}">
      <dgm:prSet/>
      <dgm:spPr/>
      <dgm:t>
        <a:bodyPr/>
        <a:lstStyle/>
        <a:p>
          <a:pPr rtl="1"/>
          <a:r>
            <a:rPr lang="ar-TN" dirty="0"/>
            <a:t>نقّابيّات من مختلف هياكل التّنظيم النّقّابي بالمنظّمات النّقّابيّة بالبلدان العربيّة</a:t>
          </a:r>
          <a:endParaRPr lang="en-US" dirty="0"/>
        </a:p>
      </dgm:t>
    </dgm:pt>
    <dgm:pt modelId="{DB989F42-E7D8-40A4-B9BC-488419EFE85A}" type="parTrans" cxnId="{11B439BB-0EF0-4C82-8E51-A8084CC2FD0E}">
      <dgm:prSet/>
      <dgm:spPr/>
      <dgm:t>
        <a:bodyPr/>
        <a:lstStyle/>
        <a:p>
          <a:endParaRPr lang="en-US"/>
        </a:p>
      </dgm:t>
    </dgm:pt>
    <dgm:pt modelId="{A0EAFC1E-51F7-483A-B279-DBDB0C522C8B}" type="sibTrans" cxnId="{11B439BB-0EF0-4C82-8E51-A8084CC2FD0E}">
      <dgm:prSet/>
      <dgm:spPr/>
      <dgm:t>
        <a:bodyPr/>
        <a:lstStyle/>
        <a:p>
          <a:endParaRPr lang="en-US"/>
        </a:p>
      </dgm:t>
    </dgm:pt>
    <dgm:pt modelId="{CFF770A9-0360-44CD-888D-56ADDA754AF5}">
      <dgm:prSet/>
      <dgm:spPr/>
      <dgm:t>
        <a:bodyPr/>
        <a:lstStyle/>
        <a:p>
          <a:pPr rtl="1"/>
          <a:r>
            <a:rPr lang="ar-TN" dirty="0"/>
            <a:t>تكون المشاركات من الهياكل القاعديّة والوسطى ولجان المرأة.</a:t>
          </a:r>
          <a:endParaRPr lang="en-US" dirty="0"/>
        </a:p>
      </dgm:t>
    </dgm:pt>
    <dgm:pt modelId="{FA6A8182-C6E6-4964-9853-1D076093A7B2}" type="parTrans" cxnId="{E19AA760-FAEB-4184-AFD4-1F0694F8F665}">
      <dgm:prSet/>
      <dgm:spPr/>
      <dgm:t>
        <a:bodyPr/>
        <a:lstStyle/>
        <a:p>
          <a:endParaRPr lang="en-US"/>
        </a:p>
      </dgm:t>
    </dgm:pt>
    <dgm:pt modelId="{0A4A1B7A-BB7F-421A-BD42-60370D075F3B}" type="sibTrans" cxnId="{E19AA760-FAEB-4184-AFD4-1F0694F8F665}">
      <dgm:prSet/>
      <dgm:spPr/>
      <dgm:t>
        <a:bodyPr/>
        <a:lstStyle/>
        <a:p>
          <a:endParaRPr lang="en-US"/>
        </a:p>
      </dgm:t>
    </dgm:pt>
    <dgm:pt modelId="{FDFE1C1F-B256-4E7B-B13F-9CD62CEEA197}">
      <dgm:prSet/>
      <dgm:spPr/>
      <dgm:t>
        <a:bodyPr/>
        <a:lstStyle/>
        <a:p>
          <a:pPr rtl="1"/>
          <a:r>
            <a:rPr lang="ar-TN" dirty="0"/>
            <a:t>يتراوح عدد المشاركات بالدّورة التّدريبيّة بين 15 و25 على أقصى تقدير </a:t>
          </a:r>
          <a:endParaRPr lang="en-US" dirty="0"/>
        </a:p>
      </dgm:t>
    </dgm:pt>
    <dgm:pt modelId="{90FCDEEA-466B-4F91-B10B-082C3309F5E2}" type="parTrans" cxnId="{D46356DF-16C1-4AF8-9EA7-09BEF821511F}">
      <dgm:prSet/>
      <dgm:spPr/>
      <dgm:t>
        <a:bodyPr/>
        <a:lstStyle/>
        <a:p>
          <a:endParaRPr lang="en-US"/>
        </a:p>
      </dgm:t>
    </dgm:pt>
    <dgm:pt modelId="{D0A7CE5D-FA47-4C3F-A17F-AC994BB1B823}" type="sibTrans" cxnId="{D46356DF-16C1-4AF8-9EA7-09BEF821511F}">
      <dgm:prSet/>
      <dgm:spPr/>
      <dgm:t>
        <a:bodyPr/>
        <a:lstStyle/>
        <a:p>
          <a:endParaRPr lang="en-US"/>
        </a:p>
      </dgm:t>
    </dgm:pt>
    <dgm:pt modelId="{E6742EC5-B07C-4BD8-8EE1-DAC714BBCDF5}" type="pres">
      <dgm:prSet presAssocID="{2CB33543-D459-4F31-BCD9-1952D4AB29F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1C4F69A-ECEB-4C78-86E4-AB0B26871EE9}" type="pres">
      <dgm:prSet presAssocID="{B159CD38-9001-401F-8FC7-2380BE39F8CD}" presName="hierRoot1" presStyleCnt="0"/>
      <dgm:spPr/>
    </dgm:pt>
    <dgm:pt modelId="{355E7DCD-8B53-490C-9CE5-867CF38EBB6D}" type="pres">
      <dgm:prSet presAssocID="{B159CD38-9001-401F-8FC7-2380BE39F8CD}" presName="composite" presStyleCnt="0"/>
      <dgm:spPr/>
    </dgm:pt>
    <dgm:pt modelId="{D1F04C7B-03AE-4057-85C8-A96A6FC96778}" type="pres">
      <dgm:prSet presAssocID="{B159CD38-9001-401F-8FC7-2380BE39F8CD}" presName="background" presStyleLbl="node0" presStyleIdx="0" presStyleCnt="3"/>
      <dgm:spPr>
        <a:solidFill>
          <a:srgbClr val="FFC000"/>
        </a:solidFill>
      </dgm:spPr>
    </dgm:pt>
    <dgm:pt modelId="{19AFCC6C-D33C-4536-8676-455CA1D325FE}" type="pres">
      <dgm:prSet presAssocID="{B159CD38-9001-401F-8FC7-2380BE39F8CD}" presName="text" presStyleLbl="fgAcc0" presStyleIdx="0" presStyleCnt="3" custScaleY="1507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538B16-41A7-4A9E-BE0C-06D875A59C38}" type="pres">
      <dgm:prSet presAssocID="{B159CD38-9001-401F-8FC7-2380BE39F8CD}" presName="hierChild2" presStyleCnt="0"/>
      <dgm:spPr/>
    </dgm:pt>
    <dgm:pt modelId="{85E95BB3-BD65-4834-AB2A-BA9735CD8DC2}" type="pres">
      <dgm:prSet presAssocID="{CFF770A9-0360-44CD-888D-56ADDA754AF5}" presName="hierRoot1" presStyleCnt="0"/>
      <dgm:spPr/>
    </dgm:pt>
    <dgm:pt modelId="{8BB43C6C-778B-439E-B1A3-40B5384B0E5F}" type="pres">
      <dgm:prSet presAssocID="{CFF770A9-0360-44CD-888D-56ADDA754AF5}" presName="composite" presStyleCnt="0"/>
      <dgm:spPr/>
    </dgm:pt>
    <dgm:pt modelId="{556C379E-EB73-4756-B8FE-403129E68599}" type="pres">
      <dgm:prSet presAssocID="{CFF770A9-0360-44CD-888D-56ADDA754AF5}" presName="background" presStyleLbl="node0" presStyleIdx="1" presStyleCnt="3"/>
      <dgm:spPr>
        <a:solidFill>
          <a:srgbClr val="FFC000"/>
        </a:solidFill>
      </dgm:spPr>
    </dgm:pt>
    <dgm:pt modelId="{AD6FA5AC-4412-48C8-B0BF-7F8B922C8135}" type="pres">
      <dgm:prSet presAssocID="{CFF770A9-0360-44CD-888D-56ADDA754AF5}" presName="text" presStyleLbl="fgAcc0" presStyleIdx="1" presStyleCnt="3" custScaleY="1507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561BD9-85D4-4228-8FC9-5BC20E1F338F}" type="pres">
      <dgm:prSet presAssocID="{CFF770A9-0360-44CD-888D-56ADDA754AF5}" presName="hierChild2" presStyleCnt="0"/>
      <dgm:spPr/>
    </dgm:pt>
    <dgm:pt modelId="{8C193932-AAE2-4D27-8A86-787E486DB01B}" type="pres">
      <dgm:prSet presAssocID="{FDFE1C1F-B256-4E7B-B13F-9CD62CEEA197}" presName="hierRoot1" presStyleCnt="0"/>
      <dgm:spPr/>
    </dgm:pt>
    <dgm:pt modelId="{5F9220E4-A054-482F-A254-F87D9F439B94}" type="pres">
      <dgm:prSet presAssocID="{FDFE1C1F-B256-4E7B-B13F-9CD62CEEA197}" presName="composite" presStyleCnt="0"/>
      <dgm:spPr/>
    </dgm:pt>
    <dgm:pt modelId="{A16F2134-AAA5-411A-8B56-882DF3BB19D9}" type="pres">
      <dgm:prSet presAssocID="{FDFE1C1F-B256-4E7B-B13F-9CD62CEEA197}" presName="background" presStyleLbl="node0" presStyleIdx="2" presStyleCnt="3"/>
      <dgm:spPr>
        <a:solidFill>
          <a:srgbClr val="FFC000"/>
        </a:solidFill>
      </dgm:spPr>
    </dgm:pt>
    <dgm:pt modelId="{0D658DBF-7600-441E-B0DE-DBE85E76451E}" type="pres">
      <dgm:prSet presAssocID="{FDFE1C1F-B256-4E7B-B13F-9CD62CEEA197}" presName="text" presStyleLbl="fgAcc0" presStyleIdx="2" presStyleCnt="3" custScaleY="1524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A9A2E65-FECB-4D9C-ABD2-1A2B276E9C6A}" type="pres">
      <dgm:prSet presAssocID="{FDFE1C1F-B256-4E7B-B13F-9CD62CEEA197}" presName="hierChild2" presStyleCnt="0"/>
      <dgm:spPr/>
    </dgm:pt>
  </dgm:ptLst>
  <dgm:cxnLst>
    <dgm:cxn modelId="{71055DED-5C89-42DB-A753-6DD5BCFE1A85}" type="presOf" srcId="{CFF770A9-0360-44CD-888D-56ADDA754AF5}" destId="{AD6FA5AC-4412-48C8-B0BF-7F8B922C8135}" srcOrd="0" destOrd="0" presId="urn:microsoft.com/office/officeart/2005/8/layout/hierarchy1"/>
    <dgm:cxn modelId="{30CBAD84-A621-4F91-A98D-5121BFD973FB}" type="presOf" srcId="{2CB33543-D459-4F31-BCD9-1952D4AB29F6}" destId="{E6742EC5-B07C-4BD8-8EE1-DAC714BBCDF5}" srcOrd="0" destOrd="0" presId="urn:microsoft.com/office/officeart/2005/8/layout/hierarchy1"/>
    <dgm:cxn modelId="{82FB3EA6-0420-453F-8757-C654B5446672}" type="presOf" srcId="{FDFE1C1F-B256-4E7B-B13F-9CD62CEEA197}" destId="{0D658DBF-7600-441E-B0DE-DBE85E76451E}" srcOrd="0" destOrd="0" presId="urn:microsoft.com/office/officeart/2005/8/layout/hierarchy1"/>
    <dgm:cxn modelId="{E19AA760-FAEB-4184-AFD4-1F0694F8F665}" srcId="{2CB33543-D459-4F31-BCD9-1952D4AB29F6}" destId="{CFF770A9-0360-44CD-888D-56ADDA754AF5}" srcOrd="1" destOrd="0" parTransId="{FA6A8182-C6E6-4964-9853-1D076093A7B2}" sibTransId="{0A4A1B7A-BB7F-421A-BD42-60370D075F3B}"/>
    <dgm:cxn modelId="{D46356DF-16C1-4AF8-9EA7-09BEF821511F}" srcId="{2CB33543-D459-4F31-BCD9-1952D4AB29F6}" destId="{FDFE1C1F-B256-4E7B-B13F-9CD62CEEA197}" srcOrd="2" destOrd="0" parTransId="{90FCDEEA-466B-4F91-B10B-082C3309F5E2}" sibTransId="{D0A7CE5D-FA47-4C3F-A17F-AC994BB1B823}"/>
    <dgm:cxn modelId="{433C3EC8-297D-435D-A04B-CB9FBA264AE4}" type="presOf" srcId="{B159CD38-9001-401F-8FC7-2380BE39F8CD}" destId="{19AFCC6C-D33C-4536-8676-455CA1D325FE}" srcOrd="0" destOrd="0" presId="urn:microsoft.com/office/officeart/2005/8/layout/hierarchy1"/>
    <dgm:cxn modelId="{11B439BB-0EF0-4C82-8E51-A8084CC2FD0E}" srcId="{2CB33543-D459-4F31-BCD9-1952D4AB29F6}" destId="{B159CD38-9001-401F-8FC7-2380BE39F8CD}" srcOrd="0" destOrd="0" parTransId="{DB989F42-E7D8-40A4-B9BC-488419EFE85A}" sibTransId="{A0EAFC1E-51F7-483A-B279-DBDB0C522C8B}"/>
    <dgm:cxn modelId="{2EDE8C23-2309-4EF1-85FB-B829F8C11827}" type="presParOf" srcId="{E6742EC5-B07C-4BD8-8EE1-DAC714BBCDF5}" destId="{41C4F69A-ECEB-4C78-86E4-AB0B26871EE9}" srcOrd="0" destOrd="0" presId="urn:microsoft.com/office/officeart/2005/8/layout/hierarchy1"/>
    <dgm:cxn modelId="{9C8692E6-E92C-4ECF-AD35-E2F6585AD527}" type="presParOf" srcId="{41C4F69A-ECEB-4C78-86E4-AB0B26871EE9}" destId="{355E7DCD-8B53-490C-9CE5-867CF38EBB6D}" srcOrd="0" destOrd="0" presId="urn:microsoft.com/office/officeart/2005/8/layout/hierarchy1"/>
    <dgm:cxn modelId="{06BCFA8F-7734-4193-BA67-F1F15702731A}" type="presParOf" srcId="{355E7DCD-8B53-490C-9CE5-867CF38EBB6D}" destId="{D1F04C7B-03AE-4057-85C8-A96A6FC96778}" srcOrd="0" destOrd="0" presId="urn:microsoft.com/office/officeart/2005/8/layout/hierarchy1"/>
    <dgm:cxn modelId="{C99BF17C-E1A2-4FD8-BAD7-03807FAEA78E}" type="presParOf" srcId="{355E7DCD-8B53-490C-9CE5-867CF38EBB6D}" destId="{19AFCC6C-D33C-4536-8676-455CA1D325FE}" srcOrd="1" destOrd="0" presId="urn:microsoft.com/office/officeart/2005/8/layout/hierarchy1"/>
    <dgm:cxn modelId="{7B8B0476-100A-4F26-B254-FCCDB8FD3B2B}" type="presParOf" srcId="{41C4F69A-ECEB-4C78-86E4-AB0B26871EE9}" destId="{30538B16-41A7-4A9E-BE0C-06D875A59C38}" srcOrd="1" destOrd="0" presId="urn:microsoft.com/office/officeart/2005/8/layout/hierarchy1"/>
    <dgm:cxn modelId="{58CA0A49-B451-4D4F-ACA2-D022F9F8EB7D}" type="presParOf" srcId="{E6742EC5-B07C-4BD8-8EE1-DAC714BBCDF5}" destId="{85E95BB3-BD65-4834-AB2A-BA9735CD8DC2}" srcOrd="1" destOrd="0" presId="urn:microsoft.com/office/officeart/2005/8/layout/hierarchy1"/>
    <dgm:cxn modelId="{3F3A090E-83BF-4774-BF8E-E378846C9942}" type="presParOf" srcId="{85E95BB3-BD65-4834-AB2A-BA9735CD8DC2}" destId="{8BB43C6C-778B-439E-B1A3-40B5384B0E5F}" srcOrd="0" destOrd="0" presId="urn:microsoft.com/office/officeart/2005/8/layout/hierarchy1"/>
    <dgm:cxn modelId="{846029CE-C9BB-4B9B-B48B-8D9DACDDFB08}" type="presParOf" srcId="{8BB43C6C-778B-439E-B1A3-40B5384B0E5F}" destId="{556C379E-EB73-4756-B8FE-403129E68599}" srcOrd="0" destOrd="0" presId="urn:microsoft.com/office/officeart/2005/8/layout/hierarchy1"/>
    <dgm:cxn modelId="{C93AC7C5-6F83-4A94-A618-59EE5FE9CCC3}" type="presParOf" srcId="{8BB43C6C-778B-439E-B1A3-40B5384B0E5F}" destId="{AD6FA5AC-4412-48C8-B0BF-7F8B922C8135}" srcOrd="1" destOrd="0" presId="urn:microsoft.com/office/officeart/2005/8/layout/hierarchy1"/>
    <dgm:cxn modelId="{D279549A-A404-4CE1-9B47-6179D3AEDD13}" type="presParOf" srcId="{85E95BB3-BD65-4834-AB2A-BA9735CD8DC2}" destId="{46561BD9-85D4-4228-8FC9-5BC20E1F338F}" srcOrd="1" destOrd="0" presId="urn:microsoft.com/office/officeart/2005/8/layout/hierarchy1"/>
    <dgm:cxn modelId="{98AB79ED-386C-4949-AF63-44A5D3701069}" type="presParOf" srcId="{E6742EC5-B07C-4BD8-8EE1-DAC714BBCDF5}" destId="{8C193932-AAE2-4D27-8A86-787E486DB01B}" srcOrd="2" destOrd="0" presId="urn:microsoft.com/office/officeart/2005/8/layout/hierarchy1"/>
    <dgm:cxn modelId="{493AA41D-657C-4FAF-99CE-E83DF1DC404F}" type="presParOf" srcId="{8C193932-AAE2-4D27-8A86-787E486DB01B}" destId="{5F9220E4-A054-482F-A254-F87D9F439B94}" srcOrd="0" destOrd="0" presId="urn:microsoft.com/office/officeart/2005/8/layout/hierarchy1"/>
    <dgm:cxn modelId="{2375EAAF-5827-4859-A929-96AE681E22CE}" type="presParOf" srcId="{5F9220E4-A054-482F-A254-F87D9F439B94}" destId="{A16F2134-AAA5-411A-8B56-882DF3BB19D9}" srcOrd="0" destOrd="0" presId="urn:microsoft.com/office/officeart/2005/8/layout/hierarchy1"/>
    <dgm:cxn modelId="{F189D3A8-AC95-45C5-ACAE-D185F12B4376}" type="presParOf" srcId="{5F9220E4-A054-482F-A254-F87D9F439B94}" destId="{0D658DBF-7600-441E-B0DE-DBE85E76451E}" srcOrd="1" destOrd="0" presId="urn:microsoft.com/office/officeart/2005/8/layout/hierarchy1"/>
    <dgm:cxn modelId="{E28AA40F-C468-4DA5-A5E5-F300EA2EF1E9}" type="presParOf" srcId="{8C193932-AAE2-4D27-8A86-787E486DB01B}" destId="{8A9A2E65-FECB-4D9C-ABD2-1A2B276E9C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C829F-403C-4190-A683-6A27E5A08609}" type="doc">
      <dgm:prSet loTypeId="urn:microsoft.com/office/officeart/2005/8/layout/hList9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1E3E703-040F-48A8-B352-0AAA842B3E1E}">
      <dgm:prSet phldrT="[Texte]" custT="1"/>
      <dgm:spPr/>
      <dgm:t>
        <a:bodyPr/>
        <a:lstStyle/>
        <a:p>
          <a:pPr rtl="1"/>
          <a:r>
            <a:rPr lang="ar-TN" sz="2800" b="1" dirty="0">
              <a:cs typeface="+mj-cs"/>
            </a:rPr>
            <a:t>البعد </a:t>
          </a:r>
        </a:p>
        <a:p>
          <a:pPr rtl="1"/>
          <a:r>
            <a:rPr lang="ar-TN" sz="2800" b="1" dirty="0">
              <a:cs typeface="+mj-cs"/>
            </a:rPr>
            <a:t>التّطبيقي</a:t>
          </a:r>
          <a:endParaRPr lang="fr-FR" sz="2800" b="1" dirty="0">
            <a:cs typeface="+mj-cs"/>
          </a:endParaRPr>
        </a:p>
      </dgm:t>
    </dgm:pt>
    <dgm:pt modelId="{19BBCEC0-2BC5-4396-91A1-46945F02A81D}" type="parTrans" cxnId="{EB6DAF51-4D33-49BA-94E1-30622F174C2C}">
      <dgm:prSet/>
      <dgm:spPr/>
      <dgm:t>
        <a:bodyPr/>
        <a:lstStyle/>
        <a:p>
          <a:pPr rtl="1"/>
          <a:endParaRPr lang="fr-FR"/>
        </a:p>
      </dgm:t>
    </dgm:pt>
    <dgm:pt modelId="{FB7290A4-22B9-4DF9-8647-C4CA5475B9E9}" type="sibTrans" cxnId="{EB6DAF51-4D33-49BA-94E1-30622F174C2C}">
      <dgm:prSet/>
      <dgm:spPr/>
      <dgm:t>
        <a:bodyPr/>
        <a:lstStyle/>
        <a:p>
          <a:pPr rtl="1"/>
          <a:endParaRPr lang="fr-FR"/>
        </a:p>
      </dgm:t>
    </dgm:pt>
    <dgm:pt modelId="{457EA388-6B98-483A-9623-23D17FB8145C}">
      <dgm:prSet phldrT="[Texte]" custT="1"/>
      <dgm:spPr/>
      <dgm:t>
        <a:bodyPr/>
        <a:lstStyle/>
        <a:p>
          <a:pPr algn="ctr" rtl="1"/>
          <a:r>
            <a:rPr lang="ar-TN" sz="2800" dirty="0"/>
            <a:t>   تعزيزالمهارات</a:t>
          </a:r>
          <a:endParaRPr lang="fr-FR" sz="2800" dirty="0"/>
        </a:p>
      </dgm:t>
    </dgm:pt>
    <dgm:pt modelId="{4235B5C8-9A17-4307-9B6B-AE58C92A9781}" type="parTrans" cxnId="{81582279-95F6-4D68-B48E-FAFB4EEDF2D9}">
      <dgm:prSet/>
      <dgm:spPr/>
      <dgm:t>
        <a:bodyPr/>
        <a:lstStyle/>
        <a:p>
          <a:pPr rtl="1"/>
          <a:endParaRPr lang="fr-FR"/>
        </a:p>
      </dgm:t>
    </dgm:pt>
    <dgm:pt modelId="{1581A02A-DB02-4480-9C95-AF6F02AF5B25}" type="sibTrans" cxnId="{81582279-95F6-4D68-B48E-FAFB4EEDF2D9}">
      <dgm:prSet/>
      <dgm:spPr/>
      <dgm:t>
        <a:bodyPr/>
        <a:lstStyle/>
        <a:p>
          <a:pPr rtl="1"/>
          <a:endParaRPr lang="fr-FR"/>
        </a:p>
      </dgm:t>
    </dgm:pt>
    <dgm:pt modelId="{EC336C53-56C7-46B3-963D-803A2ABFDC18}">
      <dgm:prSet phldrT="[Texte]" custT="1"/>
      <dgm:spPr>
        <a:solidFill>
          <a:srgbClr val="FF6600"/>
        </a:solidFill>
      </dgm:spPr>
      <dgm:t>
        <a:bodyPr/>
        <a:lstStyle/>
        <a:p>
          <a:pPr rtl="1"/>
          <a:r>
            <a:rPr lang="ar-TN" sz="2800" b="1" dirty="0">
              <a:latin typeface="Times New Roman" pitchFamily="18" charset="0"/>
              <a:cs typeface="Times New Roman" pitchFamily="18" charset="0"/>
            </a:rPr>
            <a:t>البعد النّظري</a:t>
          </a:r>
          <a:endParaRPr lang="fr-FR" sz="2800" b="1" dirty="0">
            <a:latin typeface="Times New Roman" pitchFamily="18" charset="0"/>
            <a:cs typeface="Times New Roman" pitchFamily="18" charset="0"/>
          </a:endParaRPr>
        </a:p>
      </dgm:t>
    </dgm:pt>
    <dgm:pt modelId="{F154509D-BE45-4EEE-890A-3CDF36287016}" type="parTrans" cxnId="{13A97CD4-B3A9-4B8C-B0A2-717E97036751}">
      <dgm:prSet/>
      <dgm:spPr/>
      <dgm:t>
        <a:bodyPr/>
        <a:lstStyle/>
        <a:p>
          <a:pPr rtl="1"/>
          <a:endParaRPr lang="fr-FR"/>
        </a:p>
      </dgm:t>
    </dgm:pt>
    <dgm:pt modelId="{976DE071-E86A-4940-BDB5-84C17C81BEAE}" type="sibTrans" cxnId="{13A97CD4-B3A9-4B8C-B0A2-717E97036751}">
      <dgm:prSet/>
      <dgm:spPr/>
      <dgm:t>
        <a:bodyPr/>
        <a:lstStyle/>
        <a:p>
          <a:pPr rtl="1"/>
          <a:endParaRPr lang="fr-FR"/>
        </a:p>
      </dgm:t>
    </dgm:pt>
    <dgm:pt modelId="{A5C33B88-EA0F-4BDB-AD5B-520FC74D5237}">
      <dgm:prSet phldrT="[Texte]" custT="1"/>
      <dgm:spPr/>
      <dgm:t>
        <a:bodyPr/>
        <a:lstStyle/>
        <a:p>
          <a:pPr algn="ctr" rtl="1"/>
          <a:r>
            <a:rPr lang="ar-TN" sz="2800" dirty="0"/>
            <a:t>  </a:t>
          </a:r>
          <a:r>
            <a:rPr lang="ar-TN" sz="2400" dirty="0"/>
            <a:t> </a:t>
          </a:r>
          <a:r>
            <a:rPr lang="ar-TN" sz="2800" dirty="0"/>
            <a:t>تطوير القدرات المعرفيّة</a:t>
          </a:r>
          <a:endParaRPr lang="fr-FR" sz="2800" dirty="0"/>
        </a:p>
      </dgm:t>
    </dgm:pt>
    <dgm:pt modelId="{08A19E39-3863-48B1-95FE-34E72F14E932}" type="parTrans" cxnId="{6559C830-1377-4CF6-99A9-3ADD350A1924}">
      <dgm:prSet/>
      <dgm:spPr/>
      <dgm:t>
        <a:bodyPr/>
        <a:lstStyle/>
        <a:p>
          <a:pPr rtl="1"/>
          <a:endParaRPr lang="fr-FR"/>
        </a:p>
      </dgm:t>
    </dgm:pt>
    <dgm:pt modelId="{A9846A0E-70AA-441B-9BE0-7B3A04F1295C}" type="sibTrans" cxnId="{6559C830-1377-4CF6-99A9-3ADD350A1924}">
      <dgm:prSet/>
      <dgm:spPr/>
      <dgm:t>
        <a:bodyPr/>
        <a:lstStyle/>
        <a:p>
          <a:pPr rtl="1"/>
          <a:endParaRPr lang="fr-FR"/>
        </a:p>
      </dgm:t>
    </dgm:pt>
    <dgm:pt modelId="{CDFD7990-C52E-4B73-B803-AE5AF005B774}" type="pres">
      <dgm:prSet presAssocID="{5A6C829F-403C-4190-A683-6A27E5A0860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F72588F-75B1-4826-8CAF-8D44695FB7D2}" type="pres">
      <dgm:prSet presAssocID="{91E3E703-040F-48A8-B352-0AAA842B3E1E}" presName="posSpace" presStyleCnt="0"/>
      <dgm:spPr/>
    </dgm:pt>
    <dgm:pt modelId="{ECF6C47E-67A5-407D-86A4-753DFDCE30E9}" type="pres">
      <dgm:prSet presAssocID="{91E3E703-040F-48A8-B352-0AAA842B3E1E}" presName="vertFlow" presStyleCnt="0"/>
      <dgm:spPr/>
    </dgm:pt>
    <dgm:pt modelId="{825E940F-AEAA-43A9-9788-7371015FE43A}" type="pres">
      <dgm:prSet presAssocID="{91E3E703-040F-48A8-B352-0AAA842B3E1E}" presName="topSpace" presStyleCnt="0"/>
      <dgm:spPr/>
    </dgm:pt>
    <dgm:pt modelId="{6B108121-C923-44F0-BE5E-97E819BF552F}" type="pres">
      <dgm:prSet presAssocID="{91E3E703-040F-48A8-B352-0AAA842B3E1E}" presName="firstComp" presStyleCnt="0"/>
      <dgm:spPr/>
    </dgm:pt>
    <dgm:pt modelId="{BAD6E626-0BD0-4DA4-924A-F95A96523552}" type="pres">
      <dgm:prSet presAssocID="{91E3E703-040F-48A8-B352-0AAA842B3E1E}" presName="firstChild" presStyleLbl="bgAccFollowNode1" presStyleIdx="0" presStyleCnt="2" custLinFactNeighborX="-46950" custLinFactNeighborY="-43527"/>
      <dgm:spPr/>
      <dgm:t>
        <a:bodyPr/>
        <a:lstStyle/>
        <a:p>
          <a:endParaRPr lang="fr-FR"/>
        </a:p>
      </dgm:t>
    </dgm:pt>
    <dgm:pt modelId="{6EFB27D5-BDBD-4F42-918F-3DC880E406D3}" type="pres">
      <dgm:prSet presAssocID="{91E3E703-040F-48A8-B352-0AAA842B3E1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FB1639-1863-4B04-B700-B53E4DFA4D87}" type="pres">
      <dgm:prSet presAssocID="{91E3E703-040F-48A8-B352-0AAA842B3E1E}" presName="negSpace" presStyleCnt="0"/>
      <dgm:spPr/>
    </dgm:pt>
    <dgm:pt modelId="{62553E6A-44CB-4391-959C-BE1559B1E9DC}" type="pres">
      <dgm:prSet presAssocID="{91E3E703-040F-48A8-B352-0AAA842B3E1E}" presName="circle" presStyleLbl="node1" presStyleIdx="0" presStyleCnt="2" custScaleX="81516" custScaleY="76682" custLinFactNeighborX="80221" custLinFactNeighborY="-38393"/>
      <dgm:spPr/>
      <dgm:t>
        <a:bodyPr/>
        <a:lstStyle/>
        <a:p>
          <a:endParaRPr lang="fr-FR"/>
        </a:p>
      </dgm:t>
    </dgm:pt>
    <dgm:pt modelId="{2E29A4F2-E5D3-4CE4-816D-B61BECF71085}" type="pres">
      <dgm:prSet presAssocID="{FB7290A4-22B9-4DF9-8647-C4CA5475B9E9}" presName="transSpace" presStyleCnt="0"/>
      <dgm:spPr/>
    </dgm:pt>
    <dgm:pt modelId="{28DAFF92-D06D-4DA8-9C1A-82EDC9DE8876}" type="pres">
      <dgm:prSet presAssocID="{EC336C53-56C7-46B3-963D-803A2ABFDC18}" presName="posSpace" presStyleCnt="0"/>
      <dgm:spPr/>
    </dgm:pt>
    <dgm:pt modelId="{65881B82-327C-4717-B5AC-6FF07200EDAA}" type="pres">
      <dgm:prSet presAssocID="{EC336C53-56C7-46B3-963D-803A2ABFDC18}" presName="vertFlow" presStyleCnt="0"/>
      <dgm:spPr/>
    </dgm:pt>
    <dgm:pt modelId="{9F7C4EF4-646E-4378-A24D-F49CF3B1A068}" type="pres">
      <dgm:prSet presAssocID="{EC336C53-56C7-46B3-963D-803A2ABFDC18}" presName="topSpace" presStyleCnt="0"/>
      <dgm:spPr/>
    </dgm:pt>
    <dgm:pt modelId="{6AF99624-5674-4CC1-B871-56BDD8860FE3}" type="pres">
      <dgm:prSet presAssocID="{EC336C53-56C7-46B3-963D-803A2ABFDC18}" presName="firstComp" presStyleCnt="0"/>
      <dgm:spPr/>
    </dgm:pt>
    <dgm:pt modelId="{0DEE1EE5-89BA-40F4-8AF4-35089A94D24B}" type="pres">
      <dgm:prSet presAssocID="{EC336C53-56C7-46B3-963D-803A2ABFDC18}" presName="firstChild" presStyleLbl="bgAccFollowNode1" presStyleIdx="1" presStyleCnt="2" custLinFactNeighborX="-42804" custLinFactNeighborY="-43527"/>
      <dgm:spPr/>
      <dgm:t>
        <a:bodyPr/>
        <a:lstStyle/>
        <a:p>
          <a:endParaRPr lang="fr-FR"/>
        </a:p>
      </dgm:t>
    </dgm:pt>
    <dgm:pt modelId="{DBE40B67-4DA1-4C86-A69F-0E1EE1B09E3F}" type="pres">
      <dgm:prSet presAssocID="{EC336C53-56C7-46B3-963D-803A2ABFDC1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C9C980-3196-4E65-8494-A1DC37DFD1F8}" type="pres">
      <dgm:prSet presAssocID="{EC336C53-56C7-46B3-963D-803A2ABFDC18}" presName="negSpace" presStyleCnt="0"/>
      <dgm:spPr/>
    </dgm:pt>
    <dgm:pt modelId="{74E9EADE-8D09-4248-9BB3-C9D7F430D6F3}" type="pres">
      <dgm:prSet presAssocID="{EC336C53-56C7-46B3-963D-803A2ABFDC18}" presName="circle" presStyleLbl="node1" presStyleIdx="1" presStyleCnt="2" custScaleX="83724" custScaleY="80282" custLinFactNeighborX="59445" custLinFactNeighborY="-38906"/>
      <dgm:spPr/>
      <dgm:t>
        <a:bodyPr/>
        <a:lstStyle/>
        <a:p>
          <a:endParaRPr lang="fr-FR"/>
        </a:p>
      </dgm:t>
    </dgm:pt>
  </dgm:ptLst>
  <dgm:cxnLst>
    <dgm:cxn modelId="{13A97CD4-B3A9-4B8C-B0A2-717E97036751}" srcId="{5A6C829F-403C-4190-A683-6A27E5A08609}" destId="{EC336C53-56C7-46B3-963D-803A2ABFDC18}" srcOrd="1" destOrd="0" parTransId="{F154509D-BE45-4EEE-890A-3CDF36287016}" sibTransId="{976DE071-E86A-4940-BDB5-84C17C81BEAE}"/>
    <dgm:cxn modelId="{8267D983-81A2-4E7A-AAE6-688DF8921534}" type="presOf" srcId="{91E3E703-040F-48A8-B352-0AAA842B3E1E}" destId="{62553E6A-44CB-4391-959C-BE1559B1E9DC}" srcOrd="0" destOrd="0" presId="urn:microsoft.com/office/officeart/2005/8/layout/hList9"/>
    <dgm:cxn modelId="{E271A860-5F5B-4002-8BA0-A3277BACE17C}" type="presOf" srcId="{EC336C53-56C7-46B3-963D-803A2ABFDC18}" destId="{74E9EADE-8D09-4248-9BB3-C9D7F430D6F3}" srcOrd="0" destOrd="0" presId="urn:microsoft.com/office/officeart/2005/8/layout/hList9"/>
    <dgm:cxn modelId="{81582279-95F6-4D68-B48E-FAFB4EEDF2D9}" srcId="{91E3E703-040F-48A8-B352-0AAA842B3E1E}" destId="{457EA388-6B98-483A-9623-23D17FB8145C}" srcOrd="0" destOrd="0" parTransId="{4235B5C8-9A17-4307-9B6B-AE58C92A9781}" sibTransId="{1581A02A-DB02-4480-9C95-AF6F02AF5B25}"/>
    <dgm:cxn modelId="{EB6DAF51-4D33-49BA-94E1-30622F174C2C}" srcId="{5A6C829F-403C-4190-A683-6A27E5A08609}" destId="{91E3E703-040F-48A8-B352-0AAA842B3E1E}" srcOrd="0" destOrd="0" parTransId="{19BBCEC0-2BC5-4396-91A1-46945F02A81D}" sibTransId="{FB7290A4-22B9-4DF9-8647-C4CA5475B9E9}"/>
    <dgm:cxn modelId="{DF132217-3CF0-4AB6-887C-507BB53F820A}" type="presOf" srcId="{5A6C829F-403C-4190-A683-6A27E5A08609}" destId="{CDFD7990-C52E-4B73-B803-AE5AF005B774}" srcOrd="0" destOrd="0" presId="urn:microsoft.com/office/officeart/2005/8/layout/hList9"/>
    <dgm:cxn modelId="{81B260DF-E1E0-432F-AB4F-3021F3C878EC}" type="presOf" srcId="{457EA388-6B98-483A-9623-23D17FB8145C}" destId="{BAD6E626-0BD0-4DA4-924A-F95A96523552}" srcOrd="0" destOrd="0" presId="urn:microsoft.com/office/officeart/2005/8/layout/hList9"/>
    <dgm:cxn modelId="{B61609E4-AD75-45F2-A0D1-E5CA602B7EE8}" type="presOf" srcId="{A5C33B88-EA0F-4BDB-AD5B-520FC74D5237}" destId="{0DEE1EE5-89BA-40F4-8AF4-35089A94D24B}" srcOrd="0" destOrd="0" presId="urn:microsoft.com/office/officeart/2005/8/layout/hList9"/>
    <dgm:cxn modelId="{6559C830-1377-4CF6-99A9-3ADD350A1924}" srcId="{EC336C53-56C7-46B3-963D-803A2ABFDC18}" destId="{A5C33B88-EA0F-4BDB-AD5B-520FC74D5237}" srcOrd="0" destOrd="0" parTransId="{08A19E39-3863-48B1-95FE-34E72F14E932}" sibTransId="{A9846A0E-70AA-441B-9BE0-7B3A04F1295C}"/>
    <dgm:cxn modelId="{8EF3B1AF-54AA-4A7F-88EB-4ABA0B9D4A97}" type="presOf" srcId="{457EA388-6B98-483A-9623-23D17FB8145C}" destId="{6EFB27D5-BDBD-4F42-918F-3DC880E406D3}" srcOrd="1" destOrd="0" presId="urn:microsoft.com/office/officeart/2005/8/layout/hList9"/>
    <dgm:cxn modelId="{AD54BAAC-9749-41C3-96FD-69DACE9C29A2}" type="presOf" srcId="{A5C33B88-EA0F-4BDB-AD5B-520FC74D5237}" destId="{DBE40B67-4DA1-4C86-A69F-0E1EE1B09E3F}" srcOrd="1" destOrd="0" presId="urn:microsoft.com/office/officeart/2005/8/layout/hList9"/>
    <dgm:cxn modelId="{8959EFDF-3CA2-4971-91FC-729F2851D565}" type="presParOf" srcId="{CDFD7990-C52E-4B73-B803-AE5AF005B774}" destId="{BF72588F-75B1-4826-8CAF-8D44695FB7D2}" srcOrd="0" destOrd="0" presId="urn:microsoft.com/office/officeart/2005/8/layout/hList9"/>
    <dgm:cxn modelId="{39E9D026-07D3-4CF2-B3C2-B032174832F3}" type="presParOf" srcId="{CDFD7990-C52E-4B73-B803-AE5AF005B774}" destId="{ECF6C47E-67A5-407D-86A4-753DFDCE30E9}" srcOrd="1" destOrd="0" presId="urn:microsoft.com/office/officeart/2005/8/layout/hList9"/>
    <dgm:cxn modelId="{38C71087-2CB6-4080-86AC-3DE27831F876}" type="presParOf" srcId="{ECF6C47E-67A5-407D-86A4-753DFDCE30E9}" destId="{825E940F-AEAA-43A9-9788-7371015FE43A}" srcOrd="0" destOrd="0" presId="urn:microsoft.com/office/officeart/2005/8/layout/hList9"/>
    <dgm:cxn modelId="{57FA3497-8595-43FC-87B9-D41DCAF6588D}" type="presParOf" srcId="{ECF6C47E-67A5-407D-86A4-753DFDCE30E9}" destId="{6B108121-C923-44F0-BE5E-97E819BF552F}" srcOrd="1" destOrd="0" presId="urn:microsoft.com/office/officeart/2005/8/layout/hList9"/>
    <dgm:cxn modelId="{2144F277-CFE7-48B1-BEDE-7BDB7756BCDF}" type="presParOf" srcId="{6B108121-C923-44F0-BE5E-97E819BF552F}" destId="{BAD6E626-0BD0-4DA4-924A-F95A96523552}" srcOrd="0" destOrd="0" presId="urn:microsoft.com/office/officeart/2005/8/layout/hList9"/>
    <dgm:cxn modelId="{92E6C6F7-0AE0-4D83-9D83-C627BA56989C}" type="presParOf" srcId="{6B108121-C923-44F0-BE5E-97E819BF552F}" destId="{6EFB27D5-BDBD-4F42-918F-3DC880E406D3}" srcOrd="1" destOrd="0" presId="urn:microsoft.com/office/officeart/2005/8/layout/hList9"/>
    <dgm:cxn modelId="{469597B1-10A5-427F-A7EF-09A66D0AD75A}" type="presParOf" srcId="{CDFD7990-C52E-4B73-B803-AE5AF005B774}" destId="{CFFB1639-1863-4B04-B700-B53E4DFA4D87}" srcOrd="2" destOrd="0" presId="urn:microsoft.com/office/officeart/2005/8/layout/hList9"/>
    <dgm:cxn modelId="{4829EBB4-2B40-4D5E-A31F-FCD65FE976CB}" type="presParOf" srcId="{CDFD7990-C52E-4B73-B803-AE5AF005B774}" destId="{62553E6A-44CB-4391-959C-BE1559B1E9DC}" srcOrd="3" destOrd="0" presId="urn:microsoft.com/office/officeart/2005/8/layout/hList9"/>
    <dgm:cxn modelId="{57F4E3C9-ADBA-4B7D-98F3-291AF85961E7}" type="presParOf" srcId="{CDFD7990-C52E-4B73-B803-AE5AF005B774}" destId="{2E29A4F2-E5D3-4CE4-816D-B61BECF71085}" srcOrd="4" destOrd="0" presId="urn:microsoft.com/office/officeart/2005/8/layout/hList9"/>
    <dgm:cxn modelId="{44342A9E-D2D5-44C0-A0B3-F75226E48C82}" type="presParOf" srcId="{CDFD7990-C52E-4B73-B803-AE5AF005B774}" destId="{28DAFF92-D06D-4DA8-9C1A-82EDC9DE8876}" srcOrd="5" destOrd="0" presId="urn:microsoft.com/office/officeart/2005/8/layout/hList9"/>
    <dgm:cxn modelId="{9BAAFA23-0EEF-4544-BFE5-B341ECB8A3CF}" type="presParOf" srcId="{CDFD7990-C52E-4B73-B803-AE5AF005B774}" destId="{65881B82-327C-4717-B5AC-6FF07200EDAA}" srcOrd="6" destOrd="0" presId="urn:microsoft.com/office/officeart/2005/8/layout/hList9"/>
    <dgm:cxn modelId="{B6E90CF4-3451-4C60-9364-0B8F97404240}" type="presParOf" srcId="{65881B82-327C-4717-B5AC-6FF07200EDAA}" destId="{9F7C4EF4-646E-4378-A24D-F49CF3B1A068}" srcOrd="0" destOrd="0" presId="urn:microsoft.com/office/officeart/2005/8/layout/hList9"/>
    <dgm:cxn modelId="{8B2684F9-5D39-434F-B504-D309526DE81C}" type="presParOf" srcId="{65881B82-327C-4717-B5AC-6FF07200EDAA}" destId="{6AF99624-5674-4CC1-B871-56BDD8860FE3}" srcOrd="1" destOrd="0" presId="urn:microsoft.com/office/officeart/2005/8/layout/hList9"/>
    <dgm:cxn modelId="{371153C9-F62A-4645-99C5-33284C1408D8}" type="presParOf" srcId="{6AF99624-5674-4CC1-B871-56BDD8860FE3}" destId="{0DEE1EE5-89BA-40F4-8AF4-35089A94D24B}" srcOrd="0" destOrd="0" presId="urn:microsoft.com/office/officeart/2005/8/layout/hList9"/>
    <dgm:cxn modelId="{8DEAEAC7-54C7-48C0-9322-DE7ED25322F0}" type="presParOf" srcId="{6AF99624-5674-4CC1-B871-56BDD8860FE3}" destId="{DBE40B67-4DA1-4C86-A69F-0E1EE1B09E3F}" srcOrd="1" destOrd="0" presId="urn:microsoft.com/office/officeart/2005/8/layout/hList9"/>
    <dgm:cxn modelId="{4E1404DE-A604-457D-B1F8-BE12F514E764}" type="presParOf" srcId="{CDFD7990-C52E-4B73-B803-AE5AF005B774}" destId="{C5C9C980-3196-4E65-8494-A1DC37DFD1F8}" srcOrd="7" destOrd="0" presId="urn:microsoft.com/office/officeart/2005/8/layout/hList9"/>
    <dgm:cxn modelId="{55964781-F19B-4E05-9035-444727B50F7A}" type="presParOf" srcId="{CDFD7990-C52E-4B73-B803-AE5AF005B774}" destId="{74E9EADE-8D09-4248-9BB3-C9D7F430D6F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B96C21-A67F-4E2A-83C5-65896B71B3F5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</dgm:pt>
    <dgm:pt modelId="{B6BE2181-4EEC-40A8-B574-1EC8F7BA2B49}">
      <dgm:prSet phldrT="[Texte]" custT="1"/>
      <dgm:spPr>
        <a:solidFill>
          <a:srgbClr val="F29704"/>
        </a:solidFill>
      </dgm:spPr>
      <dgm:t>
        <a:bodyPr/>
        <a:lstStyle/>
        <a:p>
          <a:pPr rtl="1">
            <a:buFont typeface="+mj-lt"/>
            <a:buAutoNum type="arabicPeriod"/>
          </a:pPr>
          <a:r>
            <a:rPr lang="ar-TN" sz="2800" b="1" dirty="0"/>
            <a:t>دور النّقابة ومهامّها</a:t>
          </a:r>
          <a:endParaRPr lang="fr-FR" sz="2800" b="1" dirty="0"/>
        </a:p>
      </dgm:t>
    </dgm:pt>
    <dgm:pt modelId="{B077EB86-C918-4EEB-BD08-B4698A775ADB}" type="parTrans" cxnId="{661AFF58-83B0-4810-B9F9-14B874FC05E9}">
      <dgm:prSet/>
      <dgm:spPr/>
      <dgm:t>
        <a:bodyPr/>
        <a:lstStyle/>
        <a:p>
          <a:endParaRPr lang="fr-FR"/>
        </a:p>
      </dgm:t>
    </dgm:pt>
    <dgm:pt modelId="{DB8FA4C6-7D98-4EA2-95B8-8AE122E8A7B1}" type="sibTrans" cxnId="{661AFF58-83B0-4810-B9F9-14B874FC05E9}">
      <dgm:prSet/>
      <dgm:spPr/>
      <dgm:t>
        <a:bodyPr/>
        <a:lstStyle/>
        <a:p>
          <a:endParaRPr lang="fr-FR"/>
        </a:p>
      </dgm:t>
    </dgm:pt>
    <dgm:pt modelId="{3F38C66B-3F30-41CE-B9B9-AA49BDBE7E12}">
      <dgm:prSet phldrT="[Texte]" custT="1"/>
      <dgm:spPr>
        <a:solidFill>
          <a:srgbClr val="F29704"/>
        </a:solidFill>
      </dgm:spPr>
      <dgm:t>
        <a:bodyPr/>
        <a:lstStyle/>
        <a:p>
          <a:pPr rtl="1">
            <a:buFont typeface="+mj-lt"/>
            <a:buAutoNum type="arabicPeriod" startAt="2"/>
          </a:pPr>
          <a:r>
            <a:rPr lang="ar-TN" sz="2800" b="1" dirty="0"/>
            <a:t>عقليّة الفريق</a:t>
          </a:r>
          <a:endParaRPr lang="fr-FR" sz="2800" b="1" dirty="0"/>
        </a:p>
      </dgm:t>
    </dgm:pt>
    <dgm:pt modelId="{5FD943FF-C7AE-4C58-81F1-72C6990CC385}" type="parTrans" cxnId="{4BAAE5E1-59E7-4C45-8480-9AE3FFF48A19}">
      <dgm:prSet/>
      <dgm:spPr/>
      <dgm:t>
        <a:bodyPr/>
        <a:lstStyle/>
        <a:p>
          <a:endParaRPr lang="fr-FR"/>
        </a:p>
      </dgm:t>
    </dgm:pt>
    <dgm:pt modelId="{543BCE35-E5E7-4BD7-BBC7-D0F90D0D1DE5}" type="sibTrans" cxnId="{4BAAE5E1-59E7-4C45-8480-9AE3FFF48A19}">
      <dgm:prSet/>
      <dgm:spPr/>
      <dgm:t>
        <a:bodyPr/>
        <a:lstStyle/>
        <a:p>
          <a:endParaRPr lang="fr-FR"/>
        </a:p>
      </dgm:t>
    </dgm:pt>
    <dgm:pt modelId="{9CF33403-22FA-4564-84C2-4CA4020BA975}">
      <dgm:prSet custT="1"/>
      <dgm:spPr/>
      <dgm:t>
        <a:bodyPr/>
        <a:lstStyle/>
        <a:p>
          <a:pPr rtl="1">
            <a:lnSpc>
              <a:spcPct val="150000"/>
            </a:lnSpc>
          </a:pPr>
          <a:r>
            <a:rPr lang="fr-FR" sz="1800" b="1" dirty="0"/>
            <a:t> </a:t>
          </a:r>
          <a:r>
            <a:rPr lang="ar-TN" sz="1800" b="1" dirty="0"/>
            <a:t>تمكين النّقّابيّات من دور النّقّابة ومهامّها وإدراك أهمّيّتها.</a:t>
          </a:r>
          <a:endParaRPr lang="fr-FR" sz="1800" b="1" dirty="0"/>
        </a:p>
      </dgm:t>
    </dgm:pt>
    <dgm:pt modelId="{35F77669-6002-43D3-A514-F18EF74D2A54}" type="parTrans" cxnId="{6F18ADD5-ADEB-4BAE-92EB-D236BDFEE5C9}">
      <dgm:prSet/>
      <dgm:spPr/>
      <dgm:t>
        <a:bodyPr/>
        <a:lstStyle/>
        <a:p>
          <a:endParaRPr lang="fr-FR"/>
        </a:p>
      </dgm:t>
    </dgm:pt>
    <dgm:pt modelId="{27805379-18C4-4549-ABF0-1F9942D812B6}" type="sibTrans" cxnId="{6F18ADD5-ADEB-4BAE-92EB-D236BDFEE5C9}">
      <dgm:prSet/>
      <dgm:spPr/>
      <dgm:t>
        <a:bodyPr/>
        <a:lstStyle/>
        <a:p>
          <a:endParaRPr lang="fr-FR"/>
        </a:p>
      </dgm:t>
    </dgm:pt>
    <dgm:pt modelId="{3B8C4EBD-F638-467D-AA43-B7DF49AC2A4C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ar-TN" sz="1800" b="1" dirty="0"/>
            <a:t>تنمية قدرات النّقّابيّات للعمل بنجاعة داخل فريق متماسك وفعّال.</a:t>
          </a:r>
          <a:endParaRPr lang="fr-FR" sz="1800" b="1" dirty="0"/>
        </a:p>
      </dgm:t>
    </dgm:pt>
    <dgm:pt modelId="{68B0631C-523D-4F5C-A0C4-8DAC2686E794}" type="parTrans" cxnId="{8739FBE2-63F1-4C93-8DB9-582093FBAAF2}">
      <dgm:prSet/>
      <dgm:spPr/>
      <dgm:t>
        <a:bodyPr/>
        <a:lstStyle/>
        <a:p>
          <a:endParaRPr lang="fr-FR"/>
        </a:p>
      </dgm:t>
    </dgm:pt>
    <dgm:pt modelId="{A0E810AD-987E-4BC4-B30F-A3B702E69EB2}" type="sibTrans" cxnId="{8739FBE2-63F1-4C93-8DB9-582093FBAAF2}">
      <dgm:prSet/>
      <dgm:spPr/>
      <dgm:t>
        <a:bodyPr/>
        <a:lstStyle/>
        <a:p>
          <a:endParaRPr lang="fr-FR"/>
        </a:p>
      </dgm:t>
    </dgm:pt>
    <dgm:pt modelId="{E834ADE0-5A00-4B9E-8DE0-8614AE475BD9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TN" sz="1800" b="1" dirty="0"/>
            <a:t>تنمية مهارات النّقّابيّات وتطوير أدائهنّ في مجال الاتّصال النّقّابي المباشر.</a:t>
          </a:r>
          <a:endParaRPr lang="fr-FR" sz="1800" b="1" dirty="0"/>
        </a:p>
      </dgm:t>
    </dgm:pt>
    <dgm:pt modelId="{0BA83FA1-BD7C-4ED5-AABF-5D1DDBDD0CDA}" type="parTrans" cxnId="{C73B5A02-C2C1-4C3B-93DF-E0B5405F7A77}">
      <dgm:prSet/>
      <dgm:spPr/>
      <dgm:t>
        <a:bodyPr/>
        <a:lstStyle/>
        <a:p>
          <a:endParaRPr lang="fr-FR"/>
        </a:p>
      </dgm:t>
    </dgm:pt>
    <dgm:pt modelId="{F03D7A6F-D3EF-40DF-AC10-200977EA42D4}" type="sibTrans" cxnId="{C73B5A02-C2C1-4C3B-93DF-E0B5405F7A77}">
      <dgm:prSet/>
      <dgm:spPr/>
      <dgm:t>
        <a:bodyPr/>
        <a:lstStyle/>
        <a:p>
          <a:endParaRPr lang="fr-FR"/>
        </a:p>
      </dgm:t>
    </dgm:pt>
    <dgm:pt modelId="{CF2E81FD-6B6F-40D4-84F4-D6AAA20A2723}">
      <dgm:prSet phldrT="[Texte]" custT="1"/>
      <dgm:spPr>
        <a:solidFill>
          <a:srgbClr val="F29704"/>
        </a:solidFill>
      </dgm:spPr>
      <dgm:t>
        <a:bodyPr/>
        <a:lstStyle/>
        <a:p>
          <a:pPr rtl="1">
            <a:buFont typeface="+mj-lt"/>
            <a:buAutoNum type="arabicPeriod" startAt="3"/>
          </a:pPr>
          <a:r>
            <a:rPr lang="ar-TN" sz="2800" b="1" dirty="0"/>
            <a:t>تقنيات الاتّصال النّقّابي المباشر</a:t>
          </a:r>
          <a:endParaRPr lang="fr-FR" sz="2800" b="1" dirty="0"/>
        </a:p>
      </dgm:t>
    </dgm:pt>
    <dgm:pt modelId="{178176CD-6981-4B22-80E0-BA135F3DC6C6}" type="parTrans" cxnId="{A560E863-446A-4AA6-8848-BC43203E2C89}">
      <dgm:prSet/>
      <dgm:spPr/>
      <dgm:t>
        <a:bodyPr/>
        <a:lstStyle/>
        <a:p>
          <a:endParaRPr lang="fr-FR"/>
        </a:p>
      </dgm:t>
    </dgm:pt>
    <dgm:pt modelId="{844006FA-0592-4182-BAF2-756DC382F9BE}" type="sibTrans" cxnId="{A560E863-446A-4AA6-8848-BC43203E2C89}">
      <dgm:prSet/>
      <dgm:spPr/>
      <dgm:t>
        <a:bodyPr/>
        <a:lstStyle/>
        <a:p>
          <a:endParaRPr lang="fr-FR"/>
        </a:p>
      </dgm:t>
    </dgm:pt>
    <dgm:pt modelId="{E2703D17-4F00-4522-965D-9E5CB0C77BD1}">
      <dgm:prSet custT="1"/>
      <dgm:spPr>
        <a:solidFill>
          <a:srgbClr val="F29704"/>
        </a:solidFill>
      </dgm:spPr>
      <dgm:t>
        <a:bodyPr/>
        <a:lstStyle/>
        <a:p>
          <a:pPr algn="r" rtl="1">
            <a:lnSpc>
              <a:spcPct val="150000"/>
            </a:lnSpc>
          </a:pPr>
          <a:r>
            <a:rPr lang="ar-TN" sz="2800" b="1" dirty="0"/>
            <a:t>تقنيات التّفاوض الجماعي </a:t>
          </a:r>
          <a:endParaRPr lang="fr-FR" sz="2800" b="1" dirty="0"/>
        </a:p>
      </dgm:t>
    </dgm:pt>
    <dgm:pt modelId="{2BE469DC-6236-44FB-AF00-AFF6A769E2DC}" type="parTrans" cxnId="{4935965B-89F1-4C26-A91E-D594E9ECFF4B}">
      <dgm:prSet/>
      <dgm:spPr/>
      <dgm:t>
        <a:bodyPr/>
        <a:lstStyle/>
        <a:p>
          <a:endParaRPr lang="fr-FR"/>
        </a:p>
      </dgm:t>
    </dgm:pt>
    <dgm:pt modelId="{3A0422EA-F794-4D75-8D5B-DD1D3A85BF79}" type="sibTrans" cxnId="{4935965B-89F1-4C26-A91E-D594E9ECFF4B}">
      <dgm:prSet/>
      <dgm:spPr/>
      <dgm:t>
        <a:bodyPr/>
        <a:lstStyle/>
        <a:p>
          <a:endParaRPr lang="fr-FR"/>
        </a:p>
      </dgm:t>
    </dgm:pt>
    <dgm:pt modelId="{BD87EA24-36B6-4AAD-BC2F-3F1C07FBFC19}">
      <dgm:prSet custT="1"/>
      <dgm:spPr>
        <a:solidFill>
          <a:srgbClr val="F29704"/>
        </a:solidFill>
      </dgm:spPr>
      <dgm:t>
        <a:bodyPr/>
        <a:lstStyle/>
        <a:p>
          <a:pPr algn="r">
            <a:lnSpc>
              <a:spcPct val="100000"/>
            </a:lnSpc>
          </a:pPr>
          <a:r>
            <a:rPr lang="ar-TN" sz="2800" b="1" dirty="0"/>
            <a:t>مناهضة العنف والتّحرّش في عالم العمل </a:t>
          </a:r>
          <a:endParaRPr lang="fr-FR" sz="2800" b="1" dirty="0"/>
        </a:p>
      </dgm:t>
    </dgm:pt>
    <dgm:pt modelId="{4EA50243-F7B5-468A-AD63-D111A09421B7}" type="parTrans" cxnId="{B4CFEBEA-2A70-4BE9-993A-CA68F924C2F2}">
      <dgm:prSet/>
      <dgm:spPr/>
      <dgm:t>
        <a:bodyPr/>
        <a:lstStyle/>
        <a:p>
          <a:endParaRPr lang="fr-FR"/>
        </a:p>
      </dgm:t>
    </dgm:pt>
    <dgm:pt modelId="{EF228802-5A3A-4121-A068-76F860D92E17}" type="sibTrans" cxnId="{B4CFEBEA-2A70-4BE9-993A-CA68F924C2F2}">
      <dgm:prSet/>
      <dgm:spPr/>
      <dgm:t>
        <a:bodyPr/>
        <a:lstStyle/>
        <a:p>
          <a:endParaRPr lang="fr-FR"/>
        </a:p>
      </dgm:t>
    </dgm:pt>
    <dgm:pt modelId="{6B76D769-C0E0-451D-82C0-D9A7384A04EA}">
      <dgm:prSet custT="1"/>
      <dgm:spPr/>
      <dgm:t>
        <a:bodyPr/>
        <a:lstStyle/>
        <a:p>
          <a:pPr rtl="1">
            <a:lnSpc>
              <a:spcPct val="200000"/>
            </a:lnSpc>
          </a:pPr>
          <a:r>
            <a:rPr lang="ar-TN" sz="1800" b="1" dirty="0"/>
            <a:t>تنمية مهارات النّقّابيّات في مجال التّفاوض الجماعي</a:t>
          </a:r>
          <a:endParaRPr lang="fr-FR" sz="1800" b="1" dirty="0"/>
        </a:p>
      </dgm:t>
    </dgm:pt>
    <dgm:pt modelId="{DA85619E-D50D-4575-875F-A503FC400283}" type="parTrans" cxnId="{53AD1676-4A40-4760-92C0-08E31BCAFD49}">
      <dgm:prSet/>
      <dgm:spPr/>
      <dgm:t>
        <a:bodyPr/>
        <a:lstStyle/>
        <a:p>
          <a:endParaRPr lang="fr-FR"/>
        </a:p>
      </dgm:t>
    </dgm:pt>
    <dgm:pt modelId="{15BAF513-7FAB-48F0-BA31-CBBC03086CD1}" type="sibTrans" cxnId="{53AD1676-4A40-4760-92C0-08E31BCAFD49}">
      <dgm:prSet/>
      <dgm:spPr/>
      <dgm:t>
        <a:bodyPr/>
        <a:lstStyle/>
        <a:p>
          <a:endParaRPr lang="fr-FR"/>
        </a:p>
      </dgm:t>
    </dgm:pt>
    <dgm:pt modelId="{490BD461-2408-45EE-A3C7-F7103FD2AEC1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ar-TN" sz="1800" b="1" i="0" dirty="0"/>
            <a:t>التّمكّن من مفهوم العنف والتّحرّش والتّعرّف إلى آليّات حماية النّساء العاملات في عالم العمل</a:t>
          </a:r>
          <a:endParaRPr lang="fr-FR" sz="1800" b="1" i="0" dirty="0"/>
        </a:p>
      </dgm:t>
    </dgm:pt>
    <dgm:pt modelId="{93F8DC57-EDFB-4624-BF4B-16D09A1481D5}" type="parTrans" cxnId="{A8C8D037-72B4-4CEA-8554-0694EBB276EF}">
      <dgm:prSet/>
      <dgm:spPr/>
      <dgm:t>
        <a:bodyPr/>
        <a:lstStyle/>
        <a:p>
          <a:endParaRPr lang="fr-FR"/>
        </a:p>
      </dgm:t>
    </dgm:pt>
    <dgm:pt modelId="{7B126202-2C75-4261-83BC-99DE5FEE8B00}" type="sibTrans" cxnId="{A8C8D037-72B4-4CEA-8554-0694EBB276EF}">
      <dgm:prSet/>
      <dgm:spPr/>
      <dgm:t>
        <a:bodyPr/>
        <a:lstStyle/>
        <a:p>
          <a:endParaRPr lang="fr-FR"/>
        </a:p>
      </dgm:t>
    </dgm:pt>
    <dgm:pt modelId="{904CFC51-C217-47BC-B5BE-23129125D67E}">
      <dgm:prSet/>
      <dgm:spPr/>
      <dgm:t>
        <a:bodyPr/>
        <a:lstStyle/>
        <a:p>
          <a:pPr>
            <a:lnSpc>
              <a:spcPct val="90000"/>
            </a:lnSpc>
          </a:pPr>
          <a:endParaRPr lang="fr-FR" sz="1000" dirty="0"/>
        </a:p>
      </dgm:t>
    </dgm:pt>
    <dgm:pt modelId="{D9BF3125-8A17-4D58-9B1A-1CD8FCE130B4}" type="parTrans" cxnId="{05933460-989F-4510-9AC6-AF242750E1A3}">
      <dgm:prSet/>
      <dgm:spPr/>
      <dgm:t>
        <a:bodyPr/>
        <a:lstStyle/>
        <a:p>
          <a:endParaRPr lang="fr-FR"/>
        </a:p>
      </dgm:t>
    </dgm:pt>
    <dgm:pt modelId="{5B370E5F-1346-4B53-84F9-C4A23A00199D}" type="sibTrans" cxnId="{05933460-989F-4510-9AC6-AF242750E1A3}">
      <dgm:prSet/>
      <dgm:spPr/>
      <dgm:t>
        <a:bodyPr/>
        <a:lstStyle/>
        <a:p>
          <a:endParaRPr lang="fr-FR"/>
        </a:p>
      </dgm:t>
    </dgm:pt>
    <dgm:pt modelId="{E43806CE-4CE6-47AD-98BE-6A9CBE2988B8}" type="pres">
      <dgm:prSet presAssocID="{0BB96C21-A67F-4E2A-83C5-65896B71B3F5}" presName="Name0" presStyleCnt="0">
        <dgm:presLayoutVars>
          <dgm:dir val="rev"/>
          <dgm:animLvl val="lvl"/>
          <dgm:resizeHandles/>
        </dgm:presLayoutVars>
      </dgm:prSet>
      <dgm:spPr/>
    </dgm:pt>
    <dgm:pt modelId="{9ED74114-6A48-4B71-BFE6-A841B3608961}" type="pres">
      <dgm:prSet presAssocID="{B6BE2181-4EEC-40A8-B574-1EC8F7BA2B49}" presName="linNode" presStyleCnt="0"/>
      <dgm:spPr/>
    </dgm:pt>
    <dgm:pt modelId="{07A43994-703F-470D-90C7-D7AB335B152F}" type="pres">
      <dgm:prSet presAssocID="{B6BE2181-4EEC-40A8-B574-1EC8F7BA2B49}" presName="parentShp" presStyleLbl="node1" presStyleIdx="0" presStyleCnt="5" custScaleX="102024" custLinFactNeighborX="3449" custLinFactNeighborY="38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2C5A99-702D-407E-A7BD-5313257B2C33}" type="pres">
      <dgm:prSet presAssocID="{B6BE2181-4EEC-40A8-B574-1EC8F7BA2B49}" presName="childShp" presStyleLbl="bgAccFollowNode1" presStyleIdx="0" presStyleCnt="5" custScaleY="94716" custLinFactNeighborX="-3076" custLinFactNeighborY="68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A9969C-A248-4A90-8D89-A63D90EA492F}" type="pres">
      <dgm:prSet presAssocID="{DB8FA4C6-7D98-4EA2-95B8-8AE122E8A7B1}" presName="spacing" presStyleCnt="0"/>
      <dgm:spPr/>
    </dgm:pt>
    <dgm:pt modelId="{CAB94898-3989-4CDF-BE97-6805A965B1D9}" type="pres">
      <dgm:prSet presAssocID="{3F38C66B-3F30-41CE-B9B9-AA49BDBE7E12}" presName="linNode" presStyleCnt="0"/>
      <dgm:spPr/>
    </dgm:pt>
    <dgm:pt modelId="{73B0D9BB-8C67-4425-A5F7-BE9AE67735BB}" type="pres">
      <dgm:prSet presAssocID="{3F38C66B-3F30-41CE-B9B9-AA49BDBE7E12}" presName="parentShp" presStyleLbl="node1" presStyleIdx="1" presStyleCnt="5" custLinFactNeighborX="3608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B46E93-96FA-4882-9EE3-C05880E62501}" type="pres">
      <dgm:prSet presAssocID="{3F38C66B-3F30-41CE-B9B9-AA49BDBE7E12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9C397E-2132-4E00-BB39-62A4285B66A5}" type="pres">
      <dgm:prSet presAssocID="{543BCE35-E5E7-4BD7-BBC7-D0F90D0D1DE5}" presName="spacing" presStyleCnt="0"/>
      <dgm:spPr/>
    </dgm:pt>
    <dgm:pt modelId="{71DDF7BD-36FC-4D0E-A7C8-01BF4955240C}" type="pres">
      <dgm:prSet presAssocID="{CF2E81FD-6B6F-40D4-84F4-D6AAA20A2723}" presName="linNode" presStyleCnt="0"/>
      <dgm:spPr/>
    </dgm:pt>
    <dgm:pt modelId="{1DF7672E-EC08-48E6-AD12-C3DA2CC47390}" type="pres">
      <dgm:prSet presAssocID="{CF2E81FD-6B6F-40D4-84F4-D6AAA20A272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5156C3-4BEE-4DD1-A468-6564F4A3DBED}" type="pres">
      <dgm:prSet presAssocID="{CF2E81FD-6B6F-40D4-84F4-D6AAA20A2723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71DD03-955D-479F-8D26-325A55023B92}" type="pres">
      <dgm:prSet presAssocID="{844006FA-0592-4182-BAF2-756DC382F9BE}" presName="spacing" presStyleCnt="0"/>
      <dgm:spPr/>
    </dgm:pt>
    <dgm:pt modelId="{453E0C19-0A3D-4A01-91AE-C45BFEF2543F}" type="pres">
      <dgm:prSet presAssocID="{E2703D17-4F00-4522-965D-9E5CB0C77BD1}" presName="linNode" presStyleCnt="0"/>
      <dgm:spPr/>
    </dgm:pt>
    <dgm:pt modelId="{F4C941CF-2CB2-435E-9F72-18B10359894D}" type="pres">
      <dgm:prSet presAssocID="{E2703D17-4F00-4522-965D-9E5CB0C77BD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78062-5135-4D53-BB61-D88CC44DA69D}" type="pres">
      <dgm:prSet presAssocID="{E2703D17-4F00-4522-965D-9E5CB0C77BD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FB2CC-65E9-4963-AE5B-FA7D3ADE27D2}" type="pres">
      <dgm:prSet presAssocID="{3A0422EA-F794-4D75-8D5B-DD1D3A85BF79}" presName="spacing" presStyleCnt="0"/>
      <dgm:spPr/>
    </dgm:pt>
    <dgm:pt modelId="{B25AC9E9-BBA6-40F0-877A-4CB062A8BE1E}" type="pres">
      <dgm:prSet presAssocID="{BD87EA24-36B6-4AAD-BC2F-3F1C07FBFC19}" presName="linNode" presStyleCnt="0"/>
      <dgm:spPr/>
    </dgm:pt>
    <dgm:pt modelId="{4C27978A-5C6D-4332-896A-937F5B49CCC7}" type="pres">
      <dgm:prSet presAssocID="{BD87EA24-36B6-4AAD-BC2F-3F1C07FBFC19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49ABED-950B-4C1E-AB20-D3C9A1E16784}" type="pres">
      <dgm:prSet presAssocID="{BD87EA24-36B6-4AAD-BC2F-3F1C07FBFC19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960946-7ABF-400D-82F0-F20626B02180}" type="presOf" srcId="{E2703D17-4F00-4522-965D-9E5CB0C77BD1}" destId="{F4C941CF-2CB2-435E-9F72-18B10359894D}" srcOrd="0" destOrd="0" presId="urn:microsoft.com/office/officeart/2005/8/layout/vList6"/>
    <dgm:cxn modelId="{7499C49D-C389-4483-B484-9A013D6A09EC}" type="presOf" srcId="{E834ADE0-5A00-4B9E-8DE0-8614AE475BD9}" destId="{C95156C3-4BEE-4DD1-A468-6564F4A3DBED}" srcOrd="0" destOrd="0" presId="urn:microsoft.com/office/officeart/2005/8/layout/vList6"/>
    <dgm:cxn modelId="{B4CFEBEA-2A70-4BE9-993A-CA68F924C2F2}" srcId="{0BB96C21-A67F-4E2A-83C5-65896B71B3F5}" destId="{BD87EA24-36B6-4AAD-BC2F-3F1C07FBFC19}" srcOrd="4" destOrd="0" parTransId="{4EA50243-F7B5-468A-AD63-D111A09421B7}" sibTransId="{EF228802-5A3A-4121-A068-76F860D92E17}"/>
    <dgm:cxn modelId="{4BAAE5E1-59E7-4C45-8480-9AE3FFF48A19}" srcId="{0BB96C21-A67F-4E2A-83C5-65896B71B3F5}" destId="{3F38C66B-3F30-41CE-B9B9-AA49BDBE7E12}" srcOrd="1" destOrd="0" parTransId="{5FD943FF-C7AE-4C58-81F1-72C6990CC385}" sibTransId="{543BCE35-E5E7-4BD7-BBC7-D0F90D0D1DE5}"/>
    <dgm:cxn modelId="{6F18ADD5-ADEB-4BAE-92EB-D236BDFEE5C9}" srcId="{B6BE2181-4EEC-40A8-B574-1EC8F7BA2B49}" destId="{9CF33403-22FA-4564-84C2-4CA4020BA975}" srcOrd="0" destOrd="0" parTransId="{35F77669-6002-43D3-A514-F18EF74D2A54}" sibTransId="{27805379-18C4-4549-ABF0-1F9942D812B6}"/>
    <dgm:cxn modelId="{BD9C376D-560D-4333-85A5-D33C0231FFAF}" type="presOf" srcId="{3F38C66B-3F30-41CE-B9B9-AA49BDBE7E12}" destId="{73B0D9BB-8C67-4425-A5F7-BE9AE67735BB}" srcOrd="0" destOrd="0" presId="urn:microsoft.com/office/officeart/2005/8/layout/vList6"/>
    <dgm:cxn modelId="{70F02D61-93D6-432F-AE8F-75644BF86ED7}" type="presOf" srcId="{3B8C4EBD-F638-467D-AA43-B7DF49AC2A4C}" destId="{79B46E93-96FA-4882-9EE3-C05880E62501}" srcOrd="0" destOrd="0" presId="urn:microsoft.com/office/officeart/2005/8/layout/vList6"/>
    <dgm:cxn modelId="{A8C8D037-72B4-4CEA-8554-0694EBB276EF}" srcId="{BD87EA24-36B6-4AAD-BC2F-3F1C07FBFC19}" destId="{490BD461-2408-45EE-A3C7-F7103FD2AEC1}" srcOrd="0" destOrd="0" parTransId="{93F8DC57-EDFB-4624-BF4B-16D09A1481D5}" sibTransId="{7B126202-2C75-4261-83BC-99DE5FEE8B00}"/>
    <dgm:cxn modelId="{8739FBE2-63F1-4C93-8DB9-582093FBAAF2}" srcId="{3F38C66B-3F30-41CE-B9B9-AA49BDBE7E12}" destId="{3B8C4EBD-F638-467D-AA43-B7DF49AC2A4C}" srcOrd="0" destOrd="0" parTransId="{68B0631C-523D-4F5C-A0C4-8DAC2686E794}" sibTransId="{A0E810AD-987E-4BC4-B30F-A3B702E69EB2}"/>
    <dgm:cxn modelId="{C0380332-F3FB-40D7-B4B2-7611139F474B}" type="presOf" srcId="{0BB96C21-A67F-4E2A-83C5-65896B71B3F5}" destId="{E43806CE-4CE6-47AD-98BE-6A9CBE2988B8}" srcOrd="0" destOrd="0" presId="urn:microsoft.com/office/officeart/2005/8/layout/vList6"/>
    <dgm:cxn modelId="{F16291F7-0C1D-4428-A021-4919607A3E5F}" type="presOf" srcId="{CF2E81FD-6B6F-40D4-84F4-D6AAA20A2723}" destId="{1DF7672E-EC08-48E6-AD12-C3DA2CC47390}" srcOrd="0" destOrd="0" presId="urn:microsoft.com/office/officeart/2005/8/layout/vList6"/>
    <dgm:cxn modelId="{05933460-989F-4510-9AC6-AF242750E1A3}" srcId="{BD87EA24-36B6-4AAD-BC2F-3F1C07FBFC19}" destId="{904CFC51-C217-47BC-B5BE-23129125D67E}" srcOrd="1" destOrd="0" parTransId="{D9BF3125-8A17-4D58-9B1A-1CD8FCE130B4}" sibTransId="{5B370E5F-1346-4B53-84F9-C4A23A00199D}"/>
    <dgm:cxn modelId="{FFB8672E-7B2A-445A-A3DD-DA81DE026D26}" type="presOf" srcId="{490BD461-2408-45EE-A3C7-F7103FD2AEC1}" destId="{6049ABED-950B-4C1E-AB20-D3C9A1E16784}" srcOrd="0" destOrd="0" presId="urn:microsoft.com/office/officeart/2005/8/layout/vList6"/>
    <dgm:cxn modelId="{A560E863-446A-4AA6-8848-BC43203E2C89}" srcId="{0BB96C21-A67F-4E2A-83C5-65896B71B3F5}" destId="{CF2E81FD-6B6F-40D4-84F4-D6AAA20A2723}" srcOrd="2" destOrd="0" parTransId="{178176CD-6981-4B22-80E0-BA135F3DC6C6}" sibTransId="{844006FA-0592-4182-BAF2-756DC382F9BE}"/>
    <dgm:cxn modelId="{661AFF58-83B0-4810-B9F9-14B874FC05E9}" srcId="{0BB96C21-A67F-4E2A-83C5-65896B71B3F5}" destId="{B6BE2181-4EEC-40A8-B574-1EC8F7BA2B49}" srcOrd="0" destOrd="0" parTransId="{B077EB86-C918-4EEB-BD08-B4698A775ADB}" sibTransId="{DB8FA4C6-7D98-4EA2-95B8-8AE122E8A7B1}"/>
    <dgm:cxn modelId="{4935965B-89F1-4C26-A91E-D594E9ECFF4B}" srcId="{0BB96C21-A67F-4E2A-83C5-65896B71B3F5}" destId="{E2703D17-4F00-4522-965D-9E5CB0C77BD1}" srcOrd="3" destOrd="0" parTransId="{2BE469DC-6236-44FB-AF00-AFF6A769E2DC}" sibTransId="{3A0422EA-F794-4D75-8D5B-DD1D3A85BF79}"/>
    <dgm:cxn modelId="{C73B5A02-C2C1-4C3B-93DF-E0B5405F7A77}" srcId="{CF2E81FD-6B6F-40D4-84F4-D6AAA20A2723}" destId="{E834ADE0-5A00-4B9E-8DE0-8614AE475BD9}" srcOrd="0" destOrd="0" parTransId="{0BA83FA1-BD7C-4ED5-AABF-5D1DDBDD0CDA}" sibTransId="{F03D7A6F-D3EF-40DF-AC10-200977EA42D4}"/>
    <dgm:cxn modelId="{53AD1676-4A40-4760-92C0-08E31BCAFD49}" srcId="{E2703D17-4F00-4522-965D-9E5CB0C77BD1}" destId="{6B76D769-C0E0-451D-82C0-D9A7384A04EA}" srcOrd="0" destOrd="0" parTransId="{DA85619E-D50D-4575-875F-A503FC400283}" sibTransId="{15BAF513-7FAB-48F0-BA31-CBBC03086CD1}"/>
    <dgm:cxn modelId="{91EBBC7D-58DF-409C-A423-7DD62D7D3E43}" type="presOf" srcId="{9CF33403-22FA-4564-84C2-4CA4020BA975}" destId="{A42C5A99-702D-407E-A7BD-5313257B2C33}" srcOrd="0" destOrd="0" presId="urn:microsoft.com/office/officeart/2005/8/layout/vList6"/>
    <dgm:cxn modelId="{00991AD4-F919-423C-BE05-C3B8EF730C6C}" type="presOf" srcId="{904CFC51-C217-47BC-B5BE-23129125D67E}" destId="{6049ABED-950B-4C1E-AB20-D3C9A1E16784}" srcOrd="0" destOrd="1" presId="urn:microsoft.com/office/officeart/2005/8/layout/vList6"/>
    <dgm:cxn modelId="{6756FBC0-BDD1-420B-964A-DF69273A6CE4}" type="presOf" srcId="{6B76D769-C0E0-451D-82C0-D9A7384A04EA}" destId="{FF378062-5135-4D53-BB61-D88CC44DA69D}" srcOrd="0" destOrd="0" presId="urn:microsoft.com/office/officeart/2005/8/layout/vList6"/>
    <dgm:cxn modelId="{23EC54A9-1379-4397-820D-15BDE45B8C45}" type="presOf" srcId="{B6BE2181-4EEC-40A8-B574-1EC8F7BA2B49}" destId="{07A43994-703F-470D-90C7-D7AB335B152F}" srcOrd="0" destOrd="0" presId="urn:microsoft.com/office/officeart/2005/8/layout/vList6"/>
    <dgm:cxn modelId="{EB2C4FE8-8D78-41FD-9FD3-6137DB9D674C}" type="presOf" srcId="{BD87EA24-36B6-4AAD-BC2F-3F1C07FBFC19}" destId="{4C27978A-5C6D-4332-896A-937F5B49CCC7}" srcOrd="0" destOrd="0" presId="urn:microsoft.com/office/officeart/2005/8/layout/vList6"/>
    <dgm:cxn modelId="{531A01CA-2FFA-482D-845A-29D063ECE9DF}" type="presParOf" srcId="{E43806CE-4CE6-47AD-98BE-6A9CBE2988B8}" destId="{9ED74114-6A48-4B71-BFE6-A841B3608961}" srcOrd="0" destOrd="0" presId="urn:microsoft.com/office/officeart/2005/8/layout/vList6"/>
    <dgm:cxn modelId="{606E8DF6-9897-4742-92B4-B59D79201205}" type="presParOf" srcId="{9ED74114-6A48-4B71-BFE6-A841B3608961}" destId="{07A43994-703F-470D-90C7-D7AB335B152F}" srcOrd="0" destOrd="0" presId="urn:microsoft.com/office/officeart/2005/8/layout/vList6"/>
    <dgm:cxn modelId="{02CC320A-25D2-45CE-8FBF-D6B249B08443}" type="presParOf" srcId="{9ED74114-6A48-4B71-BFE6-A841B3608961}" destId="{A42C5A99-702D-407E-A7BD-5313257B2C33}" srcOrd="1" destOrd="0" presId="urn:microsoft.com/office/officeart/2005/8/layout/vList6"/>
    <dgm:cxn modelId="{5C1EE1BE-17E2-4A7E-BE51-97AD1DC604C9}" type="presParOf" srcId="{E43806CE-4CE6-47AD-98BE-6A9CBE2988B8}" destId="{ACA9969C-A248-4A90-8D89-A63D90EA492F}" srcOrd="1" destOrd="0" presId="urn:microsoft.com/office/officeart/2005/8/layout/vList6"/>
    <dgm:cxn modelId="{1421CCD0-EBC2-480B-9E5E-55D6FE4FE576}" type="presParOf" srcId="{E43806CE-4CE6-47AD-98BE-6A9CBE2988B8}" destId="{CAB94898-3989-4CDF-BE97-6805A965B1D9}" srcOrd="2" destOrd="0" presId="urn:microsoft.com/office/officeart/2005/8/layout/vList6"/>
    <dgm:cxn modelId="{72422941-5281-4C1B-BE40-0AB1D6AD3814}" type="presParOf" srcId="{CAB94898-3989-4CDF-BE97-6805A965B1D9}" destId="{73B0D9BB-8C67-4425-A5F7-BE9AE67735BB}" srcOrd="0" destOrd="0" presId="urn:microsoft.com/office/officeart/2005/8/layout/vList6"/>
    <dgm:cxn modelId="{045D9BB7-E561-4E31-88ED-3A744C77DA13}" type="presParOf" srcId="{CAB94898-3989-4CDF-BE97-6805A965B1D9}" destId="{79B46E93-96FA-4882-9EE3-C05880E62501}" srcOrd="1" destOrd="0" presId="urn:microsoft.com/office/officeart/2005/8/layout/vList6"/>
    <dgm:cxn modelId="{6EAC71A1-427E-431B-A027-1BC22AE4F459}" type="presParOf" srcId="{E43806CE-4CE6-47AD-98BE-6A9CBE2988B8}" destId="{3A9C397E-2132-4E00-BB39-62A4285B66A5}" srcOrd="3" destOrd="0" presId="urn:microsoft.com/office/officeart/2005/8/layout/vList6"/>
    <dgm:cxn modelId="{49DD6DFB-CFF9-46E2-9876-F7CF8BF5680C}" type="presParOf" srcId="{E43806CE-4CE6-47AD-98BE-6A9CBE2988B8}" destId="{71DDF7BD-36FC-4D0E-A7C8-01BF4955240C}" srcOrd="4" destOrd="0" presId="urn:microsoft.com/office/officeart/2005/8/layout/vList6"/>
    <dgm:cxn modelId="{4FEE3C88-87F6-461B-BA12-A61AF4C77462}" type="presParOf" srcId="{71DDF7BD-36FC-4D0E-A7C8-01BF4955240C}" destId="{1DF7672E-EC08-48E6-AD12-C3DA2CC47390}" srcOrd="0" destOrd="0" presId="urn:microsoft.com/office/officeart/2005/8/layout/vList6"/>
    <dgm:cxn modelId="{B6D99846-2B3F-4DCD-8473-03AD9A56E2D1}" type="presParOf" srcId="{71DDF7BD-36FC-4D0E-A7C8-01BF4955240C}" destId="{C95156C3-4BEE-4DD1-A468-6564F4A3DBED}" srcOrd="1" destOrd="0" presId="urn:microsoft.com/office/officeart/2005/8/layout/vList6"/>
    <dgm:cxn modelId="{3472E215-646E-4670-A937-26FEB1AE375A}" type="presParOf" srcId="{E43806CE-4CE6-47AD-98BE-6A9CBE2988B8}" destId="{E971DD03-955D-479F-8D26-325A55023B92}" srcOrd="5" destOrd="0" presId="urn:microsoft.com/office/officeart/2005/8/layout/vList6"/>
    <dgm:cxn modelId="{E9CA9467-9E8C-4300-85CB-DFFBBAC78EB6}" type="presParOf" srcId="{E43806CE-4CE6-47AD-98BE-6A9CBE2988B8}" destId="{453E0C19-0A3D-4A01-91AE-C45BFEF2543F}" srcOrd="6" destOrd="0" presId="urn:microsoft.com/office/officeart/2005/8/layout/vList6"/>
    <dgm:cxn modelId="{97DEA8FA-19C1-4220-A815-91B7D141BA69}" type="presParOf" srcId="{453E0C19-0A3D-4A01-91AE-C45BFEF2543F}" destId="{F4C941CF-2CB2-435E-9F72-18B10359894D}" srcOrd="0" destOrd="0" presId="urn:microsoft.com/office/officeart/2005/8/layout/vList6"/>
    <dgm:cxn modelId="{16D9B59A-6CF8-40CE-9113-0BBE1AF8453D}" type="presParOf" srcId="{453E0C19-0A3D-4A01-91AE-C45BFEF2543F}" destId="{FF378062-5135-4D53-BB61-D88CC44DA69D}" srcOrd="1" destOrd="0" presId="urn:microsoft.com/office/officeart/2005/8/layout/vList6"/>
    <dgm:cxn modelId="{A2998916-CD1B-44BD-B90D-5FF29A56DB75}" type="presParOf" srcId="{E43806CE-4CE6-47AD-98BE-6A9CBE2988B8}" destId="{AACFB2CC-65E9-4963-AE5B-FA7D3ADE27D2}" srcOrd="7" destOrd="0" presId="urn:microsoft.com/office/officeart/2005/8/layout/vList6"/>
    <dgm:cxn modelId="{BE7AE2EE-615E-4269-89F3-03251C1F2EDB}" type="presParOf" srcId="{E43806CE-4CE6-47AD-98BE-6A9CBE2988B8}" destId="{B25AC9E9-BBA6-40F0-877A-4CB062A8BE1E}" srcOrd="8" destOrd="0" presId="urn:microsoft.com/office/officeart/2005/8/layout/vList6"/>
    <dgm:cxn modelId="{090739BC-7F31-4A04-99B1-ED9B98FB04C4}" type="presParOf" srcId="{B25AC9E9-BBA6-40F0-877A-4CB062A8BE1E}" destId="{4C27978A-5C6D-4332-896A-937F5B49CCC7}" srcOrd="0" destOrd="0" presId="urn:microsoft.com/office/officeart/2005/8/layout/vList6"/>
    <dgm:cxn modelId="{462295C6-3177-4094-838E-52B916357167}" type="presParOf" srcId="{B25AC9E9-BBA6-40F0-877A-4CB062A8BE1E}" destId="{6049ABED-950B-4C1E-AB20-D3C9A1E167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87195-C950-43AD-8039-0EAC15A38103}" type="doc">
      <dgm:prSet loTypeId="urn:microsoft.com/office/officeart/2005/8/layout/radial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7906D96-D648-40DB-B6BA-615AD371827D}">
      <dgm:prSet phldrT="[Text]"/>
      <dgm:spPr/>
      <dgm:t>
        <a:bodyPr/>
        <a:lstStyle/>
        <a:p>
          <a:r>
            <a:rPr lang="ar-TN" dirty="0">
              <a:cs typeface="+mj-cs"/>
            </a:rPr>
            <a:t>هذه الأدوار تسهم بشكل كبير في</a:t>
          </a:r>
          <a:endParaRPr lang="fr-FR" dirty="0"/>
        </a:p>
      </dgm:t>
    </dgm:pt>
    <dgm:pt modelId="{7CC6F354-F842-4A84-8A4B-CCEE62287FB8}" type="parTrans" cxnId="{F2CEFA00-28E8-4647-96C5-C127C91A7163}">
      <dgm:prSet/>
      <dgm:spPr/>
      <dgm:t>
        <a:bodyPr/>
        <a:lstStyle/>
        <a:p>
          <a:endParaRPr lang="fr-FR"/>
        </a:p>
      </dgm:t>
    </dgm:pt>
    <dgm:pt modelId="{F81A2BD8-265F-4274-83D9-D587B419AF8D}" type="sibTrans" cxnId="{F2CEFA00-28E8-4647-96C5-C127C91A7163}">
      <dgm:prSet/>
      <dgm:spPr/>
      <dgm:t>
        <a:bodyPr/>
        <a:lstStyle/>
        <a:p>
          <a:endParaRPr lang="fr-FR"/>
        </a:p>
      </dgm:t>
    </dgm:pt>
    <dgm:pt modelId="{E8AAD060-F5F6-46C4-A02B-7740E729F9C7}">
      <dgm:prSet phldrT="[Text]"/>
      <dgm:spPr/>
      <dgm:t>
        <a:bodyPr/>
        <a:lstStyle/>
        <a:p>
          <a:pPr>
            <a:buNone/>
          </a:pPr>
          <a:r>
            <a:rPr lang="ar-TN" b="1" dirty="0">
              <a:cs typeface="+mj-cs"/>
            </a:rPr>
            <a:t>تنظيم العمّال والعاملات في إطار قانوني ومعترف به</a:t>
          </a:r>
          <a:endParaRPr lang="fr-FR" b="1" dirty="0"/>
        </a:p>
      </dgm:t>
    </dgm:pt>
    <dgm:pt modelId="{F76DB46B-1481-4BD3-A6B8-668C8FA2E104}" type="parTrans" cxnId="{D87EB310-F9AA-41B8-B6A9-82B33E03536C}">
      <dgm:prSet/>
      <dgm:spPr/>
      <dgm:t>
        <a:bodyPr/>
        <a:lstStyle/>
        <a:p>
          <a:endParaRPr lang="fr-FR"/>
        </a:p>
      </dgm:t>
    </dgm:pt>
    <dgm:pt modelId="{1E3D849E-F779-4BF9-942C-6C56060AC582}" type="sibTrans" cxnId="{D87EB310-F9AA-41B8-B6A9-82B33E03536C}">
      <dgm:prSet/>
      <dgm:spPr/>
      <dgm:t>
        <a:bodyPr/>
        <a:lstStyle/>
        <a:p>
          <a:endParaRPr lang="fr-FR"/>
        </a:p>
      </dgm:t>
    </dgm:pt>
    <dgm:pt modelId="{6F1E35B9-ACD2-466C-B306-F9775DDDB1A9}">
      <dgm:prSet phldrT="[Text]"/>
      <dgm:spPr/>
      <dgm:t>
        <a:bodyPr/>
        <a:lstStyle/>
        <a:p>
          <a:pPr>
            <a:buNone/>
          </a:pPr>
          <a:r>
            <a:rPr lang="ar-TN" b="1" dirty="0">
              <a:cs typeface="+mj-cs"/>
            </a:rPr>
            <a:t>التّعرّف إلى احتياجات العمّال والعاملات ومشاكلهم </a:t>
          </a:r>
          <a:endParaRPr lang="fr-FR" b="1" dirty="0"/>
        </a:p>
      </dgm:t>
    </dgm:pt>
    <dgm:pt modelId="{EEA79F5D-7CE6-4AF6-831E-2EEE51210AC9}" type="parTrans" cxnId="{BFACBCA5-9B93-4503-8E73-45D132E115F8}">
      <dgm:prSet/>
      <dgm:spPr/>
      <dgm:t>
        <a:bodyPr/>
        <a:lstStyle/>
        <a:p>
          <a:endParaRPr lang="fr-FR"/>
        </a:p>
      </dgm:t>
    </dgm:pt>
    <dgm:pt modelId="{D646A821-0F13-4541-B0C3-1182BFBC7D97}" type="sibTrans" cxnId="{BFACBCA5-9B93-4503-8E73-45D132E115F8}">
      <dgm:prSet/>
      <dgm:spPr/>
      <dgm:t>
        <a:bodyPr/>
        <a:lstStyle/>
        <a:p>
          <a:endParaRPr lang="fr-FR"/>
        </a:p>
      </dgm:t>
    </dgm:pt>
    <dgm:pt modelId="{FD204CEB-98C7-4799-A14D-1B63759F541C}">
      <dgm:prSet phldrT="[Text]"/>
      <dgm:spPr/>
      <dgm:t>
        <a:bodyPr/>
        <a:lstStyle/>
        <a:p>
          <a:pPr>
            <a:buNone/>
          </a:pPr>
          <a:r>
            <a:rPr lang="ar-TN" b="1" dirty="0">
              <a:cs typeface="+mj-cs"/>
            </a:rPr>
            <a:t>دراسة الامكانيّات المتاحة لحلّها عن طريق الحوار والتّفاوض</a:t>
          </a:r>
          <a:r>
            <a:rPr lang="ar-TN" dirty="0">
              <a:cs typeface="+mj-cs"/>
            </a:rPr>
            <a:t>.</a:t>
          </a:r>
          <a:endParaRPr lang="fr-FR" dirty="0"/>
        </a:p>
      </dgm:t>
    </dgm:pt>
    <dgm:pt modelId="{764A1DE1-950E-4BE4-BAE0-5354F7A6EE99}" type="parTrans" cxnId="{0713F437-5DD4-4A6D-BF24-0D9C23CDF4FC}">
      <dgm:prSet/>
      <dgm:spPr/>
      <dgm:t>
        <a:bodyPr/>
        <a:lstStyle/>
        <a:p>
          <a:endParaRPr lang="fr-FR"/>
        </a:p>
      </dgm:t>
    </dgm:pt>
    <dgm:pt modelId="{385F7B24-7DCB-4B2C-A646-2EEA519C4C0A}" type="sibTrans" cxnId="{0713F437-5DD4-4A6D-BF24-0D9C23CDF4FC}">
      <dgm:prSet/>
      <dgm:spPr/>
      <dgm:t>
        <a:bodyPr/>
        <a:lstStyle/>
        <a:p>
          <a:endParaRPr lang="fr-FR"/>
        </a:p>
      </dgm:t>
    </dgm:pt>
    <dgm:pt modelId="{0C1ADB25-7106-4326-A931-2FCCB88FF409}">
      <dgm:prSet phldrT="[Text]"/>
      <dgm:spPr/>
      <dgm:t>
        <a:bodyPr/>
        <a:lstStyle/>
        <a:p>
          <a:endParaRPr lang="fr-FR" dirty="0"/>
        </a:p>
      </dgm:t>
    </dgm:pt>
    <dgm:pt modelId="{B0C075A4-54B1-4365-800A-1CD3AB60E2B2}" type="sibTrans" cxnId="{2C80EA2C-1D1A-41C9-ADB1-96856E8B6118}">
      <dgm:prSet/>
      <dgm:spPr/>
      <dgm:t>
        <a:bodyPr/>
        <a:lstStyle/>
        <a:p>
          <a:endParaRPr lang="fr-FR"/>
        </a:p>
      </dgm:t>
    </dgm:pt>
    <dgm:pt modelId="{76710538-9CCD-4E4E-9BD1-1960CF261618}" type="parTrans" cxnId="{2C80EA2C-1D1A-41C9-ADB1-96856E8B6118}">
      <dgm:prSet/>
      <dgm:spPr/>
      <dgm:t>
        <a:bodyPr/>
        <a:lstStyle/>
        <a:p>
          <a:endParaRPr lang="fr-FR"/>
        </a:p>
      </dgm:t>
    </dgm:pt>
    <dgm:pt modelId="{3DF66CB5-E6FA-45C5-886E-934F6117DE7B}" type="pres">
      <dgm:prSet presAssocID="{32287195-C950-43AD-8039-0EAC15A381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913935-9B23-4BAA-8652-83BC3E070FF3}" type="pres">
      <dgm:prSet presAssocID="{17906D96-D648-40DB-B6BA-615AD371827D}" presName="centerShape" presStyleLbl="node0" presStyleIdx="0" presStyleCnt="1"/>
      <dgm:spPr/>
      <dgm:t>
        <a:bodyPr/>
        <a:lstStyle/>
        <a:p>
          <a:endParaRPr lang="fr-FR"/>
        </a:p>
      </dgm:t>
    </dgm:pt>
    <dgm:pt modelId="{3F7376C7-3BD8-47F1-A93A-9E91AF2B815C}" type="pres">
      <dgm:prSet presAssocID="{E8AAD060-F5F6-46C4-A02B-7740E729F9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906207-FC4C-40D7-997E-2BFCBEA666FC}" type="pres">
      <dgm:prSet presAssocID="{E8AAD060-F5F6-46C4-A02B-7740E729F9C7}" presName="dummy" presStyleCnt="0"/>
      <dgm:spPr/>
    </dgm:pt>
    <dgm:pt modelId="{C629BDA5-5269-4055-89F6-D6879DA5D154}" type="pres">
      <dgm:prSet presAssocID="{1E3D849E-F779-4BF9-942C-6C56060AC582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33F7D55-720C-4DBF-A685-3F4D986958B0}" type="pres">
      <dgm:prSet presAssocID="{6F1E35B9-ACD2-466C-B306-F9775DDDB1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016BD6-AB11-400C-AE97-D73CC52C61F4}" type="pres">
      <dgm:prSet presAssocID="{6F1E35B9-ACD2-466C-B306-F9775DDDB1A9}" presName="dummy" presStyleCnt="0"/>
      <dgm:spPr/>
    </dgm:pt>
    <dgm:pt modelId="{3C182F0F-BC22-4B74-9697-AA97A20FC0A8}" type="pres">
      <dgm:prSet presAssocID="{D646A821-0F13-4541-B0C3-1182BFBC7D97}" presName="sibTrans" presStyleLbl="sibTrans2D1" presStyleIdx="1" presStyleCnt="3"/>
      <dgm:spPr/>
      <dgm:t>
        <a:bodyPr/>
        <a:lstStyle/>
        <a:p>
          <a:endParaRPr lang="fr-FR"/>
        </a:p>
      </dgm:t>
    </dgm:pt>
    <dgm:pt modelId="{43A489E3-E464-411D-8D58-5DC207048E39}" type="pres">
      <dgm:prSet presAssocID="{FD204CEB-98C7-4799-A14D-1B63759F541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26B628-9B55-436F-BDBD-BEC97499B078}" type="pres">
      <dgm:prSet presAssocID="{FD204CEB-98C7-4799-A14D-1B63759F541C}" presName="dummy" presStyleCnt="0"/>
      <dgm:spPr/>
    </dgm:pt>
    <dgm:pt modelId="{248D2D5E-C552-4724-ABF4-59AF921E6C2C}" type="pres">
      <dgm:prSet presAssocID="{385F7B24-7DCB-4B2C-A646-2EEA519C4C0A}" presName="sibTrans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80A4FB13-57E8-4736-923A-8FFC5B0D0E2C}" type="presOf" srcId="{6F1E35B9-ACD2-466C-B306-F9775DDDB1A9}" destId="{B33F7D55-720C-4DBF-A685-3F4D986958B0}" srcOrd="0" destOrd="0" presId="urn:microsoft.com/office/officeart/2005/8/layout/radial6"/>
    <dgm:cxn modelId="{F82D239B-CB0B-4863-AECA-2283D33A2361}" type="presOf" srcId="{D646A821-0F13-4541-B0C3-1182BFBC7D97}" destId="{3C182F0F-BC22-4B74-9697-AA97A20FC0A8}" srcOrd="0" destOrd="0" presId="urn:microsoft.com/office/officeart/2005/8/layout/radial6"/>
    <dgm:cxn modelId="{EF0E4125-93E8-4A35-9AA5-BE176284A1DC}" type="presOf" srcId="{FD204CEB-98C7-4799-A14D-1B63759F541C}" destId="{43A489E3-E464-411D-8D58-5DC207048E39}" srcOrd="0" destOrd="0" presId="urn:microsoft.com/office/officeart/2005/8/layout/radial6"/>
    <dgm:cxn modelId="{2C80EA2C-1D1A-41C9-ADB1-96856E8B6118}" srcId="{32287195-C950-43AD-8039-0EAC15A38103}" destId="{0C1ADB25-7106-4326-A931-2FCCB88FF409}" srcOrd="1" destOrd="0" parTransId="{76710538-9CCD-4E4E-9BD1-1960CF261618}" sibTransId="{B0C075A4-54B1-4365-800A-1CD3AB60E2B2}"/>
    <dgm:cxn modelId="{127580AE-287E-452D-AB1C-4652850EFDC0}" type="presOf" srcId="{385F7B24-7DCB-4B2C-A646-2EEA519C4C0A}" destId="{248D2D5E-C552-4724-ABF4-59AF921E6C2C}" srcOrd="0" destOrd="0" presId="urn:microsoft.com/office/officeart/2005/8/layout/radial6"/>
    <dgm:cxn modelId="{BFACBCA5-9B93-4503-8E73-45D132E115F8}" srcId="{17906D96-D648-40DB-B6BA-615AD371827D}" destId="{6F1E35B9-ACD2-466C-B306-F9775DDDB1A9}" srcOrd="1" destOrd="0" parTransId="{EEA79F5D-7CE6-4AF6-831E-2EEE51210AC9}" sibTransId="{D646A821-0F13-4541-B0C3-1182BFBC7D97}"/>
    <dgm:cxn modelId="{F3F33545-CF9A-45C5-B57C-B77B32594FED}" type="presOf" srcId="{E8AAD060-F5F6-46C4-A02B-7740E729F9C7}" destId="{3F7376C7-3BD8-47F1-A93A-9E91AF2B815C}" srcOrd="0" destOrd="0" presId="urn:microsoft.com/office/officeart/2005/8/layout/radial6"/>
    <dgm:cxn modelId="{F2CEFA00-28E8-4647-96C5-C127C91A7163}" srcId="{32287195-C950-43AD-8039-0EAC15A38103}" destId="{17906D96-D648-40DB-B6BA-615AD371827D}" srcOrd="0" destOrd="0" parTransId="{7CC6F354-F842-4A84-8A4B-CCEE62287FB8}" sibTransId="{F81A2BD8-265F-4274-83D9-D587B419AF8D}"/>
    <dgm:cxn modelId="{66AC41B5-B636-49F7-A17F-6ED19B4B06D2}" type="presOf" srcId="{32287195-C950-43AD-8039-0EAC15A38103}" destId="{3DF66CB5-E6FA-45C5-886E-934F6117DE7B}" srcOrd="0" destOrd="0" presId="urn:microsoft.com/office/officeart/2005/8/layout/radial6"/>
    <dgm:cxn modelId="{D15AAC0B-5339-4234-A7C4-0C4E94AC60BD}" type="presOf" srcId="{1E3D849E-F779-4BF9-942C-6C56060AC582}" destId="{C629BDA5-5269-4055-89F6-D6879DA5D154}" srcOrd="0" destOrd="0" presId="urn:microsoft.com/office/officeart/2005/8/layout/radial6"/>
    <dgm:cxn modelId="{6582323B-EA92-4BA8-8D59-EC95FB85EA5E}" type="presOf" srcId="{17906D96-D648-40DB-B6BA-615AD371827D}" destId="{F6913935-9B23-4BAA-8652-83BC3E070FF3}" srcOrd="0" destOrd="0" presId="urn:microsoft.com/office/officeart/2005/8/layout/radial6"/>
    <dgm:cxn modelId="{0713F437-5DD4-4A6D-BF24-0D9C23CDF4FC}" srcId="{17906D96-D648-40DB-B6BA-615AD371827D}" destId="{FD204CEB-98C7-4799-A14D-1B63759F541C}" srcOrd="2" destOrd="0" parTransId="{764A1DE1-950E-4BE4-BAE0-5354F7A6EE99}" sibTransId="{385F7B24-7DCB-4B2C-A646-2EEA519C4C0A}"/>
    <dgm:cxn modelId="{D87EB310-F9AA-41B8-B6A9-82B33E03536C}" srcId="{17906D96-D648-40DB-B6BA-615AD371827D}" destId="{E8AAD060-F5F6-46C4-A02B-7740E729F9C7}" srcOrd="0" destOrd="0" parTransId="{F76DB46B-1481-4BD3-A6B8-668C8FA2E104}" sibTransId="{1E3D849E-F779-4BF9-942C-6C56060AC582}"/>
    <dgm:cxn modelId="{34905F65-64E9-48D7-B09F-BF1068EAFCDD}" type="presParOf" srcId="{3DF66CB5-E6FA-45C5-886E-934F6117DE7B}" destId="{F6913935-9B23-4BAA-8652-83BC3E070FF3}" srcOrd="0" destOrd="0" presId="urn:microsoft.com/office/officeart/2005/8/layout/radial6"/>
    <dgm:cxn modelId="{F533951D-A09F-4C98-852F-40ABC20A7BD6}" type="presParOf" srcId="{3DF66CB5-E6FA-45C5-886E-934F6117DE7B}" destId="{3F7376C7-3BD8-47F1-A93A-9E91AF2B815C}" srcOrd="1" destOrd="0" presId="urn:microsoft.com/office/officeart/2005/8/layout/radial6"/>
    <dgm:cxn modelId="{F3D893FD-2024-4672-BDAF-E3925576930A}" type="presParOf" srcId="{3DF66CB5-E6FA-45C5-886E-934F6117DE7B}" destId="{7A906207-FC4C-40D7-997E-2BFCBEA666FC}" srcOrd="2" destOrd="0" presId="urn:microsoft.com/office/officeart/2005/8/layout/radial6"/>
    <dgm:cxn modelId="{53EF7D88-1898-4EB4-935B-A49D28F3E8FE}" type="presParOf" srcId="{3DF66CB5-E6FA-45C5-886E-934F6117DE7B}" destId="{C629BDA5-5269-4055-89F6-D6879DA5D154}" srcOrd="3" destOrd="0" presId="urn:microsoft.com/office/officeart/2005/8/layout/radial6"/>
    <dgm:cxn modelId="{9A6A650D-B97C-4FFA-91EA-1AC006A18EDC}" type="presParOf" srcId="{3DF66CB5-E6FA-45C5-886E-934F6117DE7B}" destId="{B33F7D55-720C-4DBF-A685-3F4D986958B0}" srcOrd="4" destOrd="0" presId="urn:microsoft.com/office/officeart/2005/8/layout/radial6"/>
    <dgm:cxn modelId="{62FC063F-0A68-43B4-A00A-159710D0C4AD}" type="presParOf" srcId="{3DF66CB5-E6FA-45C5-886E-934F6117DE7B}" destId="{3A016BD6-AB11-400C-AE97-D73CC52C61F4}" srcOrd="5" destOrd="0" presId="urn:microsoft.com/office/officeart/2005/8/layout/radial6"/>
    <dgm:cxn modelId="{579B6DF4-E781-4234-A62C-36D93EAC91C6}" type="presParOf" srcId="{3DF66CB5-E6FA-45C5-886E-934F6117DE7B}" destId="{3C182F0F-BC22-4B74-9697-AA97A20FC0A8}" srcOrd="6" destOrd="0" presId="urn:microsoft.com/office/officeart/2005/8/layout/radial6"/>
    <dgm:cxn modelId="{E1BB60AB-F1E1-4EC9-953E-B1EAB37E39A8}" type="presParOf" srcId="{3DF66CB5-E6FA-45C5-886E-934F6117DE7B}" destId="{43A489E3-E464-411D-8D58-5DC207048E39}" srcOrd="7" destOrd="0" presId="urn:microsoft.com/office/officeart/2005/8/layout/radial6"/>
    <dgm:cxn modelId="{B5055259-D4B2-44FC-8C53-D51C2412C4C5}" type="presParOf" srcId="{3DF66CB5-E6FA-45C5-886E-934F6117DE7B}" destId="{8C26B628-9B55-436F-BDBD-BEC97499B078}" srcOrd="8" destOrd="0" presId="urn:microsoft.com/office/officeart/2005/8/layout/radial6"/>
    <dgm:cxn modelId="{C4CCEC05-DAB2-41F9-8A28-233708B303A9}" type="presParOf" srcId="{3DF66CB5-E6FA-45C5-886E-934F6117DE7B}" destId="{248D2D5E-C552-4724-ABF4-59AF921E6C2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913CF-6C77-4C3F-B5DB-A8F188E4A92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4152F21-B962-4696-9C80-CE096E1C8843}">
      <dgm:prSet phldrT="[Text]"/>
      <dgm:spPr/>
      <dgm:t>
        <a:bodyPr/>
        <a:lstStyle/>
        <a:p>
          <a:r>
            <a:rPr lang="ar-TN" b="1" dirty="0">
              <a:cs typeface="+mj-cs"/>
            </a:rPr>
            <a:t>تقوية الإحساس بالحماية والانتماء</a:t>
          </a:r>
          <a:endParaRPr lang="fr-FR" b="1" dirty="0"/>
        </a:p>
      </dgm:t>
    </dgm:pt>
    <dgm:pt modelId="{E1DD693F-E2D4-4763-BD44-E01B640EC9C4}" type="parTrans" cxnId="{8B4B031E-6254-49FD-B420-02DBEAF48D34}">
      <dgm:prSet/>
      <dgm:spPr/>
      <dgm:t>
        <a:bodyPr/>
        <a:lstStyle/>
        <a:p>
          <a:endParaRPr lang="fr-FR"/>
        </a:p>
      </dgm:t>
    </dgm:pt>
    <dgm:pt modelId="{BBCC654C-5EA0-4F68-B6C0-8B799F5E060F}" type="sibTrans" cxnId="{8B4B031E-6254-49FD-B420-02DBEAF48D34}">
      <dgm:prSet/>
      <dgm:spPr/>
      <dgm:t>
        <a:bodyPr/>
        <a:lstStyle/>
        <a:p>
          <a:endParaRPr lang="fr-FR"/>
        </a:p>
      </dgm:t>
    </dgm:pt>
    <dgm:pt modelId="{7CFF2657-298F-4A02-A15A-3F1EDB020774}">
      <dgm:prSet phldrT="[Text]"/>
      <dgm:spPr/>
      <dgm:t>
        <a:bodyPr/>
        <a:lstStyle/>
        <a:p>
          <a:r>
            <a:rPr lang="ar-TN" b="1" dirty="0">
              <a:cs typeface="+mj-cs"/>
            </a:rPr>
            <a:t>تقليص المخاطر النّفسيّة الاجتماعيّة</a:t>
          </a:r>
          <a:endParaRPr lang="fr-FR" b="1" dirty="0"/>
        </a:p>
      </dgm:t>
    </dgm:pt>
    <dgm:pt modelId="{59867CF6-C277-4309-9636-5261A959380D}" type="parTrans" cxnId="{2FC57978-3924-415A-9D4B-EF905A089F4E}">
      <dgm:prSet/>
      <dgm:spPr/>
      <dgm:t>
        <a:bodyPr/>
        <a:lstStyle/>
        <a:p>
          <a:endParaRPr lang="fr-FR"/>
        </a:p>
      </dgm:t>
    </dgm:pt>
    <dgm:pt modelId="{EE523F1E-6F81-43D8-A88F-ECE3599DE0B8}" type="sibTrans" cxnId="{2FC57978-3924-415A-9D4B-EF905A089F4E}">
      <dgm:prSet/>
      <dgm:spPr/>
      <dgm:t>
        <a:bodyPr/>
        <a:lstStyle/>
        <a:p>
          <a:endParaRPr lang="fr-FR"/>
        </a:p>
      </dgm:t>
    </dgm:pt>
    <dgm:pt modelId="{6864912D-B263-4010-A142-442B68652F3F}">
      <dgm:prSet phldrT="[Text]"/>
      <dgm:spPr/>
      <dgm:t>
        <a:bodyPr/>
        <a:lstStyle/>
        <a:p>
          <a:r>
            <a:rPr lang="ar-TN" b="1" dirty="0">
              <a:cs typeface="+mj-cs"/>
            </a:rPr>
            <a:t>الارتقاء بثقّافة العمل والمساهمة في تكريس ثقّافة المؤسّسة</a:t>
          </a:r>
          <a:endParaRPr lang="fr-FR" b="1" dirty="0"/>
        </a:p>
      </dgm:t>
    </dgm:pt>
    <dgm:pt modelId="{17FC83DC-ADD0-41E0-B795-B92B6FF141E1}" type="parTrans" cxnId="{652BDE98-CBF6-4356-8CBE-A5AE824673E5}">
      <dgm:prSet/>
      <dgm:spPr/>
      <dgm:t>
        <a:bodyPr/>
        <a:lstStyle/>
        <a:p>
          <a:endParaRPr lang="fr-FR"/>
        </a:p>
      </dgm:t>
    </dgm:pt>
    <dgm:pt modelId="{944128CB-422E-444C-867F-A4A6019F7945}" type="sibTrans" cxnId="{652BDE98-CBF6-4356-8CBE-A5AE824673E5}">
      <dgm:prSet/>
      <dgm:spPr/>
      <dgm:t>
        <a:bodyPr/>
        <a:lstStyle/>
        <a:p>
          <a:endParaRPr lang="fr-FR"/>
        </a:p>
      </dgm:t>
    </dgm:pt>
    <dgm:pt modelId="{F1E84A0D-D353-4260-B425-3543B85006AF}">
      <dgm:prSet phldrT="[Text]"/>
      <dgm:spPr/>
      <dgm:t>
        <a:bodyPr/>
        <a:lstStyle/>
        <a:p>
          <a:r>
            <a:rPr lang="ar-TN" b="1" dirty="0">
              <a:cs typeface="+mj-cs"/>
            </a:rPr>
            <a:t>تطوّر في الأداء المهني والمردوديّة وهذا مؤشّر على صحّة المؤسّسة</a:t>
          </a:r>
          <a:endParaRPr lang="fr-FR" b="1" dirty="0"/>
        </a:p>
      </dgm:t>
    </dgm:pt>
    <dgm:pt modelId="{B8A61C84-F642-4DD4-AA6B-A11D575B3143}" type="parTrans" cxnId="{4215A456-72B9-432F-8119-EE908F9573A4}">
      <dgm:prSet/>
      <dgm:spPr/>
      <dgm:t>
        <a:bodyPr/>
        <a:lstStyle/>
        <a:p>
          <a:endParaRPr lang="fr-FR"/>
        </a:p>
      </dgm:t>
    </dgm:pt>
    <dgm:pt modelId="{CA03B54A-0254-4E9A-8EDC-7C8031F95BA4}" type="sibTrans" cxnId="{4215A456-72B9-432F-8119-EE908F9573A4}">
      <dgm:prSet/>
      <dgm:spPr/>
      <dgm:t>
        <a:bodyPr/>
        <a:lstStyle/>
        <a:p>
          <a:endParaRPr lang="fr-FR"/>
        </a:p>
      </dgm:t>
    </dgm:pt>
    <dgm:pt modelId="{D6CCC4DC-D0EA-442B-93B3-D85DBE83089A}" type="pres">
      <dgm:prSet presAssocID="{E4D913CF-6C77-4C3F-B5DB-A8F188E4A927}" presName="CompostProcess" presStyleCnt="0">
        <dgm:presLayoutVars>
          <dgm:dir val="rev"/>
          <dgm:resizeHandles val="exact"/>
        </dgm:presLayoutVars>
      </dgm:prSet>
      <dgm:spPr/>
    </dgm:pt>
    <dgm:pt modelId="{960F61A0-F910-4531-B663-B7DE4917AE06}" type="pres">
      <dgm:prSet presAssocID="{E4D913CF-6C77-4C3F-B5DB-A8F188E4A927}" presName="arrow" presStyleLbl="bgShp" presStyleIdx="0" presStyleCnt="1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</dgm:pt>
    <dgm:pt modelId="{0D27A5DF-8B5E-4766-BEFA-E68B40567AEB}" type="pres">
      <dgm:prSet presAssocID="{E4D913CF-6C77-4C3F-B5DB-A8F188E4A927}" presName="linearProcess" presStyleCnt="0"/>
      <dgm:spPr/>
    </dgm:pt>
    <dgm:pt modelId="{EF4A2768-73D0-4040-905A-E7B4700B2BD3}" type="pres">
      <dgm:prSet presAssocID="{A4152F21-B962-4696-9C80-CE096E1C884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87E427-2A91-4114-87F5-A1CB6ECA86A4}" type="pres">
      <dgm:prSet presAssocID="{BBCC654C-5EA0-4F68-B6C0-8B799F5E060F}" presName="sibTrans" presStyleCnt="0"/>
      <dgm:spPr/>
    </dgm:pt>
    <dgm:pt modelId="{A5C1483D-EABE-41C0-B959-95DC5CBB367B}" type="pres">
      <dgm:prSet presAssocID="{7CFF2657-298F-4A02-A15A-3F1EDB02077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40690-3B9A-4946-9C77-1AC3D5A4EA61}" type="pres">
      <dgm:prSet presAssocID="{EE523F1E-6F81-43D8-A88F-ECE3599DE0B8}" presName="sibTrans" presStyleCnt="0"/>
      <dgm:spPr/>
    </dgm:pt>
    <dgm:pt modelId="{E0255C3D-F8C6-4B18-BA68-CFEB658DB1B9}" type="pres">
      <dgm:prSet presAssocID="{6864912D-B263-4010-A142-442B68652F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C79FA4-C58C-4A0D-8124-C8B13A9CC831}" type="pres">
      <dgm:prSet presAssocID="{944128CB-422E-444C-867F-A4A6019F7945}" presName="sibTrans" presStyleCnt="0"/>
      <dgm:spPr/>
    </dgm:pt>
    <dgm:pt modelId="{4491D767-FCA4-41E3-BA4D-B160D8D58C62}" type="pres">
      <dgm:prSet presAssocID="{F1E84A0D-D353-4260-B425-3543B85006A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87748C-9963-4B88-AA90-273E4C897921}" type="presOf" srcId="{7CFF2657-298F-4A02-A15A-3F1EDB020774}" destId="{A5C1483D-EABE-41C0-B959-95DC5CBB367B}" srcOrd="0" destOrd="0" presId="urn:microsoft.com/office/officeart/2005/8/layout/hProcess9"/>
    <dgm:cxn modelId="{8B4B031E-6254-49FD-B420-02DBEAF48D34}" srcId="{E4D913CF-6C77-4C3F-B5DB-A8F188E4A927}" destId="{A4152F21-B962-4696-9C80-CE096E1C8843}" srcOrd="0" destOrd="0" parTransId="{E1DD693F-E2D4-4763-BD44-E01B640EC9C4}" sibTransId="{BBCC654C-5EA0-4F68-B6C0-8B799F5E060F}"/>
    <dgm:cxn modelId="{2FC57978-3924-415A-9D4B-EF905A089F4E}" srcId="{E4D913CF-6C77-4C3F-B5DB-A8F188E4A927}" destId="{7CFF2657-298F-4A02-A15A-3F1EDB020774}" srcOrd="1" destOrd="0" parTransId="{59867CF6-C277-4309-9636-5261A959380D}" sibTransId="{EE523F1E-6F81-43D8-A88F-ECE3599DE0B8}"/>
    <dgm:cxn modelId="{E6FB40B3-352B-45BF-8821-435F473FEF3D}" type="presOf" srcId="{E4D913CF-6C77-4C3F-B5DB-A8F188E4A927}" destId="{D6CCC4DC-D0EA-442B-93B3-D85DBE83089A}" srcOrd="0" destOrd="0" presId="urn:microsoft.com/office/officeart/2005/8/layout/hProcess9"/>
    <dgm:cxn modelId="{0ED902BA-3BAE-45BD-80D5-D5FB0B5E5ABC}" type="presOf" srcId="{F1E84A0D-D353-4260-B425-3543B85006AF}" destId="{4491D767-FCA4-41E3-BA4D-B160D8D58C62}" srcOrd="0" destOrd="0" presId="urn:microsoft.com/office/officeart/2005/8/layout/hProcess9"/>
    <dgm:cxn modelId="{4215A456-72B9-432F-8119-EE908F9573A4}" srcId="{E4D913CF-6C77-4C3F-B5DB-A8F188E4A927}" destId="{F1E84A0D-D353-4260-B425-3543B85006AF}" srcOrd="3" destOrd="0" parTransId="{B8A61C84-F642-4DD4-AA6B-A11D575B3143}" sibTransId="{CA03B54A-0254-4E9A-8EDC-7C8031F95BA4}"/>
    <dgm:cxn modelId="{652BDE98-CBF6-4356-8CBE-A5AE824673E5}" srcId="{E4D913CF-6C77-4C3F-B5DB-A8F188E4A927}" destId="{6864912D-B263-4010-A142-442B68652F3F}" srcOrd="2" destOrd="0" parTransId="{17FC83DC-ADD0-41E0-B795-B92B6FF141E1}" sibTransId="{944128CB-422E-444C-867F-A4A6019F7945}"/>
    <dgm:cxn modelId="{BB2C15F1-A84A-4A07-BA08-CA6697F4745A}" type="presOf" srcId="{6864912D-B263-4010-A142-442B68652F3F}" destId="{E0255C3D-F8C6-4B18-BA68-CFEB658DB1B9}" srcOrd="0" destOrd="0" presId="urn:microsoft.com/office/officeart/2005/8/layout/hProcess9"/>
    <dgm:cxn modelId="{02FF6696-2E47-430C-A98E-605C131087E1}" type="presOf" srcId="{A4152F21-B962-4696-9C80-CE096E1C8843}" destId="{EF4A2768-73D0-4040-905A-E7B4700B2BD3}" srcOrd="0" destOrd="0" presId="urn:microsoft.com/office/officeart/2005/8/layout/hProcess9"/>
    <dgm:cxn modelId="{37259063-4C01-4898-9304-AF8DB3617BDE}" type="presParOf" srcId="{D6CCC4DC-D0EA-442B-93B3-D85DBE83089A}" destId="{960F61A0-F910-4531-B663-B7DE4917AE06}" srcOrd="0" destOrd="0" presId="urn:microsoft.com/office/officeart/2005/8/layout/hProcess9"/>
    <dgm:cxn modelId="{CEE4ED66-2887-4D34-B74F-759C2F287E3D}" type="presParOf" srcId="{D6CCC4DC-D0EA-442B-93B3-D85DBE83089A}" destId="{0D27A5DF-8B5E-4766-BEFA-E68B40567AEB}" srcOrd="1" destOrd="0" presId="urn:microsoft.com/office/officeart/2005/8/layout/hProcess9"/>
    <dgm:cxn modelId="{3DD24A80-093B-4EA4-9BC5-0756C746D52D}" type="presParOf" srcId="{0D27A5DF-8B5E-4766-BEFA-E68B40567AEB}" destId="{EF4A2768-73D0-4040-905A-E7B4700B2BD3}" srcOrd="0" destOrd="0" presId="urn:microsoft.com/office/officeart/2005/8/layout/hProcess9"/>
    <dgm:cxn modelId="{F8D7DE26-F902-4298-BFB8-B497D761D329}" type="presParOf" srcId="{0D27A5DF-8B5E-4766-BEFA-E68B40567AEB}" destId="{4F87E427-2A91-4114-87F5-A1CB6ECA86A4}" srcOrd="1" destOrd="0" presId="urn:microsoft.com/office/officeart/2005/8/layout/hProcess9"/>
    <dgm:cxn modelId="{847A86F2-0649-4A46-8D8B-E6FE0F4116B0}" type="presParOf" srcId="{0D27A5DF-8B5E-4766-BEFA-E68B40567AEB}" destId="{A5C1483D-EABE-41C0-B959-95DC5CBB367B}" srcOrd="2" destOrd="0" presId="urn:microsoft.com/office/officeart/2005/8/layout/hProcess9"/>
    <dgm:cxn modelId="{1A9C678F-C745-4349-9208-730F3ADB6528}" type="presParOf" srcId="{0D27A5DF-8B5E-4766-BEFA-E68B40567AEB}" destId="{5A140690-3B9A-4946-9C77-1AC3D5A4EA61}" srcOrd="3" destOrd="0" presId="urn:microsoft.com/office/officeart/2005/8/layout/hProcess9"/>
    <dgm:cxn modelId="{55B6701C-6D29-43B6-8389-21E0C6583F59}" type="presParOf" srcId="{0D27A5DF-8B5E-4766-BEFA-E68B40567AEB}" destId="{E0255C3D-F8C6-4B18-BA68-CFEB658DB1B9}" srcOrd="4" destOrd="0" presId="urn:microsoft.com/office/officeart/2005/8/layout/hProcess9"/>
    <dgm:cxn modelId="{0E3D291A-848D-4F24-A791-34B711CFD57A}" type="presParOf" srcId="{0D27A5DF-8B5E-4766-BEFA-E68B40567AEB}" destId="{DFC79FA4-C58C-4A0D-8124-C8B13A9CC831}" srcOrd="5" destOrd="0" presId="urn:microsoft.com/office/officeart/2005/8/layout/hProcess9"/>
    <dgm:cxn modelId="{E87A5E6D-F2A4-499B-B1A9-37E0E529F9D5}" type="presParOf" srcId="{0D27A5DF-8B5E-4766-BEFA-E68B40567AEB}" destId="{4491D767-FCA4-41E3-BA4D-B160D8D58C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DEB662-60E5-4352-830C-95AF9346DA2C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F4544B7-1443-4854-9E1E-9A7BFBE5CDE1}">
      <dgm:prSet/>
      <dgm:spPr/>
      <dgm:t>
        <a:bodyPr/>
        <a:lstStyle/>
        <a:p>
          <a:pPr rtl="1"/>
          <a:r>
            <a:rPr lang="ar-TN" dirty="0"/>
            <a:t>يقوّي الشّفافية والانسيابيّة في الإنجاز</a:t>
          </a:r>
          <a:endParaRPr lang="fr-FR" dirty="0"/>
        </a:p>
      </dgm:t>
    </dgm:pt>
    <dgm:pt modelId="{8936CA36-4856-488D-8C3B-2A06C6FEC305}" type="parTrans" cxnId="{282BCFC9-7F2A-42DB-8C50-BFEB7E0F447E}">
      <dgm:prSet/>
      <dgm:spPr/>
      <dgm:t>
        <a:bodyPr/>
        <a:lstStyle/>
        <a:p>
          <a:endParaRPr lang="fr-FR"/>
        </a:p>
      </dgm:t>
    </dgm:pt>
    <dgm:pt modelId="{5946B683-98E1-4D98-A92E-B26C636CAC31}" type="sibTrans" cxnId="{282BCFC9-7F2A-42DB-8C50-BFEB7E0F447E}">
      <dgm:prSet/>
      <dgm:spPr/>
      <dgm:t>
        <a:bodyPr/>
        <a:lstStyle/>
        <a:p>
          <a:endParaRPr lang="fr-FR"/>
        </a:p>
      </dgm:t>
    </dgm:pt>
    <dgm:pt modelId="{BE3EECFE-DE05-4D0B-AD29-CCFCD738A1E8}">
      <dgm:prSet/>
      <dgm:spPr>
        <a:solidFill>
          <a:srgbClr val="FF6600"/>
        </a:solidFill>
      </dgm:spPr>
      <dgm:t>
        <a:bodyPr/>
        <a:lstStyle/>
        <a:p>
          <a:r>
            <a:rPr lang="ar-TN" b="1" dirty="0"/>
            <a:t>إيمان الأعضاء بالعمل المشترك ضمن فريق متماسك ومنسجم يعزّز</a:t>
          </a:r>
          <a:r>
            <a:rPr lang="ar-TN" dirty="0"/>
            <a:t>: </a:t>
          </a:r>
          <a:endParaRPr lang="fr-FR" dirty="0"/>
        </a:p>
      </dgm:t>
    </dgm:pt>
    <dgm:pt modelId="{DBE55B41-F120-4258-984B-722DA8B449B2}" type="parTrans" cxnId="{495DA647-DEC7-4744-8B39-4A68CB3C4B95}">
      <dgm:prSet/>
      <dgm:spPr/>
      <dgm:t>
        <a:bodyPr/>
        <a:lstStyle/>
        <a:p>
          <a:endParaRPr lang="fr-FR"/>
        </a:p>
      </dgm:t>
    </dgm:pt>
    <dgm:pt modelId="{1702FDF8-4CAA-4520-8433-5D3D0766D10C}" type="sibTrans" cxnId="{495DA647-DEC7-4744-8B39-4A68CB3C4B95}">
      <dgm:prSet/>
      <dgm:spPr/>
      <dgm:t>
        <a:bodyPr/>
        <a:lstStyle/>
        <a:p>
          <a:endParaRPr lang="fr-FR"/>
        </a:p>
      </dgm:t>
    </dgm:pt>
    <dgm:pt modelId="{7E9E5BA9-1AF2-4189-B2CE-32F409FD775A}">
      <dgm:prSet/>
      <dgm:spPr/>
      <dgm:t>
        <a:bodyPr/>
        <a:lstStyle/>
        <a:p>
          <a:pPr rtl="1"/>
          <a:r>
            <a:rPr lang="ar-TN" dirty="0"/>
            <a:t>التّعاون والتّنسيق فيما بينهم ومع الأطراف لأكثر نجاعة</a:t>
          </a:r>
          <a:endParaRPr lang="fr-FR" dirty="0"/>
        </a:p>
      </dgm:t>
    </dgm:pt>
    <dgm:pt modelId="{62B218DE-72B0-4A36-B1E0-64330DD51221}" type="parTrans" cxnId="{C5264297-F6C6-4425-B7CC-EB033BFC0638}">
      <dgm:prSet/>
      <dgm:spPr/>
      <dgm:t>
        <a:bodyPr/>
        <a:lstStyle/>
        <a:p>
          <a:endParaRPr lang="fr-FR"/>
        </a:p>
      </dgm:t>
    </dgm:pt>
    <dgm:pt modelId="{6F040BA3-229F-49CB-9B57-AB84A0F8093D}" type="sibTrans" cxnId="{C5264297-F6C6-4425-B7CC-EB033BFC0638}">
      <dgm:prSet/>
      <dgm:spPr/>
      <dgm:t>
        <a:bodyPr/>
        <a:lstStyle/>
        <a:p>
          <a:endParaRPr lang="fr-FR"/>
        </a:p>
      </dgm:t>
    </dgm:pt>
    <dgm:pt modelId="{A5846963-188D-493D-A975-A9F950E0E146}" type="pres">
      <dgm:prSet presAssocID="{48DEB662-60E5-4352-830C-95AF9346DA2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43103A-351A-4C26-AA70-4FDAEF8DC6C2}" type="pres">
      <dgm:prSet presAssocID="{BE3EECFE-DE05-4D0B-AD29-CCFCD738A1E8}" presName="composite" presStyleCnt="0"/>
      <dgm:spPr/>
    </dgm:pt>
    <dgm:pt modelId="{A82DA524-FB94-41A1-98D5-B5F6A819D000}" type="pres">
      <dgm:prSet presAssocID="{BE3EECFE-DE05-4D0B-AD29-CCFCD738A1E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C32885-50A6-40D1-B0C7-A21941E964A3}" type="pres">
      <dgm:prSet presAssocID="{BE3EECFE-DE05-4D0B-AD29-CCFCD738A1E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5DA647-DEC7-4744-8B39-4A68CB3C4B95}" srcId="{48DEB662-60E5-4352-830C-95AF9346DA2C}" destId="{BE3EECFE-DE05-4D0B-AD29-CCFCD738A1E8}" srcOrd="0" destOrd="0" parTransId="{DBE55B41-F120-4258-984B-722DA8B449B2}" sibTransId="{1702FDF8-4CAA-4520-8433-5D3D0766D10C}"/>
    <dgm:cxn modelId="{282BCFC9-7F2A-42DB-8C50-BFEB7E0F447E}" srcId="{BE3EECFE-DE05-4D0B-AD29-CCFCD738A1E8}" destId="{DF4544B7-1443-4854-9E1E-9A7BFBE5CDE1}" srcOrd="1" destOrd="0" parTransId="{8936CA36-4856-488D-8C3B-2A06C6FEC305}" sibTransId="{5946B683-98E1-4D98-A92E-B26C636CAC31}"/>
    <dgm:cxn modelId="{772B4B70-DB51-46A4-A8E1-5C6B1227801D}" type="presOf" srcId="{DF4544B7-1443-4854-9E1E-9A7BFBE5CDE1}" destId="{DCC32885-50A6-40D1-B0C7-A21941E964A3}" srcOrd="0" destOrd="1" presId="urn:microsoft.com/office/officeart/2005/8/layout/chevron2"/>
    <dgm:cxn modelId="{C5264297-F6C6-4425-B7CC-EB033BFC0638}" srcId="{BE3EECFE-DE05-4D0B-AD29-CCFCD738A1E8}" destId="{7E9E5BA9-1AF2-4189-B2CE-32F409FD775A}" srcOrd="0" destOrd="0" parTransId="{62B218DE-72B0-4A36-B1E0-64330DD51221}" sibTransId="{6F040BA3-229F-49CB-9B57-AB84A0F8093D}"/>
    <dgm:cxn modelId="{CA492654-1395-418E-9A07-3F2153223846}" type="presOf" srcId="{BE3EECFE-DE05-4D0B-AD29-CCFCD738A1E8}" destId="{A82DA524-FB94-41A1-98D5-B5F6A819D000}" srcOrd="0" destOrd="0" presId="urn:microsoft.com/office/officeart/2005/8/layout/chevron2"/>
    <dgm:cxn modelId="{C14BCEA1-6972-48B6-9B9E-A231CFB47780}" type="presOf" srcId="{7E9E5BA9-1AF2-4189-B2CE-32F409FD775A}" destId="{DCC32885-50A6-40D1-B0C7-A21941E964A3}" srcOrd="0" destOrd="0" presId="urn:microsoft.com/office/officeart/2005/8/layout/chevron2"/>
    <dgm:cxn modelId="{1041EC5C-1843-4686-992A-E99AD621D8FF}" type="presOf" srcId="{48DEB662-60E5-4352-830C-95AF9346DA2C}" destId="{A5846963-188D-493D-A975-A9F950E0E146}" srcOrd="0" destOrd="0" presId="urn:microsoft.com/office/officeart/2005/8/layout/chevron2"/>
    <dgm:cxn modelId="{22DD0A45-F532-4F48-8D64-FC1E883BE1A9}" type="presParOf" srcId="{A5846963-188D-493D-A975-A9F950E0E146}" destId="{C543103A-351A-4C26-AA70-4FDAEF8DC6C2}" srcOrd="0" destOrd="0" presId="urn:microsoft.com/office/officeart/2005/8/layout/chevron2"/>
    <dgm:cxn modelId="{91BEBE64-17A2-4739-8999-F74DC87FCBA2}" type="presParOf" srcId="{C543103A-351A-4C26-AA70-4FDAEF8DC6C2}" destId="{A82DA524-FB94-41A1-98D5-B5F6A819D000}" srcOrd="0" destOrd="0" presId="urn:microsoft.com/office/officeart/2005/8/layout/chevron2"/>
    <dgm:cxn modelId="{B7AE6D47-EEF7-4848-95C2-8F31E1C19CBA}" type="presParOf" srcId="{C543103A-351A-4C26-AA70-4FDAEF8DC6C2}" destId="{DCC32885-50A6-40D1-B0C7-A21941E964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534F77-201E-4B35-9266-6484E236870C}" type="doc">
      <dgm:prSet loTypeId="urn:microsoft.com/office/officeart/2005/8/layout/hierarchy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EF4D4D6-20C6-45C8-9B3C-C28354B427C1}">
      <dgm:prSet phldrT="[Texte]" custT="1"/>
      <dgm:spPr/>
      <dgm:t>
        <a:bodyPr/>
        <a:lstStyle/>
        <a:p>
          <a:r>
            <a:rPr lang="ar-TN" sz="2400" b="1" dirty="0">
              <a:cs typeface="+mj-cs"/>
            </a:rPr>
            <a:t>من ركائز إرساء مناخ اجتماعي سليم</a:t>
          </a:r>
          <a:endParaRPr lang="fr-FR" sz="2400" b="1" dirty="0">
            <a:cs typeface="+mj-cs"/>
          </a:endParaRPr>
        </a:p>
      </dgm:t>
    </dgm:pt>
    <dgm:pt modelId="{AAE1C81D-7E2E-46BE-AD09-A01C539F5C63}" type="parTrans" cxnId="{42B2AF18-FDD4-4D47-933F-0F20F6AF18FB}">
      <dgm:prSet/>
      <dgm:spPr/>
      <dgm:t>
        <a:bodyPr/>
        <a:lstStyle/>
        <a:p>
          <a:endParaRPr lang="fr-FR"/>
        </a:p>
      </dgm:t>
    </dgm:pt>
    <dgm:pt modelId="{8A117E54-E6BA-49CD-A263-A6CE128B0752}" type="sibTrans" cxnId="{42B2AF18-FDD4-4D47-933F-0F20F6AF18FB}">
      <dgm:prSet/>
      <dgm:spPr/>
      <dgm:t>
        <a:bodyPr/>
        <a:lstStyle/>
        <a:p>
          <a:endParaRPr lang="fr-FR"/>
        </a:p>
      </dgm:t>
    </dgm:pt>
    <dgm:pt modelId="{79268BF6-1C07-4CD6-BA67-EA0106084589}">
      <dgm:prSet phldrT="[Texte]" custT="1"/>
      <dgm:spPr>
        <a:solidFill>
          <a:srgbClr val="FF6600"/>
        </a:solidFill>
      </dgm:spPr>
      <dgm:t>
        <a:bodyPr/>
        <a:lstStyle/>
        <a:p>
          <a:r>
            <a:rPr lang="ar-TN" sz="2400" b="1" dirty="0">
              <a:cs typeface="+mj-cs"/>
            </a:rPr>
            <a:t>تقليص الخلافات أو الأزمات التي قد تحصل </a:t>
          </a:r>
          <a:endParaRPr lang="fr-FR" sz="2400" b="1" dirty="0">
            <a:cs typeface="+mj-cs"/>
          </a:endParaRPr>
        </a:p>
      </dgm:t>
    </dgm:pt>
    <dgm:pt modelId="{8727A2F3-7DBB-4524-867F-6E0B5163B3F5}" type="parTrans" cxnId="{E8B9924C-F902-4DD3-8012-8C282AED6337}">
      <dgm:prSet/>
      <dgm:spPr/>
      <dgm:t>
        <a:bodyPr/>
        <a:lstStyle/>
        <a:p>
          <a:endParaRPr lang="fr-FR"/>
        </a:p>
      </dgm:t>
    </dgm:pt>
    <dgm:pt modelId="{4E7A30BA-44E9-467C-B1CD-9327C76E5309}" type="sibTrans" cxnId="{E8B9924C-F902-4DD3-8012-8C282AED6337}">
      <dgm:prSet/>
      <dgm:spPr/>
      <dgm:t>
        <a:bodyPr/>
        <a:lstStyle/>
        <a:p>
          <a:endParaRPr lang="fr-FR"/>
        </a:p>
      </dgm:t>
    </dgm:pt>
    <dgm:pt modelId="{DBFC8A3B-FB04-4A88-8688-CF15E0E6AA9A}">
      <dgm:prSet phldrT="[Texte]" custT="1"/>
      <dgm:spPr>
        <a:solidFill>
          <a:srgbClr val="FF6600"/>
        </a:solidFill>
      </dgm:spPr>
      <dgm:t>
        <a:bodyPr/>
        <a:lstStyle/>
        <a:p>
          <a:pPr algn="r" rtl="1"/>
          <a:r>
            <a:rPr lang="ar-TN" sz="2300" dirty="0"/>
            <a:t> </a:t>
          </a:r>
          <a:r>
            <a:rPr lang="ar-TN" sz="2400" b="1" dirty="0">
              <a:cs typeface="+mj-cs"/>
            </a:rPr>
            <a:t>العمود الفقري لكلّ الأنشطة</a:t>
          </a:r>
        </a:p>
        <a:p>
          <a:pPr algn="r" rtl="1"/>
          <a:endParaRPr lang="fr-FR" sz="2300" dirty="0"/>
        </a:p>
      </dgm:t>
    </dgm:pt>
    <dgm:pt modelId="{87AAC3AA-E921-4B17-A424-DC728A6871BA}" type="parTrans" cxnId="{4D3060B7-4397-42CE-9AB9-6B3B010647DB}">
      <dgm:prSet/>
      <dgm:spPr/>
      <dgm:t>
        <a:bodyPr/>
        <a:lstStyle/>
        <a:p>
          <a:endParaRPr lang="fr-FR"/>
        </a:p>
      </dgm:t>
    </dgm:pt>
    <dgm:pt modelId="{035C136C-E0F7-4AC5-BA9D-558231ADD4C3}" type="sibTrans" cxnId="{4D3060B7-4397-42CE-9AB9-6B3B010647DB}">
      <dgm:prSet/>
      <dgm:spPr/>
      <dgm:t>
        <a:bodyPr/>
        <a:lstStyle/>
        <a:p>
          <a:endParaRPr lang="fr-FR"/>
        </a:p>
      </dgm:t>
    </dgm:pt>
    <dgm:pt modelId="{B043FEC8-5ACD-4170-9772-AEAAB12749F9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ar-TN" sz="2400" b="1" dirty="0">
              <a:cs typeface="+mj-cs"/>
            </a:rPr>
            <a:t>محور الرّوح القياديّة</a:t>
          </a:r>
          <a:endParaRPr lang="fr-FR" sz="2400" b="1" dirty="0">
            <a:cs typeface="+mj-cs"/>
          </a:endParaRPr>
        </a:p>
      </dgm:t>
    </dgm:pt>
    <dgm:pt modelId="{9D89DB39-14A2-4FA4-802A-DFF841F5F1C0}" type="parTrans" cxnId="{898147F4-2B14-4E51-BFC4-BDBCDA7709CE}">
      <dgm:prSet/>
      <dgm:spPr/>
      <dgm:t>
        <a:bodyPr/>
        <a:lstStyle/>
        <a:p>
          <a:endParaRPr lang="fr-FR"/>
        </a:p>
      </dgm:t>
    </dgm:pt>
    <dgm:pt modelId="{6FCEB099-F96C-4D43-969F-525DB39DCCC3}" type="sibTrans" cxnId="{898147F4-2B14-4E51-BFC4-BDBCDA7709CE}">
      <dgm:prSet/>
      <dgm:spPr/>
      <dgm:t>
        <a:bodyPr/>
        <a:lstStyle/>
        <a:p>
          <a:endParaRPr lang="fr-FR"/>
        </a:p>
      </dgm:t>
    </dgm:pt>
    <dgm:pt modelId="{5B1DD0EA-1D96-4AB2-8456-7CABA63E8C19}">
      <dgm:prSet phldrT="[Texte]"/>
      <dgm:spPr/>
      <dgm:t>
        <a:bodyPr/>
        <a:lstStyle/>
        <a:p>
          <a:pPr rtl="1"/>
          <a:r>
            <a:rPr lang="ar-TN" b="1" dirty="0"/>
            <a:t>الاتّصال الجيّد والفعّال</a:t>
          </a:r>
          <a:endParaRPr lang="fr-FR" b="1" dirty="0"/>
        </a:p>
      </dgm:t>
    </dgm:pt>
    <dgm:pt modelId="{DBAF6B33-4DFC-48FA-A165-CC4F4F343F51}" type="parTrans" cxnId="{DD38B86C-7D56-4156-BDCE-002E36EA59A8}">
      <dgm:prSet/>
      <dgm:spPr/>
      <dgm:t>
        <a:bodyPr/>
        <a:lstStyle/>
        <a:p>
          <a:endParaRPr lang="fr-FR"/>
        </a:p>
      </dgm:t>
    </dgm:pt>
    <dgm:pt modelId="{8CEAB784-1DD9-4349-B734-8D88754938EE}" type="sibTrans" cxnId="{DD38B86C-7D56-4156-BDCE-002E36EA59A8}">
      <dgm:prSet/>
      <dgm:spPr/>
      <dgm:t>
        <a:bodyPr/>
        <a:lstStyle/>
        <a:p>
          <a:endParaRPr lang="fr-FR"/>
        </a:p>
      </dgm:t>
    </dgm:pt>
    <dgm:pt modelId="{EC389EA7-C449-4D69-A6B9-076DC4A7221D}" type="pres">
      <dgm:prSet presAssocID="{D1534F77-201E-4B35-9266-6484E23687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BC29A01-C63F-4D8E-9F42-76998B78E32F}" type="pres">
      <dgm:prSet presAssocID="{3EF4D4D6-20C6-45C8-9B3C-C28354B427C1}" presName="vertOne" presStyleCnt="0"/>
      <dgm:spPr/>
    </dgm:pt>
    <dgm:pt modelId="{D16E7DEE-D2E0-44CD-B624-63DB3855916A}" type="pres">
      <dgm:prSet presAssocID="{3EF4D4D6-20C6-45C8-9B3C-C28354B427C1}" presName="txOne" presStyleLbl="node0" presStyleIdx="0" presStyleCnt="2" custScaleX="58738" custScaleY="46720" custLinFactY="34689" custLinFactNeighborX="-2457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68D7C17-3075-41A1-971C-22B465778BAD}" type="pres">
      <dgm:prSet presAssocID="{3EF4D4D6-20C6-45C8-9B3C-C28354B427C1}" presName="parTransOne" presStyleCnt="0"/>
      <dgm:spPr/>
    </dgm:pt>
    <dgm:pt modelId="{A92BEFB2-7EBC-41AB-91E3-646E92CB0FB8}" type="pres">
      <dgm:prSet presAssocID="{3EF4D4D6-20C6-45C8-9B3C-C28354B427C1}" presName="horzOne" presStyleCnt="0"/>
      <dgm:spPr/>
    </dgm:pt>
    <dgm:pt modelId="{1A0F901A-532A-437E-B90F-93DC22A697A7}" type="pres">
      <dgm:prSet presAssocID="{79268BF6-1C07-4CD6-BA67-EA0106084589}" presName="vertTwo" presStyleCnt="0"/>
      <dgm:spPr/>
    </dgm:pt>
    <dgm:pt modelId="{9D6255F0-2ADE-4801-ABA7-4443AA6525AE}" type="pres">
      <dgm:prSet presAssocID="{79268BF6-1C07-4CD6-BA67-EA0106084589}" presName="txTwo" presStyleLbl="node2" presStyleIdx="0" presStyleCnt="2" custScaleX="184546" custScaleY="42951" custLinFactX="17019" custLinFactNeighborX="100000" custLinFactNeighborY="389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FF98FC-2368-4C9A-8407-B3EABBDFDFBD}" type="pres">
      <dgm:prSet presAssocID="{79268BF6-1C07-4CD6-BA67-EA0106084589}" presName="horzTwo" presStyleCnt="0"/>
      <dgm:spPr/>
    </dgm:pt>
    <dgm:pt modelId="{9A9B72AE-8DE9-4A61-9CD8-D491B1997350}" type="pres">
      <dgm:prSet presAssocID="{4E7A30BA-44E9-467C-B1CD-9327C76E5309}" presName="sibSpaceTwo" presStyleCnt="0"/>
      <dgm:spPr/>
    </dgm:pt>
    <dgm:pt modelId="{D377E6E0-BC93-4D6F-91F8-3AC22B1D59BA}" type="pres">
      <dgm:prSet presAssocID="{DBFC8A3B-FB04-4A88-8688-CF15E0E6AA9A}" presName="vertTwo" presStyleCnt="0"/>
      <dgm:spPr/>
    </dgm:pt>
    <dgm:pt modelId="{B80C1C7C-5C5E-49AA-8A69-D3A7BCAD88E3}" type="pres">
      <dgm:prSet presAssocID="{DBFC8A3B-FB04-4A88-8688-CF15E0E6AA9A}" presName="txTwo" presStyleLbl="node2" presStyleIdx="1" presStyleCnt="2" custScaleX="128908" custScaleY="42158" custLinFactX="86209" custLinFactY="-22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463844-31E6-4C8D-A616-CC131A5082CF}" type="pres">
      <dgm:prSet presAssocID="{DBFC8A3B-FB04-4A88-8688-CF15E0E6AA9A}" presName="parTransTwo" presStyleCnt="0"/>
      <dgm:spPr/>
    </dgm:pt>
    <dgm:pt modelId="{ED2769BC-015E-4FD1-BB4E-98ACC8611AE7}" type="pres">
      <dgm:prSet presAssocID="{DBFC8A3B-FB04-4A88-8688-CF15E0E6AA9A}" presName="horzTwo" presStyleCnt="0"/>
      <dgm:spPr/>
    </dgm:pt>
    <dgm:pt modelId="{E4D44773-F733-4E1F-9CCC-BEF197D935AA}" type="pres">
      <dgm:prSet presAssocID="{B043FEC8-5ACD-4170-9772-AEAAB12749F9}" presName="vertThree" presStyleCnt="0"/>
      <dgm:spPr/>
    </dgm:pt>
    <dgm:pt modelId="{184C22DE-1858-43FF-9868-B5038F1568A6}" type="pres">
      <dgm:prSet presAssocID="{B043FEC8-5ACD-4170-9772-AEAAB12749F9}" presName="txThree" presStyleLbl="node3" presStyleIdx="0" presStyleCnt="1" custScaleX="176803" custScaleY="38031" custLinFactX="132145" custLinFactNeighborX="200000" custLinFactNeighborY="-101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CA893F-4E03-4B8E-A40C-4535A4A90722}" type="pres">
      <dgm:prSet presAssocID="{B043FEC8-5ACD-4170-9772-AEAAB12749F9}" presName="horzThree" presStyleCnt="0"/>
      <dgm:spPr/>
    </dgm:pt>
    <dgm:pt modelId="{5B6785D0-60BB-49B7-A47C-B7175F0439C0}" type="pres">
      <dgm:prSet presAssocID="{8A117E54-E6BA-49CD-A263-A6CE128B0752}" presName="sibSpaceOne" presStyleCnt="0"/>
      <dgm:spPr/>
    </dgm:pt>
    <dgm:pt modelId="{1AA243D7-31C9-43B4-83F9-F8A50949FDD3}" type="pres">
      <dgm:prSet presAssocID="{5B1DD0EA-1D96-4AB2-8456-7CABA63E8C19}" presName="vertOne" presStyleCnt="0"/>
      <dgm:spPr/>
    </dgm:pt>
    <dgm:pt modelId="{F600B162-99BC-436A-B01D-1DC3894E8BE1}" type="pres">
      <dgm:prSet presAssocID="{5B1DD0EA-1D96-4AB2-8456-7CABA63E8C19}" presName="txOne" presStyleLbl="node0" presStyleIdx="1" presStyleCnt="2" custScaleX="375344" custScaleY="39845" custLinFactX="-100000" custLinFactNeighborX="-101101" custLinFactNeighborY="-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E83051-3634-4732-8425-9D6856B18BFF}" type="pres">
      <dgm:prSet presAssocID="{5B1DD0EA-1D96-4AB2-8456-7CABA63E8C19}" presName="horzOne" presStyleCnt="0"/>
      <dgm:spPr/>
    </dgm:pt>
  </dgm:ptLst>
  <dgm:cxnLst>
    <dgm:cxn modelId="{4D3060B7-4397-42CE-9AB9-6B3B010647DB}" srcId="{3EF4D4D6-20C6-45C8-9B3C-C28354B427C1}" destId="{DBFC8A3B-FB04-4A88-8688-CF15E0E6AA9A}" srcOrd="1" destOrd="0" parTransId="{87AAC3AA-E921-4B17-A424-DC728A6871BA}" sibTransId="{035C136C-E0F7-4AC5-BA9D-558231ADD4C3}"/>
    <dgm:cxn modelId="{7B3DA5D1-3A94-4C0F-A265-C9565C516801}" type="presOf" srcId="{5B1DD0EA-1D96-4AB2-8456-7CABA63E8C19}" destId="{F600B162-99BC-436A-B01D-1DC3894E8BE1}" srcOrd="0" destOrd="0" presId="urn:microsoft.com/office/officeart/2005/8/layout/hierarchy4"/>
    <dgm:cxn modelId="{42B2AF18-FDD4-4D47-933F-0F20F6AF18FB}" srcId="{D1534F77-201E-4B35-9266-6484E236870C}" destId="{3EF4D4D6-20C6-45C8-9B3C-C28354B427C1}" srcOrd="0" destOrd="0" parTransId="{AAE1C81D-7E2E-46BE-AD09-A01C539F5C63}" sibTransId="{8A117E54-E6BA-49CD-A263-A6CE128B0752}"/>
    <dgm:cxn modelId="{E8B9924C-F902-4DD3-8012-8C282AED6337}" srcId="{3EF4D4D6-20C6-45C8-9B3C-C28354B427C1}" destId="{79268BF6-1C07-4CD6-BA67-EA0106084589}" srcOrd="0" destOrd="0" parTransId="{8727A2F3-7DBB-4524-867F-6E0B5163B3F5}" sibTransId="{4E7A30BA-44E9-467C-B1CD-9327C76E5309}"/>
    <dgm:cxn modelId="{83733A8E-B20D-4AC1-A5CA-725675BB6C35}" type="presOf" srcId="{3EF4D4D6-20C6-45C8-9B3C-C28354B427C1}" destId="{D16E7DEE-D2E0-44CD-B624-63DB3855916A}" srcOrd="0" destOrd="0" presId="urn:microsoft.com/office/officeart/2005/8/layout/hierarchy4"/>
    <dgm:cxn modelId="{50DB956B-1793-4DEA-9747-3CEC9A66ECA2}" type="presOf" srcId="{D1534F77-201E-4B35-9266-6484E236870C}" destId="{EC389EA7-C449-4D69-A6B9-076DC4A7221D}" srcOrd="0" destOrd="0" presId="urn:microsoft.com/office/officeart/2005/8/layout/hierarchy4"/>
    <dgm:cxn modelId="{DD38B86C-7D56-4156-BDCE-002E36EA59A8}" srcId="{D1534F77-201E-4B35-9266-6484E236870C}" destId="{5B1DD0EA-1D96-4AB2-8456-7CABA63E8C19}" srcOrd="1" destOrd="0" parTransId="{DBAF6B33-4DFC-48FA-A165-CC4F4F343F51}" sibTransId="{8CEAB784-1DD9-4349-B734-8D88754938EE}"/>
    <dgm:cxn modelId="{C7B47B96-89A9-4E02-908B-F32996EE9072}" type="presOf" srcId="{79268BF6-1C07-4CD6-BA67-EA0106084589}" destId="{9D6255F0-2ADE-4801-ABA7-4443AA6525AE}" srcOrd="0" destOrd="0" presId="urn:microsoft.com/office/officeart/2005/8/layout/hierarchy4"/>
    <dgm:cxn modelId="{898147F4-2B14-4E51-BFC4-BDBCDA7709CE}" srcId="{DBFC8A3B-FB04-4A88-8688-CF15E0E6AA9A}" destId="{B043FEC8-5ACD-4170-9772-AEAAB12749F9}" srcOrd="0" destOrd="0" parTransId="{9D89DB39-14A2-4FA4-802A-DFF841F5F1C0}" sibTransId="{6FCEB099-F96C-4D43-969F-525DB39DCCC3}"/>
    <dgm:cxn modelId="{4BC97995-9FA7-4505-A796-5D02530C4C4B}" type="presOf" srcId="{DBFC8A3B-FB04-4A88-8688-CF15E0E6AA9A}" destId="{B80C1C7C-5C5E-49AA-8A69-D3A7BCAD88E3}" srcOrd="0" destOrd="0" presId="urn:microsoft.com/office/officeart/2005/8/layout/hierarchy4"/>
    <dgm:cxn modelId="{CE5FBB7B-A97E-4063-AD29-F0C95B930782}" type="presOf" srcId="{B043FEC8-5ACD-4170-9772-AEAAB12749F9}" destId="{184C22DE-1858-43FF-9868-B5038F1568A6}" srcOrd="0" destOrd="0" presId="urn:microsoft.com/office/officeart/2005/8/layout/hierarchy4"/>
    <dgm:cxn modelId="{9F289331-21C9-4938-AD0C-3920E1F95710}" type="presParOf" srcId="{EC389EA7-C449-4D69-A6B9-076DC4A7221D}" destId="{2BC29A01-C63F-4D8E-9F42-76998B78E32F}" srcOrd="0" destOrd="0" presId="urn:microsoft.com/office/officeart/2005/8/layout/hierarchy4"/>
    <dgm:cxn modelId="{88BB23D8-41D4-4F1B-8B29-0E0A406644FF}" type="presParOf" srcId="{2BC29A01-C63F-4D8E-9F42-76998B78E32F}" destId="{D16E7DEE-D2E0-44CD-B624-63DB3855916A}" srcOrd="0" destOrd="0" presId="urn:microsoft.com/office/officeart/2005/8/layout/hierarchy4"/>
    <dgm:cxn modelId="{3F22FB19-053A-41BE-8A15-D5F0931917BC}" type="presParOf" srcId="{2BC29A01-C63F-4D8E-9F42-76998B78E32F}" destId="{F68D7C17-3075-41A1-971C-22B465778BAD}" srcOrd="1" destOrd="0" presId="urn:microsoft.com/office/officeart/2005/8/layout/hierarchy4"/>
    <dgm:cxn modelId="{D36B6751-57C4-48A6-95E8-F431044213FE}" type="presParOf" srcId="{2BC29A01-C63F-4D8E-9F42-76998B78E32F}" destId="{A92BEFB2-7EBC-41AB-91E3-646E92CB0FB8}" srcOrd="2" destOrd="0" presId="urn:microsoft.com/office/officeart/2005/8/layout/hierarchy4"/>
    <dgm:cxn modelId="{5764CB5A-E805-4F9E-A243-646CC2B8CC1F}" type="presParOf" srcId="{A92BEFB2-7EBC-41AB-91E3-646E92CB0FB8}" destId="{1A0F901A-532A-437E-B90F-93DC22A697A7}" srcOrd="0" destOrd="0" presId="urn:microsoft.com/office/officeart/2005/8/layout/hierarchy4"/>
    <dgm:cxn modelId="{FD59AC9B-7AAC-4408-A16B-19CCBB7ED4F9}" type="presParOf" srcId="{1A0F901A-532A-437E-B90F-93DC22A697A7}" destId="{9D6255F0-2ADE-4801-ABA7-4443AA6525AE}" srcOrd="0" destOrd="0" presId="urn:microsoft.com/office/officeart/2005/8/layout/hierarchy4"/>
    <dgm:cxn modelId="{673021EB-136A-45DA-B4A7-969F74B36E27}" type="presParOf" srcId="{1A0F901A-532A-437E-B90F-93DC22A697A7}" destId="{2FFF98FC-2368-4C9A-8407-B3EABBDFDFBD}" srcOrd="1" destOrd="0" presId="urn:microsoft.com/office/officeart/2005/8/layout/hierarchy4"/>
    <dgm:cxn modelId="{99999ED1-5464-4D25-AE1E-3F21D3DE4356}" type="presParOf" srcId="{A92BEFB2-7EBC-41AB-91E3-646E92CB0FB8}" destId="{9A9B72AE-8DE9-4A61-9CD8-D491B1997350}" srcOrd="1" destOrd="0" presId="urn:microsoft.com/office/officeart/2005/8/layout/hierarchy4"/>
    <dgm:cxn modelId="{528AE72F-7C65-42BC-BB0C-6A43F6AD8E09}" type="presParOf" srcId="{A92BEFB2-7EBC-41AB-91E3-646E92CB0FB8}" destId="{D377E6E0-BC93-4D6F-91F8-3AC22B1D59BA}" srcOrd="2" destOrd="0" presId="urn:microsoft.com/office/officeart/2005/8/layout/hierarchy4"/>
    <dgm:cxn modelId="{C5B328E5-D742-4242-B291-FB869D26FA28}" type="presParOf" srcId="{D377E6E0-BC93-4D6F-91F8-3AC22B1D59BA}" destId="{B80C1C7C-5C5E-49AA-8A69-D3A7BCAD88E3}" srcOrd="0" destOrd="0" presId="urn:microsoft.com/office/officeart/2005/8/layout/hierarchy4"/>
    <dgm:cxn modelId="{471EC082-90B4-43E2-9296-221C7AD74BDD}" type="presParOf" srcId="{D377E6E0-BC93-4D6F-91F8-3AC22B1D59BA}" destId="{D8463844-31E6-4C8D-A616-CC131A5082CF}" srcOrd="1" destOrd="0" presId="urn:microsoft.com/office/officeart/2005/8/layout/hierarchy4"/>
    <dgm:cxn modelId="{D85FBCD9-04B6-4AFF-910D-415FBD3F4BCA}" type="presParOf" srcId="{D377E6E0-BC93-4D6F-91F8-3AC22B1D59BA}" destId="{ED2769BC-015E-4FD1-BB4E-98ACC8611AE7}" srcOrd="2" destOrd="0" presId="urn:microsoft.com/office/officeart/2005/8/layout/hierarchy4"/>
    <dgm:cxn modelId="{422C69C3-DEB2-40F9-BA0E-E583BFDF0AED}" type="presParOf" srcId="{ED2769BC-015E-4FD1-BB4E-98ACC8611AE7}" destId="{E4D44773-F733-4E1F-9CCC-BEF197D935AA}" srcOrd="0" destOrd="0" presId="urn:microsoft.com/office/officeart/2005/8/layout/hierarchy4"/>
    <dgm:cxn modelId="{697B0910-1FE1-4D16-BE9A-2AA6F46831D8}" type="presParOf" srcId="{E4D44773-F733-4E1F-9CCC-BEF197D935AA}" destId="{184C22DE-1858-43FF-9868-B5038F1568A6}" srcOrd="0" destOrd="0" presId="urn:microsoft.com/office/officeart/2005/8/layout/hierarchy4"/>
    <dgm:cxn modelId="{EEA7C39F-514F-4530-82BD-DC34FE3DDD3B}" type="presParOf" srcId="{E4D44773-F733-4E1F-9CCC-BEF197D935AA}" destId="{34CA893F-4E03-4B8E-A40C-4535A4A90722}" srcOrd="1" destOrd="0" presId="urn:microsoft.com/office/officeart/2005/8/layout/hierarchy4"/>
    <dgm:cxn modelId="{AF10494B-96FF-4C88-B947-E0F5CDE2DE7A}" type="presParOf" srcId="{EC389EA7-C449-4D69-A6B9-076DC4A7221D}" destId="{5B6785D0-60BB-49B7-A47C-B7175F0439C0}" srcOrd="1" destOrd="0" presId="urn:microsoft.com/office/officeart/2005/8/layout/hierarchy4"/>
    <dgm:cxn modelId="{73F04A29-96BE-4414-BA58-8B514DA89740}" type="presParOf" srcId="{EC389EA7-C449-4D69-A6B9-076DC4A7221D}" destId="{1AA243D7-31C9-43B4-83F9-F8A50949FDD3}" srcOrd="2" destOrd="0" presId="urn:microsoft.com/office/officeart/2005/8/layout/hierarchy4"/>
    <dgm:cxn modelId="{0991EE65-D8C7-4D05-9D4E-2EC4600D674D}" type="presParOf" srcId="{1AA243D7-31C9-43B4-83F9-F8A50949FDD3}" destId="{F600B162-99BC-436A-B01D-1DC3894E8BE1}" srcOrd="0" destOrd="0" presId="urn:microsoft.com/office/officeart/2005/8/layout/hierarchy4"/>
    <dgm:cxn modelId="{AAB2E32D-4530-4359-8F57-A37C7221F3A1}" type="presParOf" srcId="{1AA243D7-31C9-43B4-83F9-F8A50949FDD3}" destId="{62E83051-3634-4732-8425-9D6856B18B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4E516-2BCD-491B-A37B-15363425C8D3}">
      <dsp:nvSpPr>
        <dsp:cNvPr id="0" name=""/>
        <dsp:cNvSpPr/>
      </dsp:nvSpPr>
      <dsp:spPr>
        <a:xfrm>
          <a:off x="1921" y="0"/>
          <a:ext cx="2013965" cy="4968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300" kern="1200" dirty="0"/>
            <a:t>تأثير سلبي عل صورة العلامة التّجاريّة للمؤسّسة </a:t>
          </a:r>
          <a:r>
            <a:rPr lang="fr-FR" sz="2300" kern="1200" dirty="0"/>
            <a:t> </a:t>
          </a:r>
          <a:br>
            <a:rPr lang="fr-FR" sz="2300" kern="1200" dirty="0"/>
          </a:br>
          <a:r>
            <a:rPr lang="fr-FR" sz="2300" kern="1200" dirty="0"/>
            <a:t>(</a:t>
          </a:r>
          <a:r>
            <a:rPr lang="fr-FR" sz="2300" kern="1200" dirty="0" err="1"/>
            <a:t>Branding</a:t>
          </a:r>
          <a:r>
            <a:rPr lang="fr-FR" sz="2300" kern="1200" dirty="0"/>
            <a:t> issues)</a:t>
          </a:r>
        </a:p>
      </dsp:txBody>
      <dsp:txXfrm>
        <a:off x="1921" y="1987420"/>
        <a:ext cx="2013965" cy="1987420"/>
      </dsp:txXfrm>
    </dsp:sp>
    <dsp:sp modelId="{6FD07798-2DEA-4535-A243-B33AD56FD98B}">
      <dsp:nvSpPr>
        <dsp:cNvPr id="0" name=""/>
        <dsp:cNvSpPr/>
      </dsp:nvSpPr>
      <dsp:spPr>
        <a:xfrm>
          <a:off x="181640" y="298113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CAAAB-7FF5-4079-BDC9-FBE777C2A604}">
      <dsp:nvSpPr>
        <dsp:cNvPr id="0" name=""/>
        <dsp:cNvSpPr/>
      </dsp:nvSpPr>
      <dsp:spPr>
        <a:xfrm>
          <a:off x="2076305" y="0"/>
          <a:ext cx="2013965" cy="49685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kern="1200" dirty="0"/>
            <a:t>تأثير سلبي على المردوديّة، على ازدهار المؤسّسة وأيضا على حصولها على شهادة </a:t>
          </a:r>
          <a:r>
            <a:rPr lang="fr-FR" sz="2400" kern="1200" dirty="0"/>
            <a:t>ISO</a:t>
          </a:r>
        </a:p>
      </dsp:txBody>
      <dsp:txXfrm>
        <a:off x="2076305" y="1987420"/>
        <a:ext cx="2013965" cy="1987420"/>
      </dsp:txXfrm>
    </dsp:sp>
    <dsp:sp modelId="{DB0A02AE-F5CD-404C-9BCF-9936004056D4}">
      <dsp:nvSpPr>
        <dsp:cNvPr id="0" name=""/>
        <dsp:cNvSpPr/>
      </dsp:nvSpPr>
      <dsp:spPr>
        <a:xfrm>
          <a:off x="2256024" y="298113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7DD21-364E-4226-B18D-9E5E691A175E}">
      <dsp:nvSpPr>
        <dsp:cNvPr id="0" name=""/>
        <dsp:cNvSpPr/>
      </dsp:nvSpPr>
      <dsp:spPr>
        <a:xfrm>
          <a:off x="4150689" y="0"/>
          <a:ext cx="2013965" cy="4968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4000" kern="1200" dirty="0"/>
            <a:t>تكلفة باهضة </a:t>
          </a:r>
          <a:endParaRPr lang="fr-FR" sz="4000" kern="1200" dirty="0"/>
        </a:p>
      </dsp:txBody>
      <dsp:txXfrm>
        <a:off x="4150689" y="1987420"/>
        <a:ext cx="2013965" cy="1987420"/>
      </dsp:txXfrm>
    </dsp:sp>
    <dsp:sp modelId="{F3C66CAA-CF09-44B6-B7DE-22598ADD318D}">
      <dsp:nvSpPr>
        <dsp:cNvPr id="0" name=""/>
        <dsp:cNvSpPr/>
      </dsp:nvSpPr>
      <dsp:spPr>
        <a:xfrm>
          <a:off x="4330408" y="298113"/>
          <a:ext cx="1654527" cy="1654527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9DC84-0D6A-41BC-BD6F-E6E784CB7132}">
      <dsp:nvSpPr>
        <dsp:cNvPr id="0" name=""/>
        <dsp:cNvSpPr/>
      </dsp:nvSpPr>
      <dsp:spPr>
        <a:xfrm>
          <a:off x="6225073" y="0"/>
          <a:ext cx="2013965" cy="4968552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300" kern="1200" dirty="0"/>
            <a:t>التّغييرات المتعدّدة لليد العاملة</a:t>
          </a:r>
          <a:r>
            <a:rPr lang="fr-FR" sz="2300" kern="1200" dirty="0"/>
            <a:t> </a:t>
          </a:r>
          <a:br>
            <a:rPr lang="fr-FR" sz="2300" kern="1200" dirty="0"/>
          </a:br>
          <a:r>
            <a:rPr lang="fr-FR" sz="2300" kern="1200" dirty="0"/>
            <a:t>(</a:t>
          </a:r>
          <a:r>
            <a:rPr lang="fr-FR" sz="2300" kern="1200" dirty="0" smtClean="0"/>
            <a:t>Turnover</a:t>
          </a:r>
          <a:r>
            <a:rPr lang="fr-FR" sz="2300" kern="1200" dirty="0"/>
            <a:t>)</a:t>
          </a:r>
        </a:p>
      </dsp:txBody>
      <dsp:txXfrm>
        <a:off x="6225073" y="1987420"/>
        <a:ext cx="2013965" cy="1987420"/>
      </dsp:txXfrm>
    </dsp:sp>
    <dsp:sp modelId="{07CA071A-D495-4DD5-AC46-E0624051288C}">
      <dsp:nvSpPr>
        <dsp:cNvPr id="0" name=""/>
        <dsp:cNvSpPr/>
      </dsp:nvSpPr>
      <dsp:spPr>
        <a:xfrm>
          <a:off x="6407993" y="298113"/>
          <a:ext cx="1656000" cy="1654527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79AC-5947-420E-884F-C0D7DD959CD4}">
      <dsp:nvSpPr>
        <dsp:cNvPr id="0" name=""/>
        <dsp:cNvSpPr/>
      </dsp:nvSpPr>
      <dsp:spPr>
        <a:xfrm>
          <a:off x="329638" y="3974841"/>
          <a:ext cx="7581683" cy="745282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6A0DE-F5D5-4383-9F15-9651B9BA2050}">
      <dsp:nvSpPr>
        <dsp:cNvPr id="0" name=""/>
        <dsp:cNvSpPr/>
      </dsp:nvSpPr>
      <dsp:spPr>
        <a:xfrm rot="5400000">
          <a:off x="3974150" y="1153880"/>
          <a:ext cx="4596546" cy="228878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7191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900" kern="1200" dirty="0"/>
            <a:t>1- مفاهيم أساسّية للتّفاوض</a:t>
          </a:r>
          <a:endParaRPr lang="en-US" sz="2900" kern="1200" dirty="0"/>
        </a:p>
      </dsp:txBody>
      <dsp:txXfrm rot="5400000">
        <a:off x="3974150" y="1153880"/>
        <a:ext cx="4596546" cy="2288785"/>
      </dsp:txXfrm>
    </dsp:sp>
    <dsp:sp modelId="{B64F4F5D-E5D9-40FA-A068-F44D9BD2A9C5}">
      <dsp:nvSpPr>
        <dsp:cNvPr id="0" name=""/>
        <dsp:cNvSpPr/>
      </dsp:nvSpPr>
      <dsp:spPr>
        <a:xfrm rot="5400000">
          <a:off x="1410135" y="1050312"/>
          <a:ext cx="4596546" cy="2495920"/>
        </a:xfrm>
        <a:prstGeom prst="flowChartManualOperation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7191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900" kern="1200" dirty="0"/>
            <a:t>2</a:t>
          </a:r>
          <a:r>
            <a:rPr lang="fr-FR" sz="2900" kern="1200" dirty="0"/>
            <a:t> </a:t>
          </a:r>
          <a:r>
            <a:rPr lang="ar-TN" sz="2900" kern="1200" dirty="0"/>
            <a:t>- أنواع التّفاوض الجماعي (ربح/ ربح –</a:t>
          </a:r>
          <a:r>
            <a:rPr lang="fr-FR" sz="2900" kern="1200" dirty="0"/>
            <a:t> </a:t>
          </a:r>
          <a:r>
            <a:rPr lang="ar-TN" sz="2900" kern="1200" dirty="0"/>
            <a:t> ربح/</a:t>
          </a:r>
          <a:r>
            <a:rPr lang="fr-FR" sz="2900" kern="1200" dirty="0"/>
            <a:t> </a:t>
          </a:r>
          <a:r>
            <a:rPr lang="ar-TN" sz="2900" kern="1200" dirty="0"/>
            <a:t>خسارة)</a:t>
          </a:r>
          <a:endParaRPr lang="en-US" sz="2900" kern="1200" dirty="0"/>
        </a:p>
      </dsp:txBody>
      <dsp:txXfrm rot="5400000">
        <a:off x="1410135" y="1050312"/>
        <a:ext cx="4596546" cy="2495920"/>
      </dsp:txXfrm>
    </dsp:sp>
    <dsp:sp modelId="{A9080D9F-972B-4CC8-80FF-4F362B468BA9}">
      <dsp:nvSpPr>
        <dsp:cNvPr id="0" name=""/>
        <dsp:cNvSpPr/>
      </dsp:nvSpPr>
      <dsp:spPr>
        <a:xfrm rot="5400000">
          <a:off x="-1141705" y="1153880"/>
          <a:ext cx="4596546" cy="2288785"/>
        </a:xfrm>
        <a:prstGeom prst="flowChartManualOperation">
          <a:avLst/>
        </a:prstGeom>
        <a:gradFill rotWithShape="0">
          <a:gsLst>
            <a:gs pos="0">
              <a:schemeClr val="accent2">
                <a:hueOff val="-5788618"/>
                <a:satOff val="-42145"/>
                <a:lumOff val="40980"/>
                <a:alphaOff val="0"/>
                <a:shade val="51000"/>
                <a:satMod val="130000"/>
              </a:schemeClr>
            </a:gs>
            <a:gs pos="80000">
              <a:schemeClr val="accent2">
                <a:hueOff val="-5788618"/>
                <a:satOff val="-42145"/>
                <a:lumOff val="4098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88618"/>
                <a:satOff val="-42145"/>
                <a:lumOff val="409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7191" bIns="0" numCol="1" spcCol="1270" anchor="t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900" kern="1200" dirty="0">
              <a:solidFill>
                <a:schemeClr val="tx1"/>
              </a:solidFill>
            </a:rPr>
            <a:t>3- استراتيجيات التّفاوض</a:t>
          </a:r>
          <a:endParaRPr lang="en-US" sz="2900" kern="1200" dirty="0">
            <a:solidFill>
              <a:schemeClr val="tx1"/>
            </a:solidFill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dirty="0">
              <a:solidFill>
                <a:schemeClr val="tx1"/>
              </a:solidFill>
            </a:rPr>
            <a:t>وفق الأهداف المنشودة ( ماذا؟ )</a:t>
          </a:r>
          <a:endParaRPr lang="en-US" sz="2300" kern="1200" dirty="0">
            <a:solidFill>
              <a:schemeClr val="tx1"/>
            </a:solidFill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300" kern="1200" dirty="0">
              <a:solidFill>
                <a:schemeClr val="tx1"/>
              </a:solidFill>
            </a:rPr>
            <a:t>وفق السّلوك التّفاوضي (كيف؟) </a:t>
          </a:r>
          <a:endParaRPr lang="en-US" sz="2300" kern="1200" dirty="0">
            <a:solidFill>
              <a:schemeClr val="tx1"/>
            </a:solidFill>
          </a:endParaRPr>
        </a:p>
      </dsp:txBody>
      <dsp:txXfrm rot="5400000">
        <a:off x="-1141705" y="1153880"/>
        <a:ext cx="4596546" cy="22887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F2550-3024-4F54-A706-9D3D625480C8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13114286"/>
            <a:gd name="adj2" fmla="val 16200000"/>
            <a:gd name="adj3" fmla="val 3909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C8F8A5-0257-4BCA-BB47-B696B0F97B83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10028571"/>
            <a:gd name="adj2" fmla="val 13114286"/>
            <a:gd name="adj3" fmla="val 3909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609061-DE9A-4E43-A590-3AD314C3B325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6942857"/>
            <a:gd name="adj2" fmla="val 10028571"/>
            <a:gd name="adj3" fmla="val 3909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B0D85D-A456-41FD-A087-2B41EB119B04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3857143"/>
            <a:gd name="adj2" fmla="val 6942857"/>
            <a:gd name="adj3" fmla="val 3909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808617-D55E-4072-8E18-4B04064A0612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771429"/>
            <a:gd name="adj2" fmla="val 3857143"/>
            <a:gd name="adj3" fmla="val 3909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10FC12-7327-4BAB-92A8-840CE273F38D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19285714"/>
            <a:gd name="adj2" fmla="val 771429"/>
            <a:gd name="adj3" fmla="val 3909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48741F-8799-46E6-9D7E-A33C1BDB91E9}">
      <dsp:nvSpPr>
        <dsp:cNvPr id="0" name=""/>
        <dsp:cNvSpPr/>
      </dsp:nvSpPr>
      <dsp:spPr>
        <a:xfrm>
          <a:off x="2085615" y="665168"/>
          <a:ext cx="5261816" cy="5261816"/>
        </a:xfrm>
        <a:prstGeom prst="blockArc">
          <a:avLst>
            <a:gd name="adj1" fmla="val 16200000"/>
            <a:gd name="adj2" fmla="val 19285714"/>
            <a:gd name="adj3" fmla="val 390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F49BE4-9627-4740-82E7-BF54E4C74111}">
      <dsp:nvSpPr>
        <dsp:cNvPr id="0" name=""/>
        <dsp:cNvSpPr/>
      </dsp:nvSpPr>
      <dsp:spPr>
        <a:xfrm>
          <a:off x="3696299" y="2275852"/>
          <a:ext cx="2040449" cy="20404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500" b="1" kern="1200" dirty="0"/>
            <a:t>من الأهداف العامّة لإجراء المفاوضات الجماعيّة:</a:t>
          </a:r>
          <a:endParaRPr lang="fr-FR" sz="2500" b="1" kern="1200" dirty="0"/>
        </a:p>
      </dsp:txBody>
      <dsp:txXfrm>
        <a:off x="3696299" y="2275852"/>
        <a:ext cx="2040449" cy="2040449"/>
      </dsp:txXfrm>
    </dsp:sp>
    <dsp:sp modelId="{5CFA1889-4D73-4CE8-91C5-CAE348415548}">
      <dsp:nvSpPr>
        <dsp:cNvPr id="0" name=""/>
        <dsp:cNvSpPr/>
      </dsp:nvSpPr>
      <dsp:spPr>
        <a:xfrm>
          <a:off x="4002366" y="2430"/>
          <a:ext cx="1428314" cy="14283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700" b="1" kern="1200" dirty="0"/>
            <a:t>حلّ المشاكل </a:t>
          </a:r>
          <a:r>
            <a:rPr lang="ar-MA" sz="1700" b="1" kern="1200" dirty="0"/>
            <a:t>و </a:t>
          </a:r>
          <a:r>
            <a:rPr lang="ar-TN" sz="1700" b="1" kern="1200" dirty="0"/>
            <a:t>تسوية النّزاعات. </a:t>
          </a:r>
          <a:endParaRPr lang="fr-FR" sz="1700" b="1" kern="1200" dirty="0"/>
        </a:p>
      </dsp:txBody>
      <dsp:txXfrm>
        <a:off x="4002366" y="2430"/>
        <a:ext cx="1428314" cy="1428314"/>
      </dsp:txXfrm>
    </dsp:sp>
    <dsp:sp modelId="{6071C6F0-F858-45A6-9E30-7756BA7AE451}">
      <dsp:nvSpPr>
        <dsp:cNvPr id="0" name=""/>
        <dsp:cNvSpPr/>
      </dsp:nvSpPr>
      <dsp:spPr>
        <a:xfrm>
          <a:off x="6019092" y="973634"/>
          <a:ext cx="1428314" cy="1428314"/>
        </a:xfrm>
        <a:prstGeom prst="ellipse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/>
            <a:t>ا</a:t>
          </a:r>
          <a:r>
            <a:rPr lang="ar-TN" sz="1700" b="1" kern="1200"/>
            <a:t>لحفاظ على المناخ الاجتماعي السّليم</a:t>
          </a:r>
          <a:endParaRPr lang="fr-FR" sz="1700" b="1" kern="1200" dirty="0"/>
        </a:p>
      </dsp:txBody>
      <dsp:txXfrm>
        <a:off x="6019092" y="973634"/>
        <a:ext cx="1428314" cy="1428314"/>
      </dsp:txXfrm>
    </dsp:sp>
    <dsp:sp modelId="{AA021FED-FF25-4207-83CA-173DBB1C953E}">
      <dsp:nvSpPr>
        <dsp:cNvPr id="0" name=""/>
        <dsp:cNvSpPr/>
      </dsp:nvSpPr>
      <dsp:spPr>
        <a:xfrm>
          <a:off x="6517182" y="3155909"/>
          <a:ext cx="1428314" cy="142831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700" b="1" kern="1200"/>
            <a:t>تحقيق المكاسب</a:t>
          </a:r>
          <a:r>
            <a:rPr lang="fr-FR" sz="1700" b="1" kern="1200"/>
            <a:t>. </a:t>
          </a:r>
          <a:endParaRPr lang="fr-FR" sz="1700" b="1" kern="1200" dirty="0"/>
        </a:p>
      </dsp:txBody>
      <dsp:txXfrm>
        <a:off x="6517182" y="3155909"/>
        <a:ext cx="1428314" cy="1428314"/>
      </dsp:txXfrm>
    </dsp:sp>
    <dsp:sp modelId="{041E1B24-5F2A-4E30-AFB3-A8536290D2ED}">
      <dsp:nvSpPr>
        <dsp:cNvPr id="0" name=""/>
        <dsp:cNvSpPr/>
      </dsp:nvSpPr>
      <dsp:spPr>
        <a:xfrm>
          <a:off x="5121565" y="4905958"/>
          <a:ext cx="1428314" cy="142831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700" b="1" kern="1200"/>
            <a:t>الحفاظ على استقرار المؤسّسات</a:t>
          </a:r>
          <a:endParaRPr lang="fr-FR" sz="1700" b="1" kern="1200" dirty="0"/>
        </a:p>
      </dsp:txBody>
      <dsp:txXfrm>
        <a:off x="5121565" y="4905958"/>
        <a:ext cx="1428314" cy="1428314"/>
      </dsp:txXfrm>
    </dsp:sp>
    <dsp:sp modelId="{F421411B-7AB2-4BF7-866C-1688F4DB41CC}">
      <dsp:nvSpPr>
        <dsp:cNvPr id="0" name=""/>
        <dsp:cNvSpPr/>
      </dsp:nvSpPr>
      <dsp:spPr>
        <a:xfrm>
          <a:off x="2883168" y="4905958"/>
          <a:ext cx="1428314" cy="142831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/>
            <a:t>تنظيم العلاقات العامّة.</a:t>
          </a:r>
          <a:endParaRPr lang="fr-FR" sz="1700" b="1" kern="1200" dirty="0"/>
        </a:p>
      </dsp:txBody>
      <dsp:txXfrm>
        <a:off x="2883168" y="4905958"/>
        <a:ext cx="1428314" cy="1428314"/>
      </dsp:txXfrm>
    </dsp:sp>
    <dsp:sp modelId="{2F4618CE-39CE-405B-A0BE-083B8836BE61}">
      <dsp:nvSpPr>
        <dsp:cNvPr id="0" name=""/>
        <dsp:cNvSpPr/>
      </dsp:nvSpPr>
      <dsp:spPr>
        <a:xfrm>
          <a:off x="1487550" y="3155909"/>
          <a:ext cx="1428314" cy="1428314"/>
        </a:xfrm>
        <a:prstGeom prst="ellipse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700" b="1" kern="1200"/>
            <a:t>مراجعة بعض الاتفاقيات</a:t>
          </a:r>
          <a:r>
            <a:rPr lang="ar-SA" sz="1700" b="1" kern="1200"/>
            <a:t> لمواكبة </a:t>
          </a:r>
          <a:r>
            <a:rPr lang="ar-TN" sz="1700" b="1" kern="1200"/>
            <a:t>ا</a:t>
          </a:r>
          <a:r>
            <a:rPr lang="ar-SA" sz="1700" b="1" kern="1200"/>
            <a:t>لت</a:t>
          </a:r>
          <a:r>
            <a:rPr lang="ar-TN" sz="1700" b="1" kern="1200"/>
            <a:t>ّ</a:t>
          </a:r>
          <a:r>
            <a:rPr lang="ar-SA" sz="1700" b="1" kern="1200"/>
            <a:t>طو</a:t>
          </a:r>
          <a:r>
            <a:rPr lang="ar-TN" sz="1700" b="1" kern="1200"/>
            <a:t>ّر</a:t>
          </a:r>
          <a:r>
            <a:rPr lang="ar-SA" sz="1700" b="1" kern="1200"/>
            <a:t>ات </a:t>
          </a:r>
          <a:endParaRPr lang="fr-FR" sz="1700" b="1" kern="1200" dirty="0"/>
        </a:p>
      </dsp:txBody>
      <dsp:txXfrm>
        <a:off x="1487550" y="3155909"/>
        <a:ext cx="1428314" cy="1428314"/>
      </dsp:txXfrm>
    </dsp:sp>
    <dsp:sp modelId="{50FC5D2C-5269-48E9-BDDF-EC09010F9590}">
      <dsp:nvSpPr>
        <dsp:cNvPr id="0" name=""/>
        <dsp:cNvSpPr/>
      </dsp:nvSpPr>
      <dsp:spPr>
        <a:xfrm>
          <a:off x="1985641" y="973634"/>
          <a:ext cx="1428314" cy="142831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1700" b="1" kern="1200"/>
            <a:t>إبرام بعض الاتّفاقيّات</a:t>
          </a:r>
          <a:endParaRPr lang="fr-FR" sz="1700" b="1" kern="1200"/>
        </a:p>
      </dsp:txBody>
      <dsp:txXfrm>
        <a:off x="1985641" y="973634"/>
        <a:ext cx="1428314" cy="142831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2658B6-6FE6-4599-962D-F144C053ED3B}">
      <dsp:nvSpPr>
        <dsp:cNvPr id="0" name=""/>
        <dsp:cNvSpPr/>
      </dsp:nvSpPr>
      <dsp:spPr>
        <a:xfrm>
          <a:off x="3568896" y="2308756"/>
          <a:ext cx="1647183" cy="1647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/>
            <a:t>التّفاوض من منطلق ربح/ ربح:</a:t>
          </a:r>
          <a:endParaRPr lang="fr-FR" sz="2400" kern="1200" dirty="0"/>
        </a:p>
      </dsp:txBody>
      <dsp:txXfrm>
        <a:off x="3568896" y="2308756"/>
        <a:ext cx="1647183" cy="1647183"/>
      </dsp:txXfrm>
    </dsp:sp>
    <dsp:sp modelId="{8B7CDDF5-9E7E-4F77-B215-93917645D100}">
      <dsp:nvSpPr>
        <dsp:cNvPr id="0" name=""/>
        <dsp:cNvSpPr/>
      </dsp:nvSpPr>
      <dsp:spPr>
        <a:xfrm rot="16200000">
          <a:off x="4218253" y="1709852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6200000">
        <a:off x="4218253" y="1709852"/>
        <a:ext cx="348469" cy="560042"/>
      </dsp:txXfrm>
    </dsp:sp>
    <dsp:sp modelId="{0DF84C24-3CC9-4A57-AD9D-049E5E4CA733}">
      <dsp:nvSpPr>
        <dsp:cNvPr id="0" name=""/>
        <dsp:cNvSpPr/>
      </dsp:nvSpPr>
      <dsp:spPr>
        <a:xfrm>
          <a:off x="3568896" y="4083"/>
          <a:ext cx="1647183" cy="16471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الأطراف شركاء</a:t>
          </a:r>
          <a:endParaRPr lang="fr-FR" sz="2000" b="1" kern="1200" dirty="0"/>
        </a:p>
      </dsp:txBody>
      <dsp:txXfrm>
        <a:off x="3568896" y="4083"/>
        <a:ext cx="1647183" cy="1647183"/>
      </dsp:txXfrm>
    </dsp:sp>
    <dsp:sp modelId="{E8EF222D-5A9F-455C-82CA-DB9980120735}">
      <dsp:nvSpPr>
        <dsp:cNvPr id="0" name=""/>
        <dsp:cNvSpPr/>
      </dsp:nvSpPr>
      <dsp:spPr>
        <a:xfrm rot="19800000">
          <a:off x="5207664" y="2281089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9800000">
        <a:off x="5207664" y="2281089"/>
        <a:ext cx="348469" cy="560042"/>
      </dsp:txXfrm>
    </dsp:sp>
    <dsp:sp modelId="{7B16CA9E-4566-4991-91D1-F62236DF72C5}">
      <dsp:nvSpPr>
        <dsp:cNvPr id="0" name=""/>
        <dsp:cNvSpPr/>
      </dsp:nvSpPr>
      <dsp:spPr>
        <a:xfrm>
          <a:off x="5564801" y="1156420"/>
          <a:ext cx="1647183" cy="1647183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تعميق العلاقة القائمة بين الأطراف</a:t>
          </a:r>
          <a:endParaRPr lang="fr-FR" sz="2000" b="1" kern="1200" dirty="0"/>
        </a:p>
      </dsp:txBody>
      <dsp:txXfrm>
        <a:off x="5564801" y="1156420"/>
        <a:ext cx="1647183" cy="1647183"/>
      </dsp:txXfrm>
    </dsp:sp>
    <dsp:sp modelId="{190AC969-999B-4E65-9AD2-CA039E38ADCF}">
      <dsp:nvSpPr>
        <dsp:cNvPr id="0" name=""/>
        <dsp:cNvSpPr/>
      </dsp:nvSpPr>
      <dsp:spPr>
        <a:xfrm rot="1800000">
          <a:off x="5207664" y="3423563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800000">
        <a:off x="5207664" y="3423563"/>
        <a:ext cx="348469" cy="560042"/>
      </dsp:txXfrm>
    </dsp:sp>
    <dsp:sp modelId="{E7D39B9E-A9F8-4177-AB80-1ABC87EB855C}">
      <dsp:nvSpPr>
        <dsp:cNvPr id="0" name=""/>
        <dsp:cNvSpPr/>
      </dsp:nvSpPr>
      <dsp:spPr>
        <a:xfrm>
          <a:off x="5564801" y="3461092"/>
          <a:ext cx="1647183" cy="1647183"/>
        </a:xfrm>
        <a:prstGeom prst="ellips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تدعيم الثّقة المتبادلة</a:t>
          </a:r>
          <a:endParaRPr lang="fr-FR" sz="2000" b="1" kern="1200" dirty="0"/>
        </a:p>
      </dsp:txBody>
      <dsp:txXfrm>
        <a:off x="5564801" y="3461092"/>
        <a:ext cx="1647183" cy="1647183"/>
      </dsp:txXfrm>
    </dsp:sp>
    <dsp:sp modelId="{7D2E55CA-D4F8-4EB8-9849-AEBE41B32A59}">
      <dsp:nvSpPr>
        <dsp:cNvPr id="0" name=""/>
        <dsp:cNvSpPr/>
      </dsp:nvSpPr>
      <dsp:spPr>
        <a:xfrm rot="5400000">
          <a:off x="4218253" y="3994801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5400000">
        <a:off x="4218253" y="3994801"/>
        <a:ext cx="348469" cy="560042"/>
      </dsp:txXfrm>
    </dsp:sp>
    <dsp:sp modelId="{5FBD1D13-CC6F-453F-8EFA-E1712E1BD600}">
      <dsp:nvSpPr>
        <dsp:cNvPr id="0" name=""/>
        <dsp:cNvSpPr/>
      </dsp:nvSpPr>
      <dsp:spPr>
        <a:xfrm>
          <a:off x="3568896" y="4613429"/>
          <a:ext cx="1647183" cy="1647183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مصالح مشتركة</a:t>
          </a:r>
          <a:endParaRPr lang="fr-FR" sz="2000" b="1" kern="1200" dirty="0"/>
        </a:p>
      </dsp:txBody>
      <dsp:txXfrm>
        <a:off x="3568896" y="4613429"/>
        <a:ext cx="1647183" cy="1647183"/>
      </dsp:txXfrm>
    </dsp:sp>
    <dsp:sp modelId="{8A5335A9-F992-447D-AE74-B14D60B36B62}">
      <dsp:nvSpPr>
        <dsp:cNvPr id="0" name=""/>
        <dsp:cNvSpPr/>
      </dsp:nvSpPr>
      <dsp:spPr>
        <a:xfrm rot="9000000">
          <a:off x="3228841" y="3423563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9000000">
        <a:off x="3228841" y="3423563"/>
        <a:ext cx="348469" cy="560042"/>
      </dsp:txXfrm>
    </dsp:sp>
    <dsp:sp modelId="{DE1E0E9D-8EDC-4B01-9919-8D2147E1A71F}">
      <dsp:nvSpPr>
        <dsp:cNvPr id="0" name=""/>
        <dsp:cNvSpPr/>
      </dsp:nvSpPr>
      <dsp:spPr>
        <a:xfrm>
          <a:off x="1572991" y="3461092"/>
          <a:ext cx="1647183" cy="1647183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العمل بشكل تفاعلي وابتكاري</a:t>
          </a:r>
          <a:endParaRPr lang="fr-FR" sz="2000" b="1" kern="1200" dirty="0"/>
        </a:p>
      </dsp:txBody>
      <dsp:txXfrm>
        <a:off x="1572991" y="3461092"/>
        <a:ext cx="1647183" cy="1647183"/>
      </dsp:txXfrm>
    </dsp:sp>
    <dsp:sp modelId="{B1C1F331-ED62-4820-A374-646EB04FC946}">
      <dsp:nvSpPr>
        <dsp:cNvPr id="0" name=""/>
        <dsp:cNvSpPr/>
      </dsp:nvSpPr>
      <dsp:spPr>
        <a:xfrm rot="12600000">
          <a:off x="3228841" y="2281089"/>
          <a:ext cx="348469" cy="560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2600000">
        <a:off x="3228841" y="2281089"/>
        <a:ext cx="348469" cy="560042"/>
      </dsp:txXfrm>
    </dsp:sp>
    <dsp:sp modelId="{1536D058-F3C6-4FC8-AF99-6BA3384789A7}">
      <dsp:nvSpPr>
        <dsp:cNvPr id="0" name=""/>
        <dsp:cNvSpPr/>
      </dsp:nvSpPr>
      <dsp:spPr>
        <a:xfrm>
          <a:off x="1572991" y="1156420"/>
          <a:ext cx="1647183" cy="164718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000" b="1" kern="1200" dirty="0"/>
            <a:t>الوصول إلى اتفاقات يستفيد منها الجميع</a:t>
          </a:r>
          <a:endParaRPr lang="fr-FR" sz="2000" b="1" kern="1200" dirty="0"/>
        </a:p>
      </dsp:txBody>
      <dsp:txXfrm>
        <a:off x="1572991" y="1156420"/>
        <a:ext cx="1647183" cy="164718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A4A88-D018-4B53-B1D8-0FFE532F51BA}">
      <dsp:nvSpPr>
        <dsp:cNvPr id="0" name=""/>
        <dsp:cNvSpPr/>
      </dsp:nvSpPr>
      <dsp:spPr>
        <a:xfrm>
          <a:off x="3324266" y="2323780"/>
          <a:ext cx="1848410" cy="16574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b="1" kern="1200" dirty="0"/>
            <a:t>التّفاوض من منطلق ربح/ </a:t>
          </a:r>
          <a:r>
            <a:rPr lang="ar-TN" sz="2300" b="1" kern="1200" dirty="0"/>
            <a:t>خسارة</a:t>
          </a:r>
          <a:endParaRPr lang="fr-FR" sz="2300" kern="1200" dirty="0"/>
        </a:p>
      </dsp:txBody>
      <dsp:txXfrm>
        <a:off x="3324266" y="2323780"/>
        <a:ext cx="1848410" cy="1657484"/>
      </dsp:txXfrm>
    </dsp:sp>
    <dsp:sp modelId="{24FD5F75-DE7C-414B-AC35-B1123E8AD19B}">
      <dsp:nvSpPr>
        <dsp:cNvPr id="0" name=""/>
        <dsp:cNvSpPr/>
      </dsp:nvSpPr>
      <dsp:spPr>
        <a:xfrm rot="16200000">
          <a:off x="4073133" y="1721105"/>
          <a:ext cx="350676" cy="56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6200000">
        <a:off x="4073133" y="1721105"/>
        <a:ext cx="350676" cy="563544"/>
      </dsp:txXfrm>
    </dsp:sp>
    <dsp:sp modelId="{803DB222-DE7D-4D79-9F0B-932163832102}">
      <dsp:nvSpPr>
        <dsp:cNvPr id="0" name=""/>
        <dsp:cNvSpPr/>
      </dsp:nvSpPr>
      <dsp:spPr>
        <a:xfrm>
          <a:off x="3419729" y="4641"/>
          <a:ext cx="1657484" cy="16574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000" b="1" kern="1200" dirty="0"/>
            <a:t>ليس هناك شركاء بل خصوم</a:t>
          </a:r>
          <a:endParaRPr lang="fr-FR" sz="2000" b="1" kern="1200" dirty="0"/>
        </a:p>
      </dsp:txBody>
      <dsp:txXfrm>
        <a:off x="3419729" y="4641"/>
        <a:ext cx="1657484" cy="1657484"/>
      </dsp:txXfrm>
    </dsp:sp>
    <dsp:sp modelId="{DD662B68-6C8E-468E-8056-665468AC9770}">
      <dsp:nvSpPr>
        <dsp:cNvPr id="0" name=""/>
        <dsp:cNvSpPr/>
      </dsp:nvSpPr>
      <dsp:spPr>
        <a:xfrm rot="20520000">
          <a:off x="5230589" y="2501979"/>
          <a:ext cx="305682" cy="56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20520000">
        <a:off x="5230589" y="2501979"/>
        <a:ext cx="305682" cy="563544"/>
      </dsp:txXfrm>
    </dsp:sp>
    <dsp:sp modelId="{0132FD87-D171-4A21-BE59-F131C449E109}">
      <dsp:nvSpPr>
        <dsp:cNvPr id="0" name=""/>
        <dsp:cNvSpPr/>
      </dsp:nvSpPr>
      <dsp:spPr>
        <a:xfrm>
          <a:off x="5625361" y="1607126"/>
          <a:ext cx="1657484" cy="1657484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000" b="1" kern="1200" dirty="0"/>
            <a:t>تحقيق مكاسب لطرف </a:t>
          </a:r>
          <a:r>
            <a:rPr lang="ar-TN" sz="2000" b="1" kern="1200" dirty="0" err="1"/>
            <a:t>واحد </a:t>
          </a:r>
          <a:r>
            <a:rPr lang="ar-TN" sz="2000" b="1" kern="1200" dirty="0"/>
            <a:t>”أكسب </a:t>
          </a:r>
          <a:r>
            <a:rPr lang="ar-TN" sz="2000" b="1" kern="1200" dirty="0" err="1"/>
            <a:t>وانت</a:t>
          </a:r>
          <a:r>
            <a:rPr lang="ar-TN" sz="2000" b="1" kern="1200" dirty="0"/>
            <a:t> تخسر“</a:t>
          </a:r>
          <a:endParaRPr lang="fr-FR" sz="2000" b="1" kern="1200" dirty="0"/>
        </a:p>
      </dsp:txBody>
      <dsp:txXfrm>
        <a:off x="5625361" y="1607126"/>
        <a:ext cx="1657484" cy="1657484"/>
      </dsp:txXfrm>
    </dsp:sp>
    <dsp:sp modelId="{987BEDF2-47C4-4A55-A25B-C2C698C7207A}">
      <dsp:nvSpPr>
        <dsp:cNvPr id="0" name=""/>
        <dsp:cNvSpPr/>
      </dsp:nvSpPr>
      <dsp:spPr>
        <a:xfrm rot="3240000">
          <a:off x="4765657" y="3813146"/>
          <a:ext cx="335011" cy="56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3240000">
        <a:off x="4765657" y="3813146"/>
        <a:ext cx="335011" cy="563544"/>
      </dsp:txXfrm>
    </dsp:sp>
    <dsp:sp modelId="{F2293456-FE75-48BE-ADEA-4CE888747C1E}">
      <dsp:nvSpPr>
        <dsp:cNvPr id="0" name=""/>
        <dsp:cNvSpPr/>
      </dsp:nvSpPr>
      <dsp:spPr>
        <a:xfrm>
          <a:off x="4782885" y="4200002"/>
          <a:ext cx="1657484" cy="165748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000" b="1" kern="1200" dirty="0"/>
            <a:t>صراع واستنزاف للأطراف</a:t>
          </a:r>
          <a:endParaRPr lang="fr-FR" sz="2000" b="1" kern="1200" dirty="0"/>
        </a:p>
      </dsp:txBody>
      <dsp:txXfrm>
        <a:off x="4782885" y="4200002"/>
        <a:ext cx="1657484" cy="1657484"/>
      </dsp:txXfrm>
    </dsp:sp>
    <dsp:sp modelId="{53638EE6-4435-4F6F-8CE1-E13FA9BC0C39}">
      <dsp:nvSpPr>
        <dsp:cNvPr id="0" name=""/>
        <dsp:cNvSpPr/>
      </dsp:nvSpPr>
      <dsp:spPr>
        <a:xfrm rot="7560000">
          <a:off x="3396274" y="3813146"/>
          <a:ext cx="335011" cy="56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7560000">
        <a:off x="3396274" y="3813146"/>
        <a:ext cx="335011" cy="563544"/>
      </dsp:txXfrm>
    </dsp:sp>
    <dsp:sp modelId="{0B3A90AE-73F3-411C-B68B-3C6AC0EDC5BE}">
      <dsp:nvSpPr>
        <dsp:cNvPr id="0" name=""/>
        <dsp:cNvSpPr/>
      </dsp:nvSpPr>
      <dsp:spPr>
        <a:xfrm>
          <a:off x="2056573" y="4200002"/>
          <a:ext cx="1657484" cy="165748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000" b="1" kern="1200" dirty="0"/>
            <a:t>عدوانيّة بين الأطراف</a:t>
          </a:r>
          <a:endParaRPr lang="fr-FR" sz="2000" b="1" kern="1200" dirty="0"/>
        </a:p>
      </dsp:txBody>
      <dsp:txXfrm>
        <a:off x="2056573" y="4200002"/>
        <a:ext cx="1657484" cy="1657484"/>
      </dsp:txXfrm>
    </dsp:sp>
    <dsp:sp modelId="{772BCEF3-642F-45E8-A502-A3808772CF85}">
      <dsp:nvSpPr>
        <dsp:cNvPr id="0" name=""/>
        <dsp:cNvSpPr/>
      </dsp:nvSpPr>
      <dsp:spPr>
        <a:xfrm rot="11880000">
          <a:off x="2960672" y="2501979"/>
          <a:ext cx="305682" cy="56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1880000">
        <a:off x="2960672" y="2501979"/>
        <a:ext cx="305682" cy="563544"/>
      </dsp:txXfrm>
    </dsp:sp>
    <dsp:sp modelId="{706B783D-E82C-4D0C-A1FB-6A08DCF502CE}">
      <dsp:nvSpPr>
        <dsp:cNvPr id="0" name=""/>
        <dsp:cNvSpPr/>
      </dsp:nvSpPr>
      <dsp:spPr>
        <a:xfrm>
          <a:off x="1214097" y="1607126"/>
          <a:ext cx="1657484" cy="165748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000" b="1" kern="1200" dirty="0"/>
            <a:t>تأثير سلبي على العمل</a:t>
          </a:r>
          <a:endParaRPr lang="fr-FR" sz="2000" b="1" kern="1200" dirty="0"/>
        </a:p>
      </dsp:txBody>
      <dsp:txXfrm>
        <a:off x="1214097" y="1607126"/>
        <a:ext cx="1657484" cy="165748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5E6EE-A0F4-4911-9540-6509F0069569}">
      <dsp:nvSpPr>
        <dsp:cNvPr id="0" name=""/>
        <dsp:cNvSpPr/>
      </dsp:nvSpPr>
      <dsp:spPr>
        <a:xfrm>
          <a:off x="983353" y="1458693"/>
          <a:ext cx="3422883" cy="484667"/>
        </a:xfrm>
        <a:custGeom>
          <a:avLst/>
          <a:gdLst/>
          <a:ahLst/>
          <a:cxnLst/>
          <a:rect l="0" t="0" r="0" b="0"/>
          <a:pathLst>
            <a:path>
              <a:moveTo>
                <a:pt x="3422883" y="0"/>
              </a:moveTo>
              <a:lnTo>
                <a:pt x="3422883" y="314098"/>
              </a:lnTo>
              <a:lnTo>
                <a:pt x="0" y="314098"/>
              </a:lnTo>
              <a:lnTo>
                <a:pt x="0" y="4846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74360-B9CB-4468-9D33-682FF7A3B624}">
      <dsp:nvSpPr>
        <dsp:cNvPr id="0" name=""/>
        <dsp:cNvSpPr/>
      </dsp:nvSpPr>
      <dsp:spPr>
        <a:xfrm>
          <a:off x="3310494" y="1458693"/>
          <a:ext cx="1095742" cy="481109"/>
        </a:xfrm>
        <a:custGeom>
          <a:avLst/>
          <a:gdLst/>
          <a:ahLst/>
          <a:cxnLst/>
          <a:rect l="0" t="0" r="0" b="0"/>
          <a:pathLst>
            <a:path>
              <a:moveTo>
                <a:pt x="1095742" y="0"/>
              </a:moveTo>
              <a:lnTo>
                <a:pt x="1095742" y="310540"/>
              </a:lnTo>
              <a:lnTo>
                <a:pt x="0" y="310540"/>
              </a:lnTo>
              <a:lnTo>
                <a:pt x="0" y="4811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6537A-13CC-4DE9-AAE6-154F871BBBED}">
      <dsp:nvSpPr>
        <dsp:cNvPr id="0" name=""/>
        <dsp:cNvSpPr/>
      </dsp:nvSpPr>
      <dsp:spPr>
        <a:xfrm>
          <a:off x="4406236" y="1458693"/>
          <a:ext cx="1227795" cy="481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0"/>
              </a:lnTo>
              <a:lnTo>
                <a:pt x="1227795" y="310540"/>
              </a:lnTo>
              <a:lnTo>
                <a:pt x="1227795" y="4811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3D957-6ECD-47F6-91FF-EBA5E1150AC6}">
      <dsp:nvSpPr>
        <dsp:cNvPr id="0" name=""/>
        <dsp:cNvSpPr/>
      </dsp:nvSpPr>
      <dsp:spPr>
        <a:xfrm>
          <a:off x="4406236" y="1458693"/>
          <a:ext cx="3499715" cy="481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0"/>
              </a:lnTo>
              <a:lnTo>
                <a:pt x="3499715" y="310540"/>
              </a:lnTo>
              <a:lnTo>
                <a:pt x="3499715" y="4811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1B6F6-451E-4DF3-B03B-3E3B7DE7BC8D}">
      <dsp:nvSpPr>
        <dsp:cNvPr id="0" name=""/>
        <dsp:cNvSpPr/>
      </dsp:nvSpPr>
      <dsp:spPr>
        <a:xfrm>
          <a:off x="3163293" y="152964"/>
          <a:ext cx="2485886" cy="130572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/>
            <a:t>4-</a:t>
          </a:r>
          <a:r>
            <a:rPr lang="ar-TN" sz="2400" kern="1200" dirty="0"/>
            <a:t> </a:t>
          </a:r>
          <a:r>
            <a:rPr lang="ar-TN" sz="2400" b="1" kern="1200" dirty="0"/>
            <a:t>تقنيات/ تكتيكات العمليّة التّفاوضيّة:</a:t>
          </a:r>
          <a:endParaRPr lang="fr-FR" sz="2400" b="1" kern="1200" dirty="0"/>
        </a:p>
      </dsp:txBody>
      <dsp:txXfrm>
        <a:off x="3163293" y="152964"/>
        <a:ext cx="2485886" cy="1305728"/>
      </dsp:txXfrm>
    </dsp:sp>
    <dsp:sp modelId="{75A632F5-16FB-42E7-9D3F-2BDF8745DAD4}">
      <dsp:nvSpPr>
        <dsp:cNvPr id="0" name=""/>
        <dsp:cNvSpPr/>
      </dsp:nvSpPr>
      <dsp:spPr>
        <a:xfrm>
          <a:off x="6960602" y="1939803"/>
          <a:ext cx="1890698" cy="3561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000" kern="1200" dirty="0"/>
            <a:t>التّكتيكات التّنفيذيّة لاستراتيجية توسيع قاعدة المكاسب المشتركة</a:t>
          </a:r>
          <a:r>
            <a:rPr lang="fr-FR" sz="2000" kern="1200" dirty="0"/>
            <a:t> </a:t>
          </a:r>
          <a:r>
            <a:rPr lang="ar-TN" sz="2000" kern="1200" dirty="0"/>
            <a:t>: طلب استراحة / التأجيل / تحديد مواعيد نهائيّة/ ماذا لو؟/ كشف الحقائق كاملة</a:t>
          </a:r>
          <a:endParaRPr lang="fr-FR" sz="2000" kern="1200" dirty="0"/>
        </a:p>
      </dsp:txBody>
      <dsp:txXfrm>
        <a:off x="6960602" y="1939803"/>
        <a:ext cx="1890698" cy="3561810"/>
      </dsp:txXfrm>
    </dsp:sp>
    <dsp:sp modelId="{68D5E8B0-E183-4D45-91CB-144B87B5C822}">
      <dsp:nvSpPr>
        <dsp:cNvPr id="0" name=""/>
        <dsp:cNvSpPr/>
      </dsp:nvSpPr>
      <dsp:spPr>
        <a:xfrm>
          <a:off x="4648598" y="1939803"/>
          <a:ext cx="1970866" cy="36316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000" kern="1200" dirty="0"/>
            <a:t>التّكتيكات التّنفيذيّة لاستراتيجية تعظيم المكاسب الذاتية فقط</a:t>
          </a:r>
          <a:r>
            <a:rPr lang="fr-FR" sz="2000" kern="1200" dirty="0"/>
            <a:t> </a:t>
          </a:r>
          <a:r>
            <a:rPr lang="ar-TN" sz="2000" kern="1200" dirty="0"/>
            <a:t>:</a:t>
          </a:r>
          <a:r>
            <a:rPr lang="fr-FR" sz="2000" kern="1200" dirty="0"/>
            <a:t> </a:t>
          </a:r>
          <a:r>
            <a:rPr lang="ar-TN" sz="2000" kern="1200" dirty="0"/>
            <a:t>الخداع أو التّضليل/ نقص السّلطة/ الصّقر والحمامة/ لماذا</a:t>
          </a:r>
          <a:endParaRPr lang="fr-FR" sz="2000" kern="1200" dirty="0"/>
        </a:p>
      </dsp:txBody>
      <dsp:txXfrm>
        <a:off x="4648598" y="1939803"/>
        <a:ext cx="1970866" cy="3631686"/>
      </dsp:txXfrm>
    </dsp:sp>
    <dsp:sp modelId="{919B2DA9-D509-47C9-9DE1-F7E4010E2F14}">
      <dsp:nvSpPr>
        <dsp:cNvPr id="0" name=""/>
        <dsp:cNvSpPr/>
      </dsp:nvSpPr>
      <dsp:spPr>
        <a:xfrm>
          <a:off x="2313527" y="1939803"/>
          <a:ext cx="1993933" cy="3676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000" kern="1200" dirty="0"/>
            <a:t>التّكتيكات التّنفيذيّة لاستراتيجية التّعاون: تقديم عروض بديلة/ تبادل اقتراحات/ تجزئة العرض أو التّدرّج / تقديم حلول للمشاكل القائمة</a:t>
          </a:r>
          <a:endParaRPr lang="fr-FR" sz="2000" kern="1200" dirty="0"/>
        </a:p>
      </dsp:txBody>
      <dsp:txXfrm>
        <a:off x="2313527" y="1939803"/>
        <a:ext cx="1993933" cy="3676822"/>
      </dsp:txXfrm>
    </dsp:sp>
    <dsp:sp modelId="{A954EB57-98CA-4DB2-B3C1-E79E44388880}">
      <dsp:nvSpPr>
        <dsp:cNvPr id="0" name=""/>
        <dsp:cNvSpPr/>
      </dsp:nvSpPr>
      <dsp:spPr>
        <a:xfrm>
          <a:off x="0" y="1943361"/>
          <a:ext cx="1966707" cy="36679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000" kern="1200" dirty="0"/>
            <a:t>التّكتيكات التّنفيذيّة لاستراتيجية مواجهة النّزاع: الرّجوع للحقائق وتأييد الموقف بالمستندات /التّمسك بالمواقف مع استمرار الضّغط/ التّهديد المباشر</a:t>
          </a:r>
          <a:endParaRPr lang="fr-FR" sz="2000" kern="1200" dirty="0"/>
        </a:p>
      </dsp:txBody>
      <dsp:txXfrm>
        <a:off x="0" y="1943361"/>
        <a:ext cx="1966707" cy="366799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A4A88-D018-4B53-B1D8-0FFE532F51BA}">
      <dsp:nvSpPr>
        <dsp:cNvPr id="0" name=""/>
        <dsp:cNvSpPr/>
      </dsp:nvSpPr>
      <dsp:spPr>
        <a:xfrm>
          <a:off x="3267588" y="2466745"/>
          <a:ext cx="1961767" cy="17591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.</a:t>
          </a:r>
          <a:r>
            <a:rPr lang="fr-FR" sz="2800" kern="1200" dirty="0">
              <a:cs typeface="+mj-cs"/>
            </a:rPr>
            <a:t>5 </a:t>
          </a:r>
          <a:r>
            <a:rPr lang="ar-SA" sz="2800" kern="1200" dirty="0">
              <a:cs typeface="+mj-cs"/>
            </a:rPr>
            <a:t>التّخطيط للتّفاوض</a:t>
          </a:r>
          <a:endParaRPr lang="fr-FR" sz="2800" kern="1200" dirty="0">
            <a:cs typeface="+mj-cs"/>
          </a:endParaRPr>
        </a:p>
      </dsp:txBody>
      <dsp:txXfrm>
        <a:off x="3267588" y="2466745"/>
        <a:ext cx="1961767" cy="1759132"/>
      </dsp:txXfrm>
    </dsp:sp>
    <dsp:sp modelId="{24FD5F75-DE7C-414B-AC35-B1123E8AD19B}">
      <dsp:nvSpPr>
        <dsp:cNvPr id="0" name=""/>
        <dsp:cNvSpPr/>
      </dsp:nvSpPr>
      <dsp:spPr>
        <a:xfrm rot="16200000">
          <a:off x="4061859" y="1826156"/>
          <a:ext cx="373225" cy="598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6200000">
        <a:off x="4061859" y="1826156"/>
        <a:ext cx="373225" cy="598105"/>
      </dsp:txXfrm>
    </dsp:sp>
    <dsp:sp modelId="{803DB222-DE7D-4D79-9F0B-932163832102}">
      <dsp:nvSpPr>
        <dsp:cNvPr id="0" name=""/>
        <dsp:cNvSpPr/>
      </dsp:nvSpPr>
      <dsp:spPr>
        <a:xfrm>
          <a:off x="3368905" y="3414"/>
          <a:ext cx="1759132" cy="17591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SA" sz="2200" b="1" kern="1200" dirty="0"/>
            <a:t>تحديد وتشخيص موضوع التّفاوض</a:t>
          </a:r>
          <a:endParaRPr lang="fr-FR" sz="2200" b="1" kern="1200" dirty="0"/>
        </a:p>
      </dsp:txBody>
      <dsp:txXfrm>
        <a:off x="3368905" y="3414"/>
        <a:ext cx="1759132" cy="1759132"/>
      </dsp:txXfrm>
    </dsp:sp>
    <dsp:sp modelId="{DD662B68-6C8E-468E-8056-665468AC9770}">
      <dsp:nvSpPr>
        <dsp:cNvPr id="0" name=""/>
        <dsp:cNvSpPr/>
      </dsp:nvSpPr>
      <dsp:spPr>
        <a:xfrm rot="20520000">
          <a:off x="5291205" y="2655578"/>
          <a:ext cx="325471" cy="598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hade val="51000"/>
                <a:satMod val="130000"/>
              </a:schemeClr>
            </a:gs>
            <a:gs pos="80000">
              <a:schemeClr val="accent3">
                <a:hueOff val="677650"/>
                <a:satOff val="25000"/>
                <a:lumOff val="-3676"/>
                <a:alphaOff val="0"/>
                <a:shade val="93000"/>
                <a:satMod val="13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20520000">
        <a:off x="5291205" y="2655578"/>
        <a:ext cx="325471" cy="598105"/>
      </dsp:txXfrm>
    </dsp:sp>
    <dsp:sp modelId="{0132FD87-D171-4A21-BE59-F131C449E109}">
      <dsp:nvSpPr>
        <dsp:cNvPr id="0" name=""/>
        <dsp:cNvSpPr/>
      </dsp:nvSpPr>
      <dsp:spPr>
        <a:xfrm>
          <a:off x="5711672" y="1705534"/>
          <a:ext cx="1759132" cy="1759132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hade val="51000"/>
                <a:satMod val="130000"/>
              </a:schemeClr>
            </a:gs>
            <a:gs pos="80000">
              <a:schemeClr val="accent3">
                <a:hueOff val="677650"/>
                <a:satOff val="25000"/>
                <a:lumOff val="-3676"/>
                <a:alphaOff val="0"/>
                <a:shade val="93000"/>
                <a:satMod val="13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200" b="1" kern="1200" dirty="0"/>
            <a:t>قبول الطّرف المقابل للتّفاوض</a:t>
          </a:r>
          <a:endParaRPr lang="fr-FR" sz="2200" b="1" kern="1200" dirty="0"/>
        </a:p>
      </dsp:txBody>
      <dsp:txXfrm>
        <a:off x="5711672" y="1705534"/>
        <a:ext cx="1759132" cy="1759132"/>
      </dsp:txXfrm>
    </dsp:sp>
    <dsp:sp modelId="{987BEDF2-47C4-4A55-A25B-C2C698C7207A}">
      <dsp:nvSpPr>
        <dsp:cNvPr id="0" name=""/>
        <dsp:cNvSpPr/>
      </dsp:nvSpPr>
      <dsp:spPr>
        <a:xfrm rot="3240000">
          <a:off x="4797414" y="4048221"/>
          <a:ext cx="356599" cy="598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3">
                <a:hueOff val="1355300"/>
                <a:satOff val="5000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3240000">
        <a:off x="4797414" y="4048221"/>
        <a:ext cx="356599" cy="598105"/>
      </dsp:txXfrm>
    </dsp:sp>
    <dsp:sp modelId="{F2293456-FE75-48BE-ADEA-4CE888747C1E}">
      <dsp:nvSpPr>
        <dsp:cNvPr id="0" name=""/>
        <dsp:cNvSpPr/>
      </dsp:nvSpPr>
      <dsp:spPr>
        <a:xfrm>
          <a:off x="4816815" y="4459621"/>
          <a:ext cx="1759132" cy="1759132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3">
                <a:hueOff val="1355300"/>
                <a:satOff val="5000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200" b="1" kern="1200" dirty="0"/>
            <a:t>الإعداد والاستعداد للتّفاوض </a:t>
          </a:r>
          <a:endParaRPr lang="fr-FR" sz="2200" b="1" kern="1200" dirty="0"/>
        </a:p>
      </dsp:txBody>
      <dsp:txXfrm>
        <a:off x="4816815" y="4459621"/>
        <a:ext cx="1759132" cy="1759132"/>
      </dsp:txXfrm>
    </dsp:sp>
    <dsp:sp modelId="{53638EE6-4435-4F6F-8CE1-E13FA9BC0C39}">
      <dsp:nvSpPr>
        <dsp:cNvPr id="0" name=""/>
        <dsp:cNvSpPr/>
      </dsp:nvSpPr>
      <dsp:spPr>
        <a:xfrm rot="7560000">
          <a:off x="3342930" y="4048221"/>
          <a:ext cx="356599" cy="598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hade val="51000"/>
                <a:satMod val="130000"/>
              </a:schemeClr>
            </a:gs>
            <a:gs pos="80000">
              <a:schemeClr val="accent3">
                <a:hueOff val="2032949"/>
                <a:satOff val="75000"/>
                <a:lumOff val="-1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7560000">
        <a:off x="3342930" y="4048221"/>
        <a:ext cx="356599" cy="598105"/>
      </dsp:txXfrm>
    </dsp:sp>
    <dsp:sp modelId="{0B3A90AE-73F3-411C-B68B-3C6AC0EDC5BE}">
      <dsp:nvSpPr>
        <dsp:cNvPr id="0" name=""/>
        <dsp:cNvSpPr/>
      </dsp:nvSpPr>
      <dsp:spPr>
        <a:xfrm>
          <a:off x="1920995" y="4459621"/>
          <a:ext cx="1759132" cy="1759132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hade val="51000"/>
                <a:satMod val="130000"/>
              </a:schemeClr>
            </a:gs>
            <a:gs pos="80000">
              <a:schemeClr val="accent3">
                <a:hueOff val="2032949"/>
                <a:satOff val="75000"/>
                <a:lumOff val="-1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200" b="1" kern="1200" dirty="0"/>
            <a:t>أثناء جلسات التّفاوض</a:t>
          </a:r>
          <a:endParaRPr lang="fr-FR" sz="2200" b="1" kern="1200" dirty="0"/>
        </a:p>
      </dsp:txBody>
      <dsp:txXfrm>
        <a:off x="1920995" y="4459621"/>
        <a:ext cx="1759132" cy="1759132"/>
      </dsp:txXfrm>
    </dsp:sp>
    <dsp:sp modelId="{772BCEF3-642F-45E8-A502-A3808772CF85}">
      <dsp:nvSpPr>
        <dsp:cNvPr id="0" name=""/>
        <dsp:cNvSpPr/>
      </dsp:nvSpPr>
      <dsp:spPr>
        <a:xfrm rot="11880000">
          <a:off x="2880267" y="2655578"/>
          <a:ext cx="325471" cy="5981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 rot="11880000">
        <a:off x="2880267" y="2655578"/>
        <a:ext cx="325471" cy="598105"/>
      </dsp:txXfrm>
    </dsp:sp>
    <dsp:sp modelId="{706B783D-E82C-4D0C-A1FB-6A08DCF502CE}">
      <dsp:nvSpPr>
        <dsp:cNvPr id="0" name=""/>
        <dsp:cNvSpPr/>
      </dsp:nvSpPr>
      <dsp:spPr>
        <a:xfrm>
          <a:off x="1026138" y="1705534"/>
          <a:ext cx="1759132" cy="175913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ar-TN" sz="2200" b="1" kern="1200" dirty="0"/>
            <a:t>الوصول إلى الاتّفاق وتوقيعه</a:t>
          </a:r>
          <a:endParaRPr lang="fr-FR" sz="2200" b="1" kern="1200" dirty="0"/>
        </a:p>
      </dsp:txBody>
      <dsp:txXfrm>
        <a:off x="1026138" y="1705534"/>
        <a:ext cx="1759132" cy="1759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F0619-B8ED-4BAB-9E4E-6B1943C02C9F}">
      <dsp:nvSpPr>
        <dsp:cNvPr id="0" name=""/>
        <dsp:cNvSpPr/>
      </dsp:nvSpPr>
      <dsp:spPr>
        <a:xfrm>
          <a:off x="0" y="1188132"/>
          <a:ext cx="8280919" cy="3312367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203EA2-96BC-49EC-9298-B2EF7B1A8F3B}">
      <dsp:nvSpPr>
        <dsp:cNvPr id="0" name=""/>
        <dsp:cNvSpPr/>
      </dsp:nvSpPr>
      <dsp:spPr>
        <a:xfrm>
          <a:off x="993710" y="1767796"/>
          <a:ext cx="2732703" cy="162306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3400" kern="1200" dirty="0"/>
            <a:t>تقلّص دور المؤسّسة في التّنمية وازدهار اقتصاد البلاد</a:t>
          </a:r>
          <a:endParaRPr lang="fr-FR" sz="3400" kern="1200" dirty="0"/>
        </a:p>
      </dsp:txBody>
      <dsp:txXfrm>
        <a:off x="993710" y="1767796"/>
        <a:ext cx="2732703" cy="1623060"/>
      </dsp:txXfrm>
    </dsp:sp>
    <dsp:sp modelId="{CAF677B5-5F25-4723-A937-AA131094A5FC}">
      <dsp:nvSpPr>
        <dsp:cNvPr id="0" name=""/>
        <dsp:cNvSpPr/>
      </dsp:nvSpPr>
      <dsp:spPr>
        <a:xfrm>
          <a:off x="4140460" y="2297775"/>
          <a:ext cx="3229558" cy="162306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3400" kern="1200" dirty="0"/>
            <a:t>الحدّ من تطوّر المؤسسة وإشعاعها </a:t>
          </a:r>
          <a:endParaRPr lang="fr-FR" sz="3400" kern="1200" dirty="0"/>
        </a:p>
      </dsp:txBody>
      <dsp:txXfrm>
        <a:off x="4140460" y="2297775"/>
        <a:ext cx="3229558" cy="16230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F04C7B-03AE-4057-85C8-A96A6FC96778}">
      <dsp:nvSpPr>
        <dsp:cNvPr id="0" name=""/>
        <dsp:cNvSpPr/>
      </dsp:nvSpPr>
      <dsp:spPr>
        <a:xfrm>
          <a:off x="5657850" y="1199986"/>
          <a:ext cx="2314575" cy="22153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FCC6C-D33C-4536-8676-455CA1D325FE}">
      <dsp:nvSpPr>
        <dsp:cNvPr id="0" name=""/>
        <dsp:cNvSpPr/>
      </dsp:nvSpPr>
      <dsp:spPr>
        <a:xfrm>
          <a:off x="5915025" y="1444303"/>
          <a:ext cx="2314575" cy="221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kern="1200" dirty="0"/>
            <a:t>نقّابيّات من مختلف هياكل التّنظيم النّقّابي بالمنظّمات النّقّابيّة بالبلدان العربيّة</a:t>
          </a:r>
          <a:endParaRPr lang="en-US" sz="2800" kern="1200" dirty="0"/>
        </a:p>
      </dsp:txBody>
      <dsp:txXfrm>
        <a:off x="5915025" y="1444303"/>
        <a:ext cx="2314575" cy="2215347"/>
      </dsp:txXfrm>
    </dsp:sp>
    <dsp:sp modelId="{556C379E-EB73-4756-B8FE-403129E68599}">
      <dsp:nvSpPr>
        <dsp:cNvPr id="0" name=""/>
        <dsp:cNvSpPr/>
      </dsp:nvSpPr>
      <dsp:spPr>
        <a:xfrm>
          <a:off x="2828924" y="1199986"/>
          <a:ext cx="2314575" cy="22153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FA5AC-4412-48C8-B0BF-7F8B922C8135}">
      <dsp:nvSpPr>
        <dsp:cNvPr id="0" name=""/>
        <dsp:cNvSpPr/>
      </dsp:nvSpPr>
      <dsp:spPr>
        <a:xfrm>
          <a:off x="3086099" y="1444303"/>
          <a:ext cx="2314575" cy="221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kern="1200" dirty="0"/>
            <a:t>تكون المشاركات من الهياكل القاعديّة والوسطى ولجان المرأة.</a:t>
          </a:r>
          <a:endParaRPr lang="en-US" sz="2800" kern="1200" dirty="0"/>
        </a:p>
      </dsp:txBody>
      <dsp:txXfrm>
        <a:off x="3086099" y="1444303"/>
        <a:ext cx="2314575" cy="2215347"/>
      </dsp:txXfrm>
    </dsp:sp>
    <dsp:sp modelId="{A16F2134-AAA5-411A-8B56-882DF3BB19D9}">
      <dsp:nvSpPr>
        <dsp:cNvPr id="0" name=""/>
        <dsp:cNvSpPr/>
      </dsp:nvSpPr>
      <dsp:spPr>
        <a:xfrm>
          <a:off x="0" y="1199986"/>
          <a:ext cx="2314575" cy="22408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58DBF-7600-441E-B0DE-DBE85E76451E}">
      <dsp:nvSpPr>
        <dsp:cNvPr id="0" name=""/>
        <dsp:cNvSpPr/>
      </dsp:nvSpPr>
      <dsp:spPr>
        <a:xfrm>
          <a:off x="257174" y="1444303"/>
          <a:ext cx="2314575" cy="224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kern="1200" dirty="0"/>
            <a:t>يتراوح عدد المشاركات بالدّورة التّدريبيّة بين 15 و25 على أقصى تقدير </a:t>
          </a:r>
          <a:endParaRPr lang="en-US" sz="2800" kern="1200" dirty="0"/>
        </a:p>
      </dsp:txBody>
      <dsp:txXfrm>
        <a:off x="257174" y="1444303"/>
        <a:ext cx="2314575" cy="22408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D6E626-0BD0-4DA4-924A-F95A96523552}">
      <dsp:nvSpPr>
        <dsp:cNvPr id="0" name=""/>
        <dsp:cNvSpPr/>
      </dsp:nvSpPr>
      <dsp:spPr>
        <a:xfrm>
          <a:off x="174082" y="444830"/>
          <a:ext cx="2689883" cy="17941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kern="1200" dirty="0"/>
            <a:t>   تعزيزالمهارات</a:t>
          </a:r>
          <a:endParaRPr lang="fr-FR" sz="2800" kern="1200" dirty="0"/>
        </a:p>
      </dsp:txBody>
      <dsp:txXfrm>
        <a:off x="604464" y="444830"/>
        <a:ext cx="2259502" cy="1794152"/>
      </dsp:txXfrm>
    </dsp:sp>
    <dsp:sp modelId="{62553E6A-44CB-4391-959C-BE1559B1E9DC}">
      <dsp:nvSpPr>
        <dsp:cNvPr id="0" name=""/>
        <dsp:cNvSpPr/>
      </dsp:nvSpPr>
      <dsp:spPr>
        <a:xfrm>
          <a:off x="2160230" y="0"/>
          <a:ext cx="1461790" cy="13751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b="1" kern="1200" dirty="0">
              <a:cs typeface="+mj-cs"/>
            </a:rPr>
            <a:t>البعد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b="1" kern="1200" dirty="0">
              <a:cs typeface="+mj-cs"/>
            </a:rPr>
            <a:t>التّطبيقي</a:t>
          </a:r>
          <a:endParaRPr lang="fr-FR" sz="2800" b="1" kern="1200" dirty="0">
            <a:cs typeface="+mj-cs"/>
          </a:endParaRPr>
        </a:p>
      </dsp:txBody>
      <dsp:txXfrm>
        <a:off x="2160230" y="0"/>
        <a:ext cx="1461790" cy="1375104"/>
      </dsp:txXfrm>
    </dsp:sp>
    <dsp:sp modelId="{0DEE1EE5-89BA-40F4-8AF4-35089A94D24B}">
      <dsp:nvSpPr>
        <dsp:cNvPr id="0" name=""/>
        <dsp:cNvSpPr/>
      </dsp:nvSpPr>
      <dsp:spPr>
        <a:xfrm>
          <a:off x="4437279" y="444830"/>
          <a:ext cx="2689883" cy="17941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kern="1200" dirty="0"/>
            <a:t>  </a:t>
          </a:r>
          <a:r>
            <a:rPr lang="ar-TN" sz="2400" kern="1200" dirty="0"/>
            <a:t> </a:t>
          </a:r>
          <a:r>
            <a:rPr lang="ar-TN" sz="2800" kern="1200" dirty="0"/>
            <a:t>تطوير القدرات المعرفيّة</a:t>
          </a:r>
          <a:endParaRPr lang="fr-FR" sz="2800" kern="1200" dirty="0"/>
        </a:p>
      </dsp:txBody>
      <dsp:txXfrm>
        <a:off x="4867661" y="444830"/>
        <a:ext cx="2259502" cy="1794152"/>
      </dsp:txXfrm>
    </dsp:sp>
    <dsp:sp modelId="{74E9EADE-8D09-4248-9BB3-C9D7F430D6F3}">
      <dsp:nvSpPr>
        <dsp:cNvPr id="0" name=""/>
        <dsp:cNvSpPr/>
      </dsp:nvSpPr>
      <dsp:spPr>
        <a:xfrm>
          <a:off x="6605855" y="0"/>
          <a:ext cx="1501385" cy="1439661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800" b="1" kern="1200" dirty="0">
              <a:latin typeface="Times New Roman" pitchFamily="18" charset="0"/>
              <a:cs typeface="Times New Roman" pitchFamily="18" charset="0"/>
            </a:rPr>
            <a:t>البعد النّظري</a:t>
          </a:r>
          <a:endParaRPr lang="fr-FR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5855" y="0"/>
        <a:ext cx="1501385" cy="14396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C5A99-702D-407E-A7BD-5313257B2C33}">
      <dsp:nvSpPr>
        <dsp:cNvPr id="0" name=""/>
        <dsp:cNvSpPr/>
      </dsp:nvSpPr>
      <dsp:spPr>
        <a:xfrm rot="10800000">
          <a:off x="0" y="90978"/>
          <a:ext cx="4894361" cy="890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/>
            <a:t> </a:t>
          </a:r>
          <a:r>
            <a:rPr lang="ar-TN" sz="1800" b="1" kern="1200" dirty="0"/>
            <a:t>تمكين النّقّابيّات من دور النّقّابة ومهامّها وإدراك أهمّيّتها.</a:t>
          </a:r>
          <a:endParaRPr lang="fr-FR" sz="1800" b="1" kern="1200" dirty="0"/>
        </a:p>
      </dsp:txBody>
      <dsp:txXfrm rot="10800000">
        <a:off x="0" y="90978"/>
        <a:ext cx="4894361" cy="890872"/>
      </dsp:txXfrm>
    </dsp:sp>
    <dsp:sp modelId="{07A43994-703F-470D-90C7-D7AB335B152F}">
      <dsp:nvSpPr>
        <dsp:cNvPr id="0" name=""/>
        <dsp:cNvSpPr/>
      </dsp:nvSpPr>
      <dsp:spPr>
        <a:xfrm>
          <a:off x="4900650" y="37648"/>
          <a:ext cx="3328949" cy="940572"/>
        </a:xfrm>
        <a:prstGeom prst="roundRect">
          <a:avLst/>
        </a:prstGeom>
        <a:solidFill>
          <a:srgbClr val="F2970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ar-TN" sz="2800" b="1" kern="1200" dirty="0"/>
            <a:t>دور النّقابة ومهامّها</a:t>
          </a:r>
          <a:endParaRPr lang="fr-FR" sz="2800" b="1" kern="1200" dirty="0"/>
        </a:p>
      </dsp:txBody>
      <dsp:txXfrm>
        <a:off x="4900650" y="37648"/>
        <a:ext cx="3328949" cy="940572"/>
      </dsp:txXfrm>
    </dsp:sp>
    <dsp:sp modelId="{79B46E93-96FA-4882-9EE3-C05880E62501}">
      <dsp:nvSpPr>
        <dsp:cNvPr id="0" name=""/>
        <dsp:cNvSpPr/>
      </dsp:nvSpPr>
      <dsp:spPr>
        <a:xfrm rot="10800000">
          <a:off x="0" y="1036366"/>
          <a:ext cx="4937760" cy="940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1800" b="1" kern="1200" dirty="0"/>
            <a:t>تنمية قدرات النّقّابيّات للعمل بنجاعة داخل فريق متماسك وفعّال.</a:t>
          </a:r>
          <a:endParaRPr lang="fr-FR" sz="1800" b="1" kern="1200" dirty="0"/>
        </a:p>
      </dsp:txBody>
      <dsp:txXfrm rot="10800000">
        <a:off x="0" y="1036366"/>
        <a:ext cx="4937760" cy="940572"/>
      </dsp:txXfrm>
    </dsp:sp>
    <dsp:sp modelId="{73B0D9BB-8C67-4425-A5F7-BE9AE67735BB}">
      <dsp:nvSpPr>
        <dsp:cNvPr id="0" name=""/>
        <dsp:cNvSpPr/>
      </dsp:nvSpPr>
      <dsp:spPr>
        <a:xfrm>
          <a:off x="4937760" y="1036366"/>
          <a:ext cx="3291840" cy="940572"/>
        </a:xfrm>
        <a:prstGeom prst="roundRect">
          <a:avLst/>
        </a:prstGeom>
        <a:solidFill>
          <a:srgbClr val="F2970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2"/>
          </a:pPr>
          <a:r>
            <a:rPr lang="ar-TN" sz="2800" b="1" kern="1200" dirty="0"/>
            <a:t>عقليّة الفريق</a:t>
          </a:r>
          <a:endParaRPr lang="fr-FR" sz="2800" b="1" kern="1200" dirty="0"/>
        </a:p>
      </dsp:txBody>
      <dsp:txXfrm>
        <a:off x="4937760" y="1036366"/>
        <a:ext cx="3291840" cy="940572"/>
      </dsp:txXfrm>
    </dsp:sp>
    <dsp:sp modelId="{C95156C3-4BEE-4DD1-A468-6564F4A3DBED}">
      <dsp:nvSpPr>
        <dsp:cNvPr id="0" name=""/>
        <dsp:cNvSpPr/>
      </dsp:nvSpPr>
      <dsp:spPr>
        <a:xfrm rot="10800000">
          <a:off x="0" y="2070996"/>
          <a:ext cx="4937760" cy="940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1800" b="1" kern="1200" dirty="0"/>
            <a:t>تنمية مهارات النّقّابيّات وتطوير أدائهنّ في مجال الاتّصال النّقّابي المباشر.</a:t>
          </a:r>
          <a:endParaRPr lang="fr-FR" sz="1800" b="1" kern="1200" dirty="0"/>
        </a:p>
      </dsp:txBody>
      <dsp:txXfrm rot="10800000">
        <a:off x="0" y="2070996"/>
        <a:ext cx="4937760" cy="940572"/>
      </dsp:txXfrm>
    </dsp:sp>
    <dsp:sp modelId="{1DF7672E-EC08-48E6-AD12-C3DA2CC47390}">
      <dsp:nvSpPr>
        <dsp:cNvPr id="0" name=""/>
        <dsp:cNvSpPr/>
      </dsp:nvSpPr>
      <dsp:spPr>
        <a:xfrm>
          <a:off x="4937760" y="2070996"/>
          <a:ext cx="3291840" cy="940572"/>
        </a:xfrm>
        <a:prstGeom prst="roundRect">
          <a:avLst/>
        </a:prstGeom>
        <a:solidFill>
          <a:srgbClr val="F2970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 startAt="3"/>
          </a:pPr>
          <a:r>
            <a:rPr lang="ar-TN" sz="2800" b="1" kern="1200" dirty="0"/>
            <a:t>تقنيات الاتّصال النّقّابي المباشر</a:t>
          </a:r>
          <a:endParaRPr lang="fr-FR" sz="2800" b="1" kern="1200" dirty="0"/>
        </a:p>
      </dsp:txBody>
      <dsp:txXfrm>
        <a:off x="4937760" y="2070996"/>
        <a:ext cx="3291840" cy="940572"/>
      </dsp:txXfrm>
    </dsp:sp>
    <dsp:sp modelId="{FF378062-5135-4D53-BB61-D88CC44DA69D}">
      <dsp:nvSpPr>
        <dsp:cNvPr id="0" name=""/>
        <dsp:cNvSpPr/>
      </dsp:nvSpPr>
      <dsp:spPr>
        <a:xfrm rot="10800000">
          <a:off x="0" y="3105626"/>
          <a:ext cx="4937760" cy="940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1800" b="1" kern="1200" dirty="0"/>
            <a:t>تنمية مهارات النّقّابيّات في مجال التّفاوض الجماعي</a:t>
          </a:r>
          <a:endParaRPr lang="fr-FR" sz="1800" b="1" kern="1200" dirty="0"/>
        </a:p>
      </dsp:txBody>
      <dsp:txXfrm rot="10800000">
        <a:off x="0" y="3105626"/>
        <a:ext cx="4937760" cy="940572"/>
      </dsp:txXfrm>
    </dsp:sp>
    <dsp:sp modelId="{F4C941CF-2CB2-435E-9F72-18B10359894D}">
      <dsp:nvSpPr>
        <dsp:cNvPr id="0" name=""/>
        <dsp:cNvSpPr/>
      </dsp:nvSpPr>
      <dsp:spPr>
        <a:xfrm>
          <a:off x="4937760" y="3105626"/>
          <a:ext cx="3291840" cy="940572"/>
        </a:xfrm>
        <a:prstGeom prst="roundRect">
          <a:avLst/>
        </a:prstGeom>
        <a:solidFill>
          <a:srgbClr val="F2970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TN" sz="2800" b="1" kern="1200" dirty="0"/>
            <a:t>تقنيات التّفاوض الجماعي </a:t>
          </a:r>
          <a:endParaRPr lang="fr-FR" sz="2800" b="1" kern="1200" dirty="0"/>
        </a:p>
      </dsp:txBody>
      <dsp:txXfrm>
        <a:off x="4937760" y="3105626"/>
        <a:ext cx="3291840" cy="940572"/>
      </dsp:txXfrm>
    </dsp:sp>
    <dsp:sp modelId="{6049ABED-950B-4C1E-AB20-D3C9A1E16784}">
      <dsp:nvSpPr>
        <dsp:cNvPr id="0" name=""/>
        <dsp:cNvSpPr/>
      </dsp:nvSpPr>
      <dsp:spPr>
        <a:xfrm rot="10800000">
          <a:off x="0" y="4140256"/>
          <a:ext cx="4937760" cy="9405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1800" b="1" i="0" kern="1200" dirty="0"/>
            <a:t>التّمكّن من مفهوم العنف والتّحرّش والتّعرّف إلى آليّات حماية النّساء العاملات في عالم العمل</a:t>
          </a:r>
          <a:endParaRPr lang="fr-FR" sz="18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/>
        </a:p>
      </dsp:txBody>
      <dsp:txXfrm rot="10800000">
        <a:off x="0" y="4140256"/>
        <a:ext cx="4937760" cy="940572"/>
      </dsp:txXfrm>
    </dsp:sp>
    <dsp:sp modelId="{4C27978A-5C6D-4332-896A-937F5B49CCC7}">
      <dsp:nvSpPr>
        <dsp:cNvPr id="0" name=""/>
        <dsp:cNvSpPr/>
      </dsp:nvSpPr>
      <dsp:spPr>
        <a:xfrm>
          <a:off x="4937760" y="4140256"/>
          <a:ext cx="3291840" cy="940572"/>
        </a:xfrm>
        <a:prstGeom prst="roundRect">
          <a:avLst/>
        </a:prstGeom>
        <a:solidFill>
          <a:srgbClr val="F2970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TN" sz="2800" b="1" kern="1200" dirty="0"/>
            <a:t>مناهضة العنف والتّحرّش في عالم العمل </a:t>
          </a:r>
          <a:endParaRPr lang="fr-FR" sz="2800" b="1" kern="1200" dirty="0"/>
        </a:p>
      </dsp:txBody>
      <dsp:txXfrm>
        <a:off x="4937760" y="4140256"/>
        <a:ext cx="3291840" cy="9405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D2D5E-C552-4724-ABF4-59AF921E6C2C}">
      <dsp:nvSpPr>
        <dsp:cNvPr id="0" name=""/>
        <dsp:cNvSpPr/>
      </dsp:nvSpPr>
      <dsp:spPr>
        <a:xfrm>
          <a:off x="1791891" y="791002"/>
          <a:ext cx="5273200" cy="5273200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82F0F-BC22-4B74-9697-AA97A20FC0A8}">
      <dsp:nvSpPr>
        <dsp:cNvPr id="0" name=""/>
        <dsp:cNvSpPr/>
      </dsp:nvSpPr>
      <dsp:spPr>
        <a:xfrm>
          <a:off x="1791891" y="791002"/>
          <a:ext cx="5273200" cy="5273200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3">
                <a:hueOff val="1355300"/>
                <a:satOff val="5000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9BDA5-5269-4055-89F6-D6879DA5D154}">
      <dsp:nvSpPr>
        <dsp:cNvPr id="0" name=""/>
        <dsp:cNvSpPr/>
      </dsp:nvSpPr>
      <dsp:spPr>
        <a:xfrm>
          <a:off x="1791891" y="791002"/>
          <a:ext cx="5273200" cy="5273200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13935-9B23-4BAA-8652-83BC3E070FF3}">
      <dsp:nvSpPr>
        <dsp:cNvPr id="0" name=""/>
        <dsp:cNvSpPr/>
      </dsp:nvSpPr>
      <dsp:spPr>
        <a:xfrm>
          <a:off x="3215413" y="2214523"/>
          <a:ext cx="2426156" cy="24261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3600" kern="1200" dirty="0">
              <a:cs typeface="+mj-cs"/>
            </a:rPr>
            <a:t>هذه الأدوار تسهم بشكل كبير في</a:t>
          </a:r>
          <a:endParaRPr lang="fr-FR" sz="3600" kern="1200" dirty="0"/>
        </a:p>
      </dsp:txBody>
      <dsp:txXfrm>
        <a:off x="3215413" y="2214523"/>
        <a:ext cx="2426156" cy="2426156"/>
      </dsp:txXfrm>
    </dsp:sp>
    <dsp:sp modelId="{3F7376C7-3BD8-47F1-A93A-9E91AF2B815C}">
      <dsp:nvSpPr>
        <dsp:cNvPr id="0" name=""/>
        <dsp:cNvSpPr/>
      </dsp:nvSpPr>
      <dsp:spPr>
        <a:xfrm>
          <a:off x="3579337" y="2986"/>
          <a:ext cx="1698309" cy="16983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600" b="1" kern="1200" dirty="0">
              <a:cs typeface="+mj-cs"/>
            </a:rPr>
            <a:t>تنظيم العمّال والعاملات في إطار قانوني ومعترف به</a:t>
          </a:r>
          <a:endParaRPr lang="fr-FR" sz="1600" b="1" kern="1200" dirty="0"/>
        </a:p>
      </dsp:txBody>
      <dsp:txXfrm>
        <a:off x="3579337" y="2986"/>
        <a:ext cx="1698309" cy="1698309"/>
      </dsp:txXfrm>
    </dsp:sp>
    <dsp:sp modelId="{B33F7D55-720C-4DBF-A685-3F4D986958B0}">
      <dsp:nvSpPr>
        <dsp:cNvPr id="0" name=""/>
        <dsp:cNvSpPr/>
      </dsp:nvSpPr>
      <dsp:spPr>
        <a:xfrm>
          <a:off x="5809751" y="3866177"/>
          <a:ext cx="1698309" cy="1698309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3">
                <a:hueOff val="1355300"/>
                <a:satOff val="5000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600" b="1" kern="1200" dirty="0">
              <a:cs typeface="+mj-cs"/>
            </a:rPr>
            <a:t>التّعرّف إلى احتياجات العمّال والعاملات ومشاكلهم </a:t>
          </a:r>
          <a:endParaRPr lang="fr-FR" sz="1600" b="1" kern="1200" dirty="0"/>
        </a:p>
      </dsp:txBody>
      <dsp:txXfrm>
        <a:off x="5809751" y="3866177"/>
        <a:ext cx="1698309" cy="1698309"/>
      </dsp:txXfrm>
    </dsp:sp>
    <dsp:sp modelId="{43A489E3-E464-411D-8D58-5DC207048E39}">
      <dsp:nvSpPr>
        <dsp:cNvPr id="0" name=""/>
        <dsp:cNvSpPr/>
      </dsp:nvSpPr>
      <dsp:spPr>
        <a:xfrm>
          <a:off x="1348922" y="3866177"/>
          <a:ext cx="1698309" cy="1698309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TN" sz="1600" b="1" kern="1200" dirty="0">
              <a:cs typeface="+mj-cs"/>
            </a:rPr>
            <a:t>دراسة الامكانيّات المتاحة لحلّها عن طريق الحوار والتّفاوض</a:t>
          </a:r>
          <a:r>
            <a:rPr lang="ar-TN" sz="1600" kern="1200" dirty="0">
              <a:cs typeface="+mj-cs"/>
            </a:rPr>
            <a:t>.</a:t>
          </a:r>
          <a:endParaRPr lang="fr-FR" sz="1600" kern="1200" dirty="0"/>
        </a:p>
      </dsp:txBody>
      <dsp:txXfrm>
        <a:off x="1348922" y="3866177"/>
        <a:ext cx="1698309" cy="16983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F61A0-F910-4531-B663-B7DE4917AE06}">
      <dsp:nvSpPr>
        <dsp:cNvPr id="0" name=""/>
        <dsp:cNvSpPr/>
      </dsp:nvSpPr>
      <dsp:spPr>
        <a:xfrm>
          <a:off x="626469" y="0"/>
          <a:ext cx="7099988" cy="5760640"/>
        </a:xfrm>
        <a:prstGeom prst="leftArrow">
          <a:avLst/>
        </a:prstGeom>
        <a:solidFill>
          <a:schemeClr val="accent6">
            <a:lumMod val="5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A2768-73D0-4040-905A-E7B4700B2BD3}">
      <dsp:nvSpPr>
        <dsp:cNvPr id="0" name=""/>
        <dsp:cNvSpPr/>
      </dsp:nvSpPr>
      <dsp:spPr>
        <a:xfrm>
          <a:off x="6338008" y="1728192"/>
          <a:ext cx="2010739" cy="2304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تقوية الإحساس بالحماية والانتماء</a:t>
          </a:r>
          <a:endParaRPr lang="fr-FR" sz="2400" b="1" kern="1200" dirty="0"/>
        </a:p>
      </dsp:txBody>
      <dsp:txXfrm>
        <a:off x="6338008" y="1728192"/>
        <a:ext cx="2010739" cy="2304256"/>
      </dsp:txXfrm>
    </dsp:sp>
    <dsp:sp modelId="{A5C1483D-EABE-41C0-B959-95DC5CBB367B}">
      <dsp:nvSpPr>
        <dsp:cNvPr id="0" name=""/>
        <dsp:cNvSpPr/>
      </dsp:nvSpPr>
      <dsp:spPr>
        <a:xfrm>
          <a:off x="4226732" y="1728192"/>
          <a:ext cx="2010739" cy="230425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تقليص المخاطر النّفسيّة الاجتماعيّة</a:t>
          </a:r>
          <a:endParaRPr lang="fr-FR" sz="2400" b="1" kern="1200" dirty="0"/>
        </a:p>
      </dsp:txBody>
      <dsp:txXfrm>
        <a:off x="4226732" y="1728192"/>
        <a:ext cx="2010739" cy="2304256"/>
      </dsp:txXfrm>
    </dsp:sp>
    <dsp:sp modelId="{E0255C3D-F8C6-4B18-BA68-CFEB658DB1B9}">
      <dsp:nvSpPr>
        <dsp:cNvPr id="0" name=""/>
        <dsp:cNvSpPr/>
      </dsp:nvSpPr>
      <dsp:spPr>
        <a:xfrm>
          <a:off x="2115456" y="1728192"/>
          <a:ext cx="2010739" cy="230425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الارتقاء بثقّافة العمل والمساهمة في تكريس ثقّافة المؤسّسة</a:t>
          </a:r>
          <a:endParaRPr lang="fr-FR" sz="2400" b="1" kern="1200" dirty="0"/>
        </a:p>
      </dsp:txBody>
      <dsp:txXfrm>
        <a:off x="2115456" y="1728192"/>
        <a:ext cx="2010739" cy="2304256"/>
      </dsp:txXfrm>
    </dsp:sp>
    <dsp:sp modelId="{4491D767-FCA4-41E3-BA4D-B160D8D58C62}">
      <dsp:nvSpPr>
        <dsp:cNvPr id="0" name=""/>
        <dsp:cNvSpPr/>
      </dsp:nvSpPr>
      <dsp:spPr>
        <a:xfrm>
          <a:off x="4180" y="1728192"/>
          <a:ext cx="2010739" cy="230425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تطوّر في الأداء المهني والمردوديّة وهذا مؤشّر على صحّة المؤسّسة</a:t>
          </a:r>
          <a:endParaRPr lang="fr-FR" sz="2400" b="1" kern="1200" dirty="0"/>
        </a:p>
      </dsp:txBody>
      <dsp:txXfrm>
        <a:off x="4180" y="1728192"/>
        <a:ext cx="2010739" cy="230425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2DA524-FB94-41A1-98D5-B5F6A819D000}">
      <dsp:nvSpPr>
        <dsp:cNvPr id="0" name=""/>
        <dsp:cNvSpPr/>
      </dsp:nvSpPr>
      <dsp:spPr>
        <a:xfrm rot="5400000">
          <a:off x="5210224" y="609599"/>
          <a:ext cx="4064000" cy="2844800"/>
        </a:xfrm>
        <a:prstGeom prst="chevron">
          <a:avLst/>
        </a:prstGeom>
        <a:solidFill>
          <a:srgbClr val="FF660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900" b="1" kern="1200" dirty="0"/>
            <a:t>إيمان الأعضاء بالعمل المشترك ضمن فريق متماسك ومنسجم يعزّز</a:t>
          </a:r>
          <a:r>
            <a:rPr lang="ar-TN" sz="2900" kern="1200" dirty="0"/>
            <a:t>: </a:t>
          </a:r>
          <a:endParaRPr lang="fr-FR" sz="2900" kern="1200" dirty="0"/>
        </a:p>
      </dsp:txBody>
      <dsp:txXfrm rot="5400000">
        <a:off x="5210224" y="609599"/>
        <a:ext cx="4064000" cy="2844800"/>
      </dsp:txXfrm>
    </dsp:sp>
    <dsp:sp modelId="{DCC32885-50A6-40D1-B0C7-A21941E964A3}">
      <dsp:nvSpPr>
        <dsp:cNvPr id="0" name=""/>
        <dsp:cNvSpPr/>
      </dsp:nvSpPr>
      <dsp:spPr>
        <a:xfrm rot="16200000">
          <a:off x="1589112" y="-1589112"/>
          <a:ext cx="2641599" cy="58198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91592" bIns="26035" numCol="1" spcCol="1270" anchor="ctr" anchorCtr="0">
          <a:noAutofit/>
        </a:bodyPr>
        <a:lstStyle/>
        <a:p>
          <a:pPr marL="285750" lvl="1" indent="-285750" algn="r" defTabSz="1822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4100" kern="1200" dirty="0"/>
            <a:t>التّعاون والتّنسيق فيما بينهم ومع الأطراف لأكثر نجاعة</a:t>
          </a:r>
          <a:endParaRPr lang="fr-FR" sz="4100" kern="1200" dirty="0"/>
        </a:p>
        <a:p>
          <a:pPr marL="285750" lvl="1" indent="-285750" algn="r" defTabSz="1822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TN" sz="4100" kern="1200" dirty="0"/>
            <a:t>يقوّي الشّفافية والانسيابيّة في الإنجاز</a:t>
          </a:r>
          <a:endParaRPr lang="fr-FR" sz="4100" kern="1200" dirty="0"/>
        </a:p>
      </dsp:txBody>
      <dsp:txXfrm rot="16200000">
        <a:off x="1589112" y="-1589112"/>
        <a:ext cx="2641599" cy="58198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6E7DEE-D2E0-44CD-B624-63DB3855916A}">
      <dsp:nvSpPr>
        <dsp:cNvPr id="0" name=""/>
        <dsp:cNvSpPr/>
      </dsp:nvSpPr>
      <dsp:spPr>
        <a:xfrm>
          <a:off x="804866" y="1566971"/>
          <a:ext cx="2592798" cy="1665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من ركائز إرساء مناخ اجتماعي سليم</a:t>
          </a:r>
          <a:endParaRPr lang="fr-FR" sz="2400" b="1" kern="1200" dirty="0">
            <a:cs typeface="+mj-cs"/>
          </a:endParaRPr>
        </a:p>
      </dsp:txBody>
      <dsp:txXfrm>
        <a:off x="804866" y="1566971"/>
        <a:ext cx="2592798" cy="1665285"/>
      </dsp:txXfrm>
    </dsp:sp>
    <dsp:sp modelId="{9D6255F0-2ADE-4801-ABA7-4443AA6525AE}">
      <dsp:nvSpPr>
        <dsp:cNvPr id="0" name=""/>
        <dsp:cNvSpPr/>
      </dsp:nvSpPr>
      <dsp:spPr>
        <a:xfrm>
          <a:off x="1229985" y="3384385"/>
          <a:ext cx="1935607" cy="15309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تقليص الخلافات أو الأزمات التي قد تحصل </a:t>
          </a:r>
          <a:endParaRPr lang="fr-FR" sz="2400" b="1" kern="1200" dirty="0">
            <a:cs typeface="+mj-cs"/>
          </a:endParaRPr>
        </a:p>
      </dsp:txBody>
      <dsp:txXfrm>
        <a:off x="1229985" y="3384385"/>
        <a:ext cx="1935607" cy="1530943"/>
      </dsp:txXfrm>
    </dsp:sp>
    <dsp:sp modelId="{B80C1C7C-5C5E-49AA-8A69-D3A7BCAD88E3}">
      <dsp:nvSpPr>
        <dsp:cNvPr id="0" name=""/>
        <dsp:cNvSpPr/>
      </dsp:nvSpPr>
      <dsp:spPr>
        <a:xfrm>
          <a:off x="5479396" y="1587248"/>
          <a:ext cx="2390464" cy="150267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300" kern="1200" dirty="0"/>
            <a:t> </a:t>
          </a:r>
          <a:r>
            <a:rPr lang="ar-TN" sz="2400" b="1" kern="1200" dirty="0">
              <a:cs typeface="+mj-cs"/>
            </a:rPr>
            <a:t>العمود الفقري لكلّ الأنشطة</a:t>
          </a:r>
        </a:p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 dirty="0"/>
        </a:p>
      </dsp:txBody>
      <dsp:txXfrm>
        <a:off x="5479396" y="1587248"/>
        <a:ext cx="2390464" cy="1502678"/>
      </dsp:txXfrm>
    </dsp:sp>
    <dsp:sp modelId="{184C22DE-1858-43FF-9868-B5038F1568A6}">
      <dsp:nvSpPr>
        <dsp:cNvPr id="0" name=""/>
        <dsp:cNvSpPr/>
      </dsp:nvSpPr>
      <dsp:spPr>
        <a:xfrm>
          <a:off x="5778077" y="3465907"/>
          <a:ext cx="1854395" cy="1355575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2400" b="1" kern="1200" dirty="0">
              <a:cs typeface="+mj-cs"/>
            </a:rPr>
            <a:t>محور الرّوح القياديّة</a:t>
          </a:r>
          <a:endParaRPr lang="fr-FR" sz="2400" b="1" kern="1200" dirty="0">
            <a:cs typeface="+mj-cs"/>
          </a:endParaRPr>
        </a:p>
      </dsp:txBody>
      <dsp:txXfrm>
        <a:off x="5778077" y="3465907"/>
        <a:ext cx="1854395" cy="1355575"/>
      </dsp:txXfrm>
    </dsp:sp>
    <dsp:sp modelId="{F600B162-99BC-436A-B01D-1DC3894E8BE1}">
      <dsp:nvSpPr>
        <dsp:cNvPr id="0" name=""/>
        <dsp:cNvSpPr/>
      </dsp:nvSpPr>
      <dsp:spPr>
        <a:xfrm>
          <a:off x="2483771" y="0"/>
          <a:ext cx="3936789" cy="1420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TN" sz="4000" b="1" kern="1200" dirty="0"/>
            <a:t>الاتّصال الجيّد والفعّال</a:t>
          </a:r>
          <a:endParaRPr lang="fr-FR" sz="4000" b="1" kern="1200" dirty="0"/>
        </a:p>
      </dsp:txBody>
      <dsp:txXfrm>
        <a:off x="2483771" y="0"/>
        <a:ext cx="3936789" cy="1420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4F71-0FF7-4569-A009-0FF27146B82C}" type="datetimeFigureOut">
              <a:rPr lang="fr-FR" smtClean="0"/>
              <a:pPr/>
              <a:t>21/08/2023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80FB4-2C41-46D9-8E72-4DC893F90E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93a8ee57b8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93a8ee57b8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980b7881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980b7881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Google Shape;4737;g980b7881fd_3_2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8" name="Google Shape;4738;g980b7881fd_3_2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21/08/2023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rgbClr val="FFCC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8534F59-6215-B5C3-7752-28EEA0D60F35}"/>
              </a:ext>
            </a:extLst>
          </p:cNvPr>
          <p:cNvSpPr txBox="1"/>
          <p:nvPr/>
        </p:nvSpPr>
        <p:spPr>
          <a:xfrm>
            <a:off x="1835696" y="1700808"/>
            <a:ext cx="5048838" cy="2520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1">
              <a:spcAft>
                <a:spcPts val="38"/>
              </a:spcAft>
            </a:pPr>
            <a:r>
              <a:rPr lang="ar-TN" altLang="fr-FR" sz="5400" b="1" dirty="0">
                <a:solidFill>
                  <a:srgbClr val="006600"/>
                </a:solidFill>
                <a:latin typeface="Anton" pitchFamily="2" charset="0"/>
              </a:rPr>
              <a:t>دليل التّدريب</a:t>
            </a:r>
            <a:endParaRPr lang="fr-BE" altLang="fr-FR" sz="5400" b="1" dirty="0">
              <a:solidFill>
                <a:srgbClr val="006600"/>
              </a:solidFill>
              <a:latin typeface="Anton" pitchFamily="2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E9F626-33F4-FC3E-A578-672EB50C6836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671FD59-483E-2874-C29B-678D44E362F8}"/>
              </a:ext>
            </a:extLst>
          </p:cNvPr>
          <p:cNvSpPr txBox="1"/>
          <p:nvPr/>
        </p:nvSpPr>
        <p:spPr>
          <a:xfrm>
            <a:off x="2063738" y="3486877"/>
            <a:ext cx="4864230" cy="51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75"/>
              </a:lnSpc>
              <a:spcBef>
                <a:spcPts val="450"/>
              </a:spcBef>
            </a:pPr>
            <a:r>
              <a:rPr lang="ar-TN" altLang="fr-FR" sz="2800" b="1" dirty="0">
                <a:solidFill>
                  <a:srgbClr val="FF6600"/>
                </a:solidFill>
                <a:latin typeface="Anton" pitchFamily="2" charset="0"/>
              </a:rPr>
              <a:t>تعزيز قدرات النّساء في المجال النّقّابي</a:t>
            </a:r>
            <a:endParaRPr lang="fr-BE" altLang="fr-FR" sz="2800" b="1" dirty="0">
              <a:solidFill>
                <a:srgbClr val="FF6600"/>
              </a:solidFill>
              <a:latin typeface="Anton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FB8AB50-DA86-9E1C-3358-8C0C4615822B}"/>
              </a:ext>
            </a:extLst>
          </p:cNvPr>
          <p:cNvSpPr txBox="1"/>
          <p:nvPr/>
        </p:nvSpPr>
        <p:spPr>
          <a:xfrm>
            <a:off x="-19473" y="5661069"/>
            <a:ext cx="1780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ar-TN" altLang="fr-FR" sz="1800" b="1" dirty="0">
                <a:solidFill>
                  <a:srgbClr val="000000"/>
                </a:solidFill>
                <a:latin typeface="Anton" pitchFamily="2" charset="0"/>
              </a:rPr>
              <a:t>تقديم الدّليل</a:t>
            </a:r>
            <a:br>
              <a:rPr lang="ar-TN" altLang="fr-FR" sz="1800" b="1" dirty="0">
                <a:solidFill>
                  <a:srgbClr val="000000"/>
                </a:solidFill>
                <a:latin typeface="Anton" pitchFamily="2" charset="0"/>
              </a:rPr>
            </a:br>
            <a:r>
              <a:rPr lang="ar-TN" altLang="fr-FR" sz="1800" b="1" dirty="0">
                <a:solidFill>
                  <a:srgbClr val="000000"/>
                </a:solidFill>
                <a:latin typeface="Anton" pitchFamily="2" charset="0"/>
              </a:rPr>
              <a:t>23 أغسطس 2023</a:t>
            </a:r>
            <a:endParaRPr lang="fr-BE" altLang="fr-FR" sz="1800" b="1" dirty="0">
              <a:solidFill>
                <a:srgbClr val="000000"/>
              </a:solidFill>
              <a:latin typeface="Anton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C6670FD-3350-EFFB-566D-9FE246317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147" y="210289"/>
            <a:ext cx="1944216" cy="1135268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322446" y="5515943"/>
            <a:ext cx="959985" cy="719989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FC007BE-86AE-48FD-1EA3-34611F9AADC8}"/>
              </a:ext>
            </a:extLst>
          </p:cNvPr>
          <p:cNvSpPr txBox="1"/>
          <p:nvPr/>
        </p:nvSpPr>
        <p:spPr>
          <a:xfrm>
            <a:off x="5010811" y="5753155"/>
            <a:ext cx="48642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ar-TN" altLang="fr-FR" sz="2800" b="1" dirty="0">
                <a:latin typeface="Anton" pitchFamily="2" charset="0"/>
              </a:rPr>
              <a:t>إعداد الخبيرة سهام ساسي</a:t>
            </a:r>
          </a:p>
        </p:txBody>
      </p:sp>
    </p:spTree>
    <p:extLst>
      <p:ext uri="{BB962C8B-B14F-4D97-AF65-F5344CB8AC3E}">
        <p14:creationId xmlns:p14="http://schemas.microsoft.com/office/powerpoint/2010/main" xmlns="" val="7483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ar-SA" dirty="0">
                <a:cs typeface="+mj-cs"/>
              </a:rPr>
              <a:t>إذ تسعى خطّة سنة 2030 إلى شمل الجميع من دون أيّ استثناء، وترنو إلى </a:t>
            </a:r>
            <a:r>
              <a:rPr lang="ar-SA" dirty="0" err="1">
                <a:cs typeface="+mj-cs"/>
              </a:rPr>
              <a:t>بناء </a:t>
            </a:r>
            <a:r>
              <a:rPr lang="ar-SA" dirty="0">
                <a:cs typeface="+mj-cs"/>
              </a:rPr>
              <a:t>"عالم يسود جميع أرجائه احترام المساواة وعدم التّمييز"بين البلدان وداخلها، بما في ذلك المساواة بين الجنسين، وذلك بإعادة تأكيد مسؤوليّات جميع الدّول </a:t>
            </a:r>
            <a:r>
              <a:rPr lang="ar-SA" dirty="0" err="1">
                <a:cs typeface="+mj-cs"/>
              </a:rPr>
              <a:t>عن </a:t>
            </a:r>
            <a:r>
              <a:rPr lang="ar-SA" dirty="0">
                <a:cs typeface="+mj-cs"/>
              </a:rPr>
              <a:t>" احترام حقوق الإنسان وحمايتها وتعزيزها دونما تمييز من أيّ </a:t>
            </a:r>
            <a:r>
              <a:rPr lang="ar-SA" dirty="0" err="1">
                <a:cs typeface="+mj-cs"/>
              </a:rPr>
              <a:t>نوع..."</a:t>
            </a:r>
            <a:endParaRPr lang="fr-FR" dirty="0"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761397-7117-C6CA-56DC-44BA021FF33C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TN" b="1" dirty="0"/>
              <a:t>           </a:t>
            </a:r>
            <a:r>
              <a:rPr lang="ar-SA" dirty="0">
                <a:cs typeface="+mj-cs"/>
              </a:rPr>
              <a:t>اهتمام منظّمة العمل العربيّة، من خلال لجنة شؤون عمل المرأة، ب</a:t>
            </a:r>
            <a:r>
              <a:rPr lang="ar-TN" dirty="0">
                <a:cs typeface="+mj-cs"/>
              </a:rPr>
              <a:t>إ</a:t>
            </a:r>
            <a:r>
              <a:rPr lang="ar-SA" dirty="0" err="1">
                <a:cs typeface="+mj-cs"/>
              </a:rPr>
              <a:t>صدار</a:t>
            </a:r>
            <a:r>
              <a:rPr lang="ar-SA" dirty="0">
                <a:cs typeface="+mj-cs"/>
              </a:rPr>
              <a:t> الدّليل التّدريبي </a:t>
            </a:r>
            <a:r>
              <a:rPr lang="ar-SA" dirty="0" err="1">
                <a:cs typeface="+mj-cs"/>
              </a:rPr>
              <a:t>حول </a:t>
            </a:r>
            <a:r>
              <a:rPr lang="ar-SA" dirty="0">
                <a:cs typeface="+mj-cs"/>
              </a:rPr>
              <a:t>" تعزيز قدرات النّساء في المجال النّقّابي”</a:t>
            </a:r>
            <a:endParaRPr lang="ar-TN" dirty="0">
              <a:cs typeface="+mj-cs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dirty="0">
                <a:cs typeface="+mj-cs"/>
              </a:rPr>
              <a:t> </a:t>
            </a:r>
            <a:endParaRPr lang="ar-TN" dirty="0">
              <a:cs typeface="+mj-cs"/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7524328" y="1772816"/>
            <a:ext cx="978408" cy="4846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78514F-2777-F3B5-3319-78C33A4645E5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ar-SA" dirty="0"/>
              <a:t>هذا العمل متّسق تماما مع أهداف التّنمية المستدامة </a:t>
            </a:r>
            <a:r>
              <a:rPr lang="ar-TN" dirty="0"/>
              <a:t> وبشكل خاصّ مع الهدف </a:t>
            </a:r>
            <a:r>
              <a:rPr lang="ar-TN" dirty="0" err="1"/>
              <a:t>الخامس </a:t>
            </a:r>
            <a:r>
              <a:rPr lang="ar-TN" dirty="0"/>
              <a:t>" تحقيق المساواة بين الجنسين وتمكين كلّ النّساء والفتيات</a:t>
            </a:r>
            <a:r>
              <a:rPr lang="fr-FR" dirty="0"/>
              <a:t>. </a:t>
            </a:r>
            <a:r>
              <a:rPr lang="ar-TN" dirty="0" err="1"/>
              <a:t>"</a:t>
            </a:r>
            <a:endParaRPr lang="ar-TN" dirty="0"/>
          </a:p>
          <a:p>
            <a:pPr algn="r" rtl="1">
              <a:lnSpc>
                <a:spcPct val="150000"/>
              </a:lnSpc>
              <a:buNone/>
            </a:pPr>
            <a:endParaRPr lang="ar-TN" dirty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F0B253-BDCF-57EE-F31A-37579B5A159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600" b="1" dirty="0">
                <a:solidFill>
                  <a:schemeClr val="accent2"/>
                </a:solidFill>
              </a:rPr>
              <a:t>الهدف العامّ من هذا الدّليل:</a:t>
            </a:r>
            <a:r>
              <a:rPr lang="fr-FR" sz="3600" b="1" dirty="0">
                <a:solidFill>
                  <a:schemeClr val="accent2"/>
                </a:solidFill>
              </a:rPr>
              <a:t/>
            </a:r>
            <a:br>
              <a:rPr lang="fr-FR" sz="3600" b="1" dirty="0">
                <a:solidFill>
                  <a:schemeClr val="accent2"/>
                </a:solidFill>
              </a:rPr>
            </a:br>
            <a:endParaRPr lang="fr-FR" sz="36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TN" dirty="0">
                <a:cs typeface="+mj-cs"/>
              </a:rPr>
              <a:t> </a:t>
            </a:r>
            <a:r>
              <a:rPr lang="ar-SA" dirty="0">
                <a:cs typeface="+mj-cs"/>
              </a:rPr>
              <a:t>تطوير مهارات النّقّابيّات وتقوية قدراتهنّ في كافّة أوجه العمل النّقّابي لتطوير وتجويد أدائهن من أجل تعزيز فرصهنّ للوصول إلى المناصب القياديّة ومراكز صنع القرار النّقّابي.</a:t>
            </a:r>
            <a:endParaRPr lang="fr-FR" dirty="0">
              <a:cs typeface="+mj-cs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dirty="0">
                <a:cs typeface="+mj-cs"/>
              </a:rPr>
              <a:t> </a:t>
            </a:r>
            <a:endParaRPr lang="fr-FR" dirty="0">
              <a:cs typeface="+mj-cs"/>
            </a:endParaRPr>
          </a:p>
          <a:p>
            <a:pPr algn="r" rtl="1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9527D1-3933-90BD-4CBC-E99389BA5ED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TN" b="1" dirty="0">
                <a:solidFill>
                  <a:schemeClr val="accent2"/>
                </a:solidFill>
              </a:rPr>
              <a:t/>
            </a:r>
            <a:br>
              <a:rPr lang="ar-TN" b="1" dirty="0">
                <a:solidFill>
                  <a:schemeClr val="accent2"/>
                </a:solidFill>
              </a:rPr>
            </a:br>
            <a:r>
              <a:rPr lang="ar-SA" sz="4000" b="1" dirty="0">
                <a:solidFill>
                  <a:schemeClr val="accent2"/>
                </a:solidFill>
              </a:rPr>
              <a:t>لماذا تدعم منظّمة العمل العربيّة تمثيليّة النّساء في المراكز القياديّة للنّقّابات؟</a:t>
            </a:r>
            <a:r>
              <a:rPr lang="fr-FR" dirty="0">
                <a:solidFill>
                  <a:schemeClr val="accent2"/>
                </a:solidFill>
              </a:rPr>
              <a:t/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 err="1">
                <a:cs typeface="+mj-cs"/>
              </a:rPr>
              <a:t>ارتف</a:t>
            </a:r>
            <a:r>
              <a:rPr lang="ar-TN" dirty="0">
                <a:cs typeface="+mj-cs"/>
              </a:rPr>
              <a:t>ا</a:t>
            </a:r>
            <a:r>
              <a:rPr lang="ar-SA" dirty="0">
                <a:cs typeface="+mj-cs"/>
              </a:rPr>
              <a:t>ع نسبة النّساء العاملات في جلّ القطاعات والمهن ويمكن الحديث اليوم عن قطاعات مؤنثة أو شبه مؤنثة</a:t>
            </a:r>
            <a:r>
              <a:rPr lang="ar-TN" dirty="0" err="1">
                <a:cs typeface="+mj-cs"/>
              </a:rPr>
              <a:t>.</a:t>
            </a:r>
            <a:endParaRPr lang="ar-TN" dirty="0">
              <a:cs typeface="+mj-cs"/>
            </a:endParaRPr>
          </a:p>
          <a:p>
            <a:pPr lvl="0" algn="r" rtl="1">
              <a:lnSpc>
                <a:spcPct val="150000"/>
              </a:lnSpc>
              <a:buNone/>
            </a:pPr>
            <a:endParaRPr lang="fr-FR" dirty="0">
              <a:cs typeface="+mj-cs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dirty="0">
                <a:cs typeface="+mj-cs"/>
              </a:rPr>
              <a:t>للنّساء احتياجات/ مشاكل/ هواجس/ تطلّعات خصوصيّة متّصلة بأوضاعهنّ التي تت</a:t>
            </a:r>
            <a:r>
              <a:rPr lang="ar-TN" dirty="0">
                <a:cs typeface="+mj-cs"/>
              </a:rPr>
              <a:t>ّ</a:t>
            </a:r>
            <a:r>
              <a:rPr lang="ar-SA" dirty="0">
                <a:cs typeface="+mj-cs"/>
              </a:rPr>
              <a:t>صف بالهشاشة </a:t>
            </a:r>
            <a:endParaRPr lang="fr-FR" dirty="0">
              <a:cs typeface="+mj-cs"/>
            </a:endParaRPr>
          </a:p>
          <a:p>
            <a:pPr lvl="0" algn="r" rtl="1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1B500C-8315-C10D-6900-06975B9D9909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AFAE10B-9736-DBC1-0D16-6B6A44B96365}"/>
              </a:ext>
            </a:extLst>
          </p:cNvPr>
          <p:cNvSpPr/>
          <p:nvPr/>
        </p:nvSpPr>
        <p:spPr>
          <a:xfrm>
            <a:off x="457200" y="3068960"/>
            <a:ext cx="8219256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521744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+mj-cs"/>
              </a:rPr>
              <a:t>النّساء غير موجودات في الهياكل بالشّكل المناسب إذن مشاكلهنّ واحتياجاتهنّ غير مطروحة بالشّكل الكافي</a:t>
            </a:r>
            <a:r>
              <a:rPr lang="fr-FR" dirty="0">
                <a:cs typeface="+mj-cs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fr-FR" dirty="0"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fr-FR" i="1" dirty="0">
                <a:cs typeface="+mj-cs"/>
              </a:rPr>
              <a:t>  </a:t>
            </a:r>
            <a:r>
              <a:rPr lang="ar-SA" i="1" dirty="0">
                <a:cs typeface="+mj-cs"/>
              </a:rPr>
              <a:t>هذه مسألة في غاية الأهميّة ولها تداعيات سلبية</a:t>
            </a:r>
            <a:endParaRPr lang="fr-FR" i="1" dirty="0">
              <a:cs typeface="+mj-cs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SA" i="1" dirty="0">
                <a:cs typeface="+mj-cs"/>
              </a:rPr>
              <a:t>على العاملات</a:t>
            </a:r>
            <a:r>
              <a:rPr lang="ar-TN" i="1" dirty="0">
                <a:cs typeface="+mj-cs"/>
              </a:rPr>
              <a:t> والمؤسّسات</a:t>
            </a:r>
            <a:endParaRPr lang="fr-FR" i="1" dirty="0">
              <a:cs typeface="+mj-cs"/>
            </a:endParaRPr>
          </a:p>
          <a:p>
            <a:pPr algn="r" rtl="1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B793A3-5B0C-E4EA-ADF1-EC9E26214687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ar-TN" sz="4000" b="1" dirty="0"/>
              <a:t/>
            </a:r>
            <a:br>
              <a:rPr lang="ar-TN" sz="4000" b="1" dirty="0"/>
            </a:br>
            <a:r>
              <a:rPr lang="ar-SA" sz="3600" dirty="0"/>
              <a:t>فالإحساس بانعدام الحماية </a:t>
            </a:r>
            <a:r>
              <a:rPr lang="ar-SA" sz="3600" dirty="0" err="1"/>
              <a:t>والتّهميش</a:t>
            </a:r>
            <a:r>
              <a:rPr lang="ar-SA" sz="3600" dirty="0"/>
              <a:t> والإقصاء يؤثّر على العديد من المسائل من بين ذلك: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4997152"/>
          </a:xfrm>
        </p:spPr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تفاقم المخاطر النّفسيّة الاجتماعيّة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الإحساس بالإحباط وتقلّص دافعيّة العمل 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تقلّص الالتزام والشّعور بالانتماء للمؤسّسة</a:t>
            </a:r>
            <a:endParaRPr lang="fr-FR" dirty="0">
              <a:cs typeface="+mj-cs"/>
            </a:endParaRP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3A3DB1-5D5D-5136-3FE7-97E09DDEB13C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pPr lvl="0" algn="r" rtl="1"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تفاقم تمظهرات القلق النّفسي الجسدي في صفوف النّساء العاملات</a:t>
            </a:r>
            <a:r>
              <a:rPr lang="fr-FR" dirty="0">
                <a:cs typeface="+mj-cs"/>
              </a:rPr>
              <a:t>: </a:t>
            </a:r>
            <a:endParaRPr lang="ar-TN" dirty="0">
              <a:cs typeface="+mj-cs"/>
            </a:endParaRPr>
          </a:p>
          <a:p>
            <a:pPr lvl="0" algn="r" rtl="1">
              <a:buNone/>
            </a:pPr>
            <a:endParaRPr lang="fr-FR" dirty="0">
              <a:cs typeface="+mj-cs"/>
            </a:endParaRPr>
          </a:p>
          <a:p>
            <a:pPr lvl="0" algn="r" rtl="1">
              <a:buNone/>
            </a:pPr>
            <a:r>
              <a:rPr lang="ar-TN" dirty="0">
                <a:cs typeface="+mj-cs"/>
              </a:rPr>
              <a:t>     ارتفاع نسبة التّغيّب والتّأخير</a:t>
            </a:r>
          </a:p>
          <a:p>
            <a:pPr lvl="0" algn="r" rtl="1">
              <a:buNone/>
            </a:pPr>
            <a:endParaRPr lang="fr-FR" dirty="0">
              <a:cs typeface="+mj-cs"/>
            </a:endParaRPr>
          </a:p>
          <a:p>
            <a:pPr lvl="0" algn="r" rtl="1">
              <a:buNone/>
            </a:pPr>
            <a:r>
              <a:rPr lang="ar-TN" dirty="0">
                <a:cs typeface="+mj-cs"/>
              </a:rPr>
              <a:t>     ارتفاع نسبة الانقطاع عن العمل وما له من تداعيات على الأوضاع الاجتماعيّة للعاملات وأسرهنّ </a:t>
            </a:r>
            <a:endParaRPr lang="fr-FR" dirty="0">
              <a:cs typeface="+mj-cs"/>
            </a:endParaRPr>
          </a:p>
          <a:p>
            <a:pPr algn="r" rtl="1"/>
            <a:endParaRPr lang="fr-FR" dirty="0"/>
          </a:p>
        </p:txBody>
      </p:sp>
      <p:sp>
        <p:nvSpPr>
          <p:cNvPr id="4" name="Flèche gauche 3"/>
          <p:cNvSpPr/>
          <p:nvPr/>
        </p:nvSpPr>
        <p:spPr>
          <a:xfrm>
            <a:off x="8172400" y="2852936"/>
            <a:ext cx="53955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8172400" y="4005064"/>
            <a:ext cx="53955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0A4D3B-B4E0-C027-8322-420DAFCDDC9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3200" b="1" dirty="0">
                <a:solidFill>
                  <a:schemeClr val="accent2"/>
                </a:solidFill>
              </a:rPr>
              <a:t>على مستوى المؤسّسة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ar-TN" sz="3200" b="1" dirty="0">
                <a:solidFill>
                  <a:schemeClr val="accent2"/>
                </a:solidFill>
              </a:rPr>
              <a:t>: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lvl="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 كثرة </a:t>
            </a:r>
            <a:r>
              <a:rPr lang="ar-TN" dirty="0" err="1">
                <a:cs typeface="+mj-cs"/>
              </a:rPr>
              <a:t>الغيابات</a:t>
            </a:r>
            <a:endParaRPr lang="ar-TN" dirty="0">
              <a:cs typeface="+mj-cs"/>
            </a:endParaRPr>
          </a:p>
          <a:p>
            <a:pPr lvl="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 التّأخير المتكرّر</a:t>
            </a:r>
          </a:p>
          <a:p>
            <a:pPr lvl="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 بروز وتفاقم الأمراض المهنيّة</a:t>
            </a:r>
          </a:p>
          <a:p>
            <a:pPr lvl="0"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 ارتفاع عدد الرّخص المرضيّة</a:t>
            </a:r>
            <a:endParaRPr lang="fr-FR" dirty="0">
              <a:cs typeface="+mj-cs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ü"/>
            </a:pPr>
            <a:r>
              <a:rPr lang="ar-TN" dirty="0"/>
              <a:t>عدم استقرار العمّال والعاملات في مراكز العمل</a:t>
            </a:r>
            <a:r>
              <a:rPr lang="ar-TN" dirty="0">
                <a:cs typeface="+mj-cs"/>
              </a:rPr>
              <a:t> </a:t>
            </a:r>
          </a:p>
          <a:p>
            <a:pPr algn="r" rtl="1">
              <a:lnSpc>
                <a:spcPct val="200000"/>
              </a:lnSpc>
              <a:buNone/>
            </a:pPr>
            <a:endParaRPr lang="fr-FR" dirty="0"/>
          </a:p>
          <a:p>
            <a:pPr algn="r" rtl="1">
              <a:lnSpc>
                <a:spcPct val="200000"/>
              </a:lnSpc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194405-3A70-657A-D251-75FC47D3F9CC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161256"/>
            <a:ext cx="6779096" cy="576064"/>
          </a:xfrm>
        </p:spPr>
        <p:txBody>
          <a:bodyPr>
            <a:normAutofit lnSpcReduction="10000"/>
          </a:bodyPr>
          <a:lstStyle/>
          <a:p>
            <a:pPr lvl="0" algn="r" rtl="1">
              <a:buFont typeface="Wingdings" pitchFamily="2" charset="2"/>
              <a:buChar char="ü"/>
            </a:pPr>
            <a:r>
              <a:rPr lang="ar-TN" b="1" dirty="0">
                <a:solidFill>
                  <a:schemeClr val="accent2"/>
                </a:solidFill>
                <a:cs typeface="+mj-cs"/>
              </a:rPr>
              <a:t>عدم استقرار العمّال والعاملات في مراكز العمل</a:t>
            </a:r>
            <a:r>
              <a:rPr lang="fr-FR" b="1" dirty="0">
                <a:solidFill>
                  <a:schemeClr val="accent2"/>
                </a:solidFill>
                <a:cs typeface="+mj-cs"/>
              </a:rPr>
              <a:t>: </a:t>
            </a:r>
            <a:endParaRPr lang="ar-TN" b="1" dirty="0">
              <a:solidFill>
                <a:schemeClr val="accent2"/>
              </a:solidFill>
              <a:cs typeface="+mj-cs"/>
            </a:endParaRPr>
          </a:p>
          <a:p>
            <a:pPr lvl="0" algn="r" rtl="1">
              <a:buNone/>
            </a:pPr>
            <a:endParaRPr lang="fr-FR" dirty="0">
              <a:cs typeface="+mj-cs"/>
            </a:endParaRPr>
          </a:p>
          <a:p>
            <a:pPr algn="r" rtl="1">
              <a:buNone/>
            </a:pPr>
            <a:endParaRPr lang="fr-FR" dirty="0">
              <a:cs typeface="+mj-cs"/>
            </a:endParaRPr>
          </a:p>
          <a:p>
            <a:pPr algn="r" rtl="1">
              <a:buNone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4E5F89-CC64-DC04-0A45-A7A8D0D32CA0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BB7CF048-490F-6C3D-A918-35259F582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745875"/>
              </p:ext>
            </p:extLst>
          </p:nvPr>
        </p:nvGraphicFramePr>
        <p:xfrm>
          <a:off x="451520" y="1052736"/>
          <a:ext cx="82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CA071A-D495-4DD5-AC46-E0624051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07CA071A-D495-4DD5-AC46-E0624051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07CA071A-D495-4DD5-AC46-E0624051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07CA071A-D495-4DD5-AC46-E06240512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B9DC84-0D6A-41BC-BD6F-E6E784CB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37B9DC84-0D6A-41BC-BD6F-E6E784CB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37B9DC84-0D6A-41BC-BD6F-E6E784CB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37B9DC84-0D6A-41BC-BD6F-E6E784CB7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C66CAA-CF09-44B6-B7DE-22598ADD3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F3C66CAA-CF09-44B6-B7DE-22598ADD3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F3C66CAA-CF09-44B6-B7DE-22598ADD3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F3C66CAA-CF09-44B6-B7DE-22598ADD3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F7DD21-364E-4226-B18D-9E5E691A1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3F7DD21-364E-4226-B18D-9E5E691A1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3F7DD21-364E-4226-B18D-9E5E691A1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3F7DD21-364E-4226-B18D-9E5E691A1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0A02AE-F5CD-404C-9BCF-99360040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B0A02AE-F5CD-404C-9BCF-99360040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B0A02AE-F5CD-404C-9BCF-993600405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DB0A02AE-F5CD-404C-9BCF-993600405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0CAAAB-7FF5-4079-BDC9-FBE777C2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FC0CAAAB-7FF5-4079-BDC9-FBE777C2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FC0CAAAB-7FF5-4079-BDC9-FBE777C2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FC0CAAAB-7FF5-4079-BDC9-FBE777C2A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D07798-2DEA-4535-A243-B33AD56FD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FD07798-2DEA-4535-A243-B33AD56FD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FD07798-2DEA-4535-A243-B33AD56FD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6FD07798-2DEA-4535-A243-B33AD56FD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34E516-2BCD-491B-A37B-15363425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1434E516-2BCD-491B-A37B-15363425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1434E516-2BCD-491B-A37B-15363425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1434E516-2BCD-491B-A37B-15363425C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379AC-5947-420E-884F-C0D7DD959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E5C379AC-5947-420E-884F-C0D7DD959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E5C379AC-5947-420E-884F-C0D7DD959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E5C379AC-5947-420E-884F-C0D7DD959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 uiExpand="1">
        <p:bldSub>
          <a:bldDgm bld="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pPr algn="r" rtl="1"/>
            <a:r>
              <a:rPr lang="ar-TN" b="1" dirty="0"/>
              <a:t/>
            </a:r>
            <a:br>
              <a:rPr lang="ar-TN" b="1" dirty="0"/>
            </a:b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السّياق العام</a:t>
            </a:r>
            <a:r>
              <a:rPr lang="ar-TN" sz="4000" b="1" dirty="0">
                <a:solidFill>
                  <a:schemeClr val="accent6">
                    <a:lumMod val="50000"/>
                  </a:schemeClr>
                </a:solidFill>
              </a:rPr>
              <a:t>ّ: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+mj-cs"/>
              </a:rPr>
              <a:t>وقع إطلاق هذا الدّليل من طرف منظّمة العمل العربيّة من خلال لجنة شؤون المرأة.</a:t>
            </a:r>
            <a:endParaRPr lang="ar-TN" dirty="0">
              <a:cs typeface="+mj-cs"/>
            </a:endParaRPr>
          </a:p>
          <a:p>
            <a:pPr algn="r" rtl="1">
              <a:buNone/>
            </a:pPr>
            <a:endParaRPr lang="fr-FR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dirty="0">
                <a:cs typeface="+mj-cs"/>
              </a:rPr>
              <a:t>وتنفرد منظّمة العمل العربيّة، دون سائر المنظّمات العربيّة المتخصّصة، بتطبيق نظام التّمثيل الثّلاثي ( حكومات</a:t>
            </a:r>
            <a:r>
              <a:rPr lang="fr-FR" dirty="0">
                <a:cs typeface="+mj-cs"/>
              </a:rPr>
              <a:t> </a:t>
            </a:r>
            <a:r>
              <a:rPr lang="ar-SA" dirty="0">
                <a:cs typeface="+mj-cs"/>
              </a:rPr>
              <a:t>- أصحاب</a:t>
            </a:r>
            <a:r>
              <a:rPr lang="ar-TN" dirty="0">
                <a:cs typeface="+mj-cs"/>
              </a:rPr>
              <a:t> وصاحبات</a:t>
            </a:r>
            <a:r>
              <a:rPr lang="ar-SA" dirty="0">
                <a:cs typeface="+mj-cs"/>
              </a:rPr>
              <a:t> الأعمال- عمّال</a:t>
            </a:r>
            <a:r>
              <a:rPr lang="ar-TN" dirty="0">
                <a:cs typeface="+mj-cs"/>
              </a:rPr>
              <a:t> وعاملات</a:t>
            </a:r>
            <a:r>
              <a:rPr lang="ar-SA" dirty="0" err="1">
                <a:cs typeface="+mj-cs"/>
              </a:rPr>
              <a:t>)</a:t>
            </a:r>
            <a:endParaRPr lang="fr-FR" dirty="0">
              <a:cs typeface="+mj-cs"/>
            </a:endParaRPr>
          </a:p>
          <a:p>
            <a:pPr algn="r" rtl="1">
              <a:buNone/>
            </a:pP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E7F8D-BCB8-094E-2099-6A5B1A9CF434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 dirty="0">
              <a:solidFill>
                <a:srgbClr val="FF6600"/>
              </a:solidFill>
              <a:highlight>
                <a:srgbClr val="FF66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F3177B5-F131-7941-4644-13DF0CF6D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3598644"/>
              </p:ext>
            </p:extLst>
          </p:nvPr>
        </p:nvGraphicFramePr>
        <p:xfrm>
          <a:off x="431540" y="584684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4E5F89-CC64-DC04-0A45-A7A8D0D32CA0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xmlns="" val="13414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5F0619-B8ED-4BAB-9E4E-6B1943C02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75F0619-B8ED-4BAB-9E4E-6B1943C02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203EA2-96BC-49EC-9298-B2EF7B1A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F203EA2-96BC-49EC-9298-B2EF7B1A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F677B5-5F25-4723-A937-AA131094A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AF677B5-5F25-4723-A937-AA131094A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r" rtl="1">
              <a:lnSpc>
                <a:spcPct val="250000"/>
              </a:lnSpc>
            </a:pPr>
            <a:r>
              <a:rPr lang="ar-TN" dirty="0">
                <a:cs typeface="+mj-cs"/>
              </a:rPr>
              <a:t>    يكمن دور النّقّابة في المساهمة مع أطراف الإنتاج لمحاصرة هذه المشاكل والحدّ من تأثيراتها السّلبيّة عن طريق الإدراك التّام لدورها والتّمكّن من آليّات العمل المشترك  والمُجدي.</a:t>
            </a:r>
            <a:endParaRPr lang="fr-FR" dirty="0">
              <a:cs typeface="+mj-cs"/>
            </a:endParaRPr>
          </a:p>
          <a:p>
            <a:pPr algn="r" rtl="1">
              <a:lnSpc>
                <a:spcPct val="250000"/>
              </a:lnSpc>
            </a:pP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C79E9C-99D9-AF07-18E4-5786052EFF2D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D144591-E9E9-4209-8701-3BB48A917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011700-912E-0277-1DDE-63691476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ar-TN" sz="3600" b="1" dirty="0">
                <a:solidFill>
                  <a:schemeClr val="accent2"/>
                </a:solidFill>
                <a:latin typeface="Arial" pitchFamily="34" charset="0"/>
              </a:rPr>
              <a:t>الفئة المستهدفة</a:t>
            </a:r>
            <a:endParaRPr lang="fr-FR" sz="36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graphicFrame>
        <p:nvGraphicFramePr>
          <p:cNvPr id="19" name="Espace réservé du contenu 2">
            <a:extLst>
              <a:ext uri="{FF2B5EF4-FFF2-40B4-BE49-F238E27FC236}">
                <a16:creationId xmlns:a16="http://schemas.microsoft.com/office/drawing/2014/main" xmlns="" id="{87EABC81-2D94-D7F7-31B2-73947D8EE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6520356"/>
              </p:ext>
            </p:extLst>
          </p:nvPr>
        </p:nvGraphicFramePr>
        <p:xfrm>
          <a:off x="457200" y="1268760"/>
          <a:ext cx="8229600" cy="488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19A262-D02A-E4F0-B355-9B4314924C83}"/>
              </a:ext>
            </a:extLst>
          </p:cNvPr>
          <p:cNvSpPr/>
          <p:nvPr/>
        </p:nvSpPr>
        <p:spPr>
          <a:xfrm>
            <a:off x="-2287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xmlns="" val="239800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1F04C7B-03AE-4057-85C8-A96A6FC96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graphicEl>
                                              <a:dgm id="{D1F04C7B-03AE-4057-85C8-A96A6FC96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graphicEl>
                                              <a:dgm id="{D1F04C7B-03AE-4057-85C8-A96A6FC96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19AFCC6C-D33C-4536-8676-455CA1D32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graphicEl>
                                              <a:dgm id="{19AFCC6C-D33C-4536-8676-455CA1D32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graphicEl>
                                              <a:dgm id="{19AFCC6C-D33C-4536-8676-455CA1D32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56C379E-EB73-4756-B8FE-403129E68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graphicEl>
                                              <a:dgm id="{556C379E-EB73-4756-B8FE-403129E68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graphicEl>
                                              <a:dgm id="{556C379E-EB73-4756-B8FE-403129E68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D6FA5AC-4412-48C8-B0BF-7F8B922C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graphicEl>
                                              <a:dgm id="{AD6FA5AC-4412-48C8-B0BF-7F8B922C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graphicEl>
                                              <a:dgm id="{AD6FA5AC-4412-48C8-B0BF-7F8B922C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16F2134-AAA5-411A-8B56-882DF3BB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graphicEl>
                                              <a:dgm id="{A16F2134-AAA5-411A-8B56-882DF3BB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graphicEl>
                                              <a:dgm id="{A16F2134-AAA5-411A-8B56-882DF3BB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D658DBF-7600-441E-B0DE-DBE85E764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graphicEl>
                                              <a:dgm id="{0D658DBF-7600-441E-B0DE-DBE85E764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graphicEl>
                                              <a:dgm id="{0D658DBF-7600-441E-B0DE-DBE85E764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9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ar-TN" dirty="0"/>
              <a:t>                 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1662802157"/>
              </p:ext>
            </p:extLst>
          </p:nvPr>
        </p:nvGraphicFramePr>
        <p:xfrm>
          <a:off x="611560" y="1340768"/>
          <a:ext cx="828092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57068" y="4317241"/>
            <a:ext cx="7229864" cy="1446637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TN" dirty="0"/>
              <a:t> </a:t>
            </a:r>
            <a:r>
              <a:rPr lang="ar-TN" sz="2800" dirty="0">
                <a:cs typeface="+mj-cs"/>
              </a:rPr>
              <a:t>كما يتّسم محتوى هذا الدّليل </a:t>
            </a:r>
            <a:r>
              <a:rPr lang="ar-TN" sz="2800" b="1" dirty="0">
                <a:cs typeface="+mj-cs"/>
              </a:rPr>
              <a:t>بالمرونة</a:t>
            </a:r>
            <a:r>
              <a:rPr lang="ar-TN" sz="2800" dirty="0">
                <a:cs typeface="+mj-cs"/>
              </a:rPr>
              <a:t> إذ يمكن تعديله</a:t>
            </a:r>
            <a:r>
              <a:rPr lang="fr-FR" sz="2800" dirty="0">
                <a:cs typeface="+mj-cs"/>
              </a:rPr>
              <a:t> </a:t>
            </a:r>
            <a:r>
              <a:rPr lang="ar-TN" sz="2800" dirty="0">
                <a:cs typeface="+mj-cs"/>
              </a:rPr>
              <a:t>وفق خصوصيّة وظروف كلّ وضعيّة تدريبيّة.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438232-66F5-4BEC-9DFC-E9260E839C86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F82C30-8B1B-0BE9-0B68-E19F85109E91}"/>
              </a:ext>
            </a:extLst>
          </p:cNvPr>
          <p:cNvSpPr txBox="1"/>
          <p:nvPr/>
        </p:nvSpPr>
        <p:spPr>
          <a:xfrm>
            <a:off x="2280557" y="304518"/>
            <a:ext cx="4582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TN" sz="4000" b="1" dirty="0">
                <a:solidFill>
                  <a:schemeClr val="accent2"/>
                </a:solidFill>
              </a:rPr>
              <a:t>محتوى الدّليل</a:t>
            </a:r>
            <a:endParaRPr lang="fr-FR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E1EE5-89BA-40F4-8AF4-35089A9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DEE1EE5-89BA-40F4-8AF4-35089A9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DEE1EE5-89BA-40F4-8AF4-35089A94D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DEE1EE5-89BA-40F4-8AF4-35089A94D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9EADE-8D09-4248-9BB3-C9D7F430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4E9EADE-8D09-4248-9BB3-C9D7F430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4E9EADE-8D09-4248-9BB3-C9D7F430D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4E9EADE-8D09-4248-9BB3-C9D7F430D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6E626-0BD0-4DA4-924A-F95A96523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AD6E626-0BD0-4DA4-924A-F95A96523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AD6E626-0BD0-4DA4-924A-F95A96523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AD6E626-0BD0-4DA4-924A-F95A96523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53E6A-44CB-4391-959C-BE1559B1E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2553E6A-44CB-4391-959C-BE1559B1E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2553E6A-44CB-4391-959C-BE1559B1E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2553E6A-44CB-4391-959C-BE1559B1E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11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D144591-E9E9-4209-8701-3BB48A917D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496D8C7-E12E-A00B-6B45-4170C22F0C82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TN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محاور التّدريب وأهدافه</a:t>
            </a:r>
            <a:endParaRPr lang="fr-FR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xmlns="" id="{083243EA-DA30-AE75-5FAA-694BBFFC2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53315084"/>
              </p:ext>
            </p:extLst>
          </p:nvPr>
        </p:nvGraphicFramePr>
        <p:xfrm>
          <a:off x="456056" y="1340768"/>
          <a:ext cx="8229600" cy="508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D12388-1057-3287-FCE5-73F0B40D6892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xmlns="" val="42034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7A43994-703F-470D-90C7-D7AB335B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graphicEl>
                                              <a:dgm id="{07A43994-703F-470D-90C7-D7AB335B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graphicEl>
                                              <a:dgm id="{07A43994-703F-470D-90C7-D7AB335B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A42C5A99-702D-407E-A7BD-5313257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graphicEl>
                                              <a:dgm id="{A42C5A99-702D-407E-A7BD-5313257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graphicEl>
                                              <a:dgm id="{A42C5A99-702D-407E-A7BD-5313257B2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73B0D9BB-8C67-4425-A5F7-BE9AE6773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graphicEl>
                                              <a:dgm id="{73B0D9BB-8C67-4425-A5F7-BE9AE6773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graphicEl>
                                              <a:dgm id="{73B0D9BB-8C67-4425-A5F7-BE9AE6773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79B46E93-96FA-4882-9EE3-C05880E6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graphicEl>
                                              <a:dgm id="{79B46E93-96FA-4882-9EE3-C05880E6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graphicEl>
                                              <a:dgm id="{79B46E93-96FA-4882-9EE3-C05880E6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1DF7672E-EC08-48E6-AD12-C3DA2CC47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graphicEl>
                                              <a:dgm id="{1DF7672E-EC08-48E6-AD12-C3DA2CC47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graphicEl>
                                              <a:dgm id="{1DF7672E-EC08-48E6-AD12-C3DA2CC47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C95156C3-4BEE-4DD1-A468-6564F4A3D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graphicEl>
                                              <a:dgm id="{C95156C3-4BEE-4DD1-A468-6564F4A3D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>
                                            <p:graphicEl>
                                              <a:dgm id="{C95156C3-4BEE-4DD1-A468-6564F4A3D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4C941CF-2CB2-435E-9F72-18B103598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graphicEl>
                                              <a:dgm id="{F4C941CF-2CB2-435E-9F72-18B103598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graphicEl>
                                              <a:dgm id="{F4C941CF-2CB2-435E-9F72-18B103598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F378062-5135-4D53-BB61-D88CC44DA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graphicEl>
                                              <a:dgm id="{FF378062-5135-4D53-BB61-D88CC44DA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>
                                            <p:graphicEl>
                                              <a:dgm id="{FF378062-5135-4D53-BB61-D88CC44DA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C27978A-5C6D-4332-896A-937F5B49C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graphicEl>
                                              <a:dgm id="{4C27978A-5C6D-4332-896A-937F5B49C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graphicEl>
                                              <a:dgm id="{4C27978A-5C6D-4332-896A-937F5B49C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049ABED-950B-4C1E-AB20-D3C9A1E16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>
                                            <p:graphicEl>
                                              <a:dgm id="{6049ABED-950B-4C1E-AB20-D3C9A1E16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graphicEl>
                                              <a:dgm id="{6049ABED-950B-4C1E-AB20-D3C9A1E16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r" rtl="1"/>
            <a:r>
              <a:rPr lang="ar-TN" b="1" dirty="0">
                <a:solidFill>
                  <a:schemeClr val="accent2"/>
                </a:solidFill>
              </a:rPr>
              <a:t/>
            </a:r>
            <a:br>
              <a:rPr lang="ar-TN" b="1" dirty="0">
                <a:solidFill>
                  <a:schemeClr val="accent2"/>
                </a:solidFill>
              </a:rPr>
            </a:br>
            <a:r>
              <a:rPr lang="ar-SA" sz="4000" b="1" dirty="0">
                <a:solidFill>
                  <a:schemeClr val="accent2"/>
                </a:solidFill>
              </a:rPr>
              <a:t>دواعي اختيار المحاور:</a:t>
            </a:r>
            <a:r>
              <a:rPr lang="fr-FR" sz="4000" b="1" dirty="0">
                <a:solidFill>
                  <a:schemeClr val="accent2"/>
                </a:solidFill>
              </a:rPr>
              <a:t/>
            </a:r>
            <a:br>
              <a:rPr lang="fr-FR" sz="4000" b="1" dirty="0">
                <a:solidFill>
                  <a:schemeClr val="accent2"/>
                </a:solidFill>
              </a:rPr>
            </a:br>
            <a:endParaRPr lang="fr-FR" sz="40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</a:pPr>
            <a:r>
              <a:rPr lang="ar-TN" dirty="0">
                <a:cs typeface="+mj-cs"/>
              </a:rPr>
              <a:t>إنّ التّمكّن من </a:t>
            </a:r>
            <a:r>
              <a:rPr lang="ar-TN" b="1" dirty="0">
                <a:cs typeface="+mj-cs"/>
              </a:rPr>
              <a:t>دور النّقّابة </a:t>
            </a:r>
            <a:r>
              <a:rPr lang="ar-TN" dirty="0">
                <a:cs typeface="+mj-cs"/>
              </a:rPr>
              <a:t>تجاه الأطراف ذات العلاقة وإدراك أهمّيتها يوفّر </a:t>
            </a:r>
            <a:r>
              <a:rPr lang="ar-TN" b="1" dirty="0">
                <a:cs typeface="+mj-cs"/>
              </a:rPr>
              <a:t>أكثر فاعليّة </a:t>
            </a:r>
            <a:r>
              <a:rPr lang="ar-TN" b="1" dirty="0" err="1">
                <a:cs typeface="+mj-cs"/>
              </a:rPr>
              <a:t>ونجاعة</a:t>
            </a:r>
            <a:r>
              <a:rPr lang="ar-TN" dirty="0" err="1">
                <a:cs typeface="+mj-cs"/>
              </a:rPr>
              <a:t>.</a:t>
            </a:r>
            <a:r>
              <a:rPr lang="ar-TN" dirty="0">
                <a:cs typeface="+mj-cs"/>
              </a:rPr>
              <a:t> </a:t>
            </a:r>
            <a:endParaRPr lang="fr-FR" dirty="0">
              <a:cs typeface="+mj-cs"/>
            </a:endParaRPr>
          </a:p>
          <a:p>
            <a:pPr algn="r" rtl="1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0B1692-7DF1-9222-5106-6B2EBA7D8660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1"/>
          <p:cNvSpPr/>
          <p:nvPr/>
        </p:nvSpPr>
        <p:spPr>
          <a:xfrm>
            <a:off x="6220815" y="1508749"/>
            <a:ext cx="2585905" cy="1196777"/>
          </a:xfrm>
          <a:custGeom>
            <a:avLst/>
            <a:gdLst/>
            <a:ahLst/>
            <a:cxnLst/>
            <a:rect l="l" t="t" r="r" b="b"/>
            <a:pathLst>
              <a:path w="60013" h="11624" extrusionOk="0">
                <a:moveTo>
                  <a:pt x="0" y="1"/>
                </a:moveTo>
                <a:lnTo>
                  <a:pt x="0" y="11623"/>
                </a:lnTo>
                <a:lnTo>
                  <a:pt x="60013" y="11623"/>
                </a:lnTo>
                <a:lnTo>
                  <a:pt x="60013" y="1"/>
                </a:lnTo>
                <a:close/>
              </a:path>
            </a:pathLst>
          </a:cu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TN" sz="3200" b="1" dirty="0">
                <a:solidFill>
                  <a:schemeClr val="bg1"/>
                </a:solidFill>
                <a:sym typeface="Fira Sans Medium"/>
              </a:rPr>
              <a:t> التّثقيف والتوعية</a:t>
            </a:r>
            <a:r>
              <a:rPr lang="ar-TN" sz="3200" b="1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</a:p>
        </p:txBody>
      </p:sp>
      <p:sp>
        <p:nvSpPr>
          <p:cNvPr id="1216" name="Google Shape;1216;p31"/>
          <p:cNvSpPr/>
          <p:nvPr/>
        </p:nvSpPr>
        <p:spPr>
          <a:xfrm>
            <a:off x="6086412" y="2005997"/>
            <a:ext cx="165143" cy="254747"/>
          </a:xfrm>
          <a:custGeom>
            <a:avLst/>
            <a:gdLst/>
            <a:ahLst/>
            <a:cxnLst/>
            <a:rect l="l" t="t" r="r" b="b"/>
            <a:pathLst>
              <a:path w="5448" h="6303" extrusionOk="0">
                <a:moveTo>
                  <a:pt x="5447" y="1"/>
                </a:moveTo>
                <a:lnTo>
                  <a:pt x="0" y="3168"/>
                </a:lnTo>
                <a:lnTo>
                  <a:pt x="5447" y="6303"/>
                </a:lnTo>
                <a:lnTo>
                  <a:pt x="5447" y="1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1"/>
          <p:cNvSpPr/>
          <p:nvPr/>
        </p:nvSpPr>
        <p:spPr>
          <a:xfrm>
            <a:off x="6220816" y="3433795"/>
            <a:ext cx="2585905" cy="1446955"/>
          </a:xfrm>
          <a:custGeom>
            <a:avLst/>
            <a:gdLst/>
            <a:ahLst/>
            <a:cxnLst/>
            <a:rect l="l" t="t" r="r" b="b"/>
            <a:pathLst>
              <a:path w="60013" h="11624" extrusionOk="0">
                <a:moveTo>
                  <a:pt x="0" y="1"/>
                </a:moveTo>
                <a:lnTo>
                  <a:pt x="0" y="11623"/>
                </a:lnTo>
                <a:lnTo>
                  <a:pt x="60013" y="11623"/>
                </a:lnTo>
                <a:lnTo>
                  <a:pt x="60013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TN" sz="3200" b="1" dirty="0">
                <a:solidFill>
                  <a:schemeClr val="bg1"/>
                </a:solidFill>
                <a:sym typeface="Fira Sans Medium"/>
              </a:rPr>
              <a:t>الاستقطاب</a:t>
            </a:r>
          </a:p>
        </p:txBody>
      </p:sp>
      <p:sp>
        <p:nvSpPr>
          <p:cNvPr id="1218" name="Google Shape;1218;p31"/>
          <p:cNvSpPr/>
          <p:nvPr/>
        </p:nvSpPr>
        <p:spPr>
          <a:xfrm>
            <a:off x="6086412" y="4000996"/>
            <a:ext cx="165143" cy="254747"/>
          </a:xfrm>
          <a:custGeom>
            <a:avLst/>
            <a:gdLst/>
            <a:ahLst/>
            <a:cxnLst/>
            <a:rect l="l" t="t" r="r" b="b"/>
            <a:pathLst>
              <a:path w="5448" h="6303" extrusionOk="0">
                <a:moveTo>
                  <a:pt x="5447" y="1"/>
                </a:moveTo>
                <a:lnTo>
                  <a:pt x="0" y="3168"/>
                </a:lnTo>
                <a:lnTo>
                  <a:pt x="5447" y="6303"/>
                </a:lnTo>
                <a:lnTo>
                  <a:pt x="5447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1"/>
          <p:cNvSpPr/>
          <p:nvPr/>
        </p:nvSpPr>
        <p:spPr>
          <a:xfrm>
            <a:off x="262328" y="1508749"/>
            <a:ext cx="2599560" cy="1126371"/>
          </a:xfrm>
          <a:custGeom>
            <a:avLst/>
            <a:gdLst/>
            <a:ahLst/>
            <a:cxnLst/>
            <a:rect l="l" t="t" r="r" b="b"/>
            <a:pathLst>
              <a:path w="60045" h="11624" extrusionOk="0">
                <a:moveTo>
                  <a:pt x="0" y="1"/>
                </a:moveTo>
                <a:lnTo>
                  <a:pt x="0" y="11623"/>
                </a:lnTo>
                <a:lnTo>
                  <a:pt x="60045" y="11623"/>
                </a:lnTo>
                <a:lnTo>
                  <a:pt x="60045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TN" sz="3200" b="1" dirty="0">
                <a:solidFill>
                  <a:schemeClr val="bg1"/>
                </a:solidFill>
                <a:sym typeface="Fira Sans Medium"/>
              </a:rPr>
              <a:t>الدفاع عن الحقوق </a:t>
            </a:r>
          </a:p>
        </p:txBody>
      </p:sp>
      <p:sp>
        <p:nvSpPr>
          <p:cNvPr id="1220" name="Google Shape;1220;p31"/>
          <p:cNvSpPr/>
          <p:nvPr/>
        </p:nvSpPr>
        <p:spPr>
          <a:xfrm>
            <a:off x="2830181" y="1956031"/>
            <a:ext cx="157643" cy="254747"/>
          </a:xfrm>
          <a:custGeom>
            <a:avLst/>
            <a:gdLst/>
            <a:ahLst/>
            <a:cxnLst/>
            <a:rect l="l" t="t" r="r" b="b"/>
            <a:pathLst>
              <a:path w="5448" h="6303" extrusionOk="0">
                <a:moveTo>
                  <a:pt x="1" y="1"/>
                </a:moveTo>
                <a:lnTo>
                  <a:pt x="1" y="6303"/>
                </a:lnTo>
                <a:lnTo>
                  <a:pt x="5448" y="3168"/>
                </a:lnTo>
                <a:lnTo>
                  <a:pt x="1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1" name="Google Shape;1221;p31"/>
          <p:cNvSpPr/>
          <p:nvPr/>
        </p:nvSpPr>
        <p:spPr>
          <a:xfrm>
            <a:off x="262328" y="3433795"/>
            <a:ext cx="2599560" cy="1446955"/>
          </a:xfrm>
          <a:custGeom>
            <a:avLst/>
            <a:gdLst/>
            <a:ahLst/>
            <a:cxnLst/>
            <a:rect l="l" t="t" r="r" b="b"/>
            <a:pathLst>
              <a:path w="60045" h="11624" extrusionOk="0">
                <a:moveTo>
                  <a:pt x="0" y="1"/>
                </a:moveTo>
                <a:lnTo>
                  <a:pt x="0" y="11623"/>
                </a:lnTo>
                <a:lnTo>
                  <a:pt x="60045" y="11623"/>
                </a:lnTo>
                <a:lnTo>
                  <a:pt x="60045" y="1"/>
                </a:lnTo>
                <a:close/>
              </a:path>
            </a:pathLst>
          </a:custGeom>
          <a:solidFill>
            <a:srgbClr val="FFC000">
              <a:alpha val="7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ar-TN" sz="3600" b="1" dirty="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22" name="Google Shape;1222;p31"/>
          <p:cNvSpPr/>
          <p:nvPr/>
        </p:nvSpPr>
        <p:spPr>
          <a:xfrm>
            <a:off x="2830181" y="4020992"/>
            <a:ext cx="165142" cy="254747"/>
          </a:xfrm>
          <a:custGeom>
            <a:avLst/>
            <a:gdLst/>
            <a:ahLst/>
            <a:cxnLst/>
            <a:rect l="l" t="t" r="r" b="b"/>
            <a:pathLst>
              <a:path w="5448" h="6303" extrusionOk="0">
                <a:moveTo>
                  <a:pt x="1" y="1"/>
                </a:moveTo>
                <a:lnTo>
                  <a:pt x="1" y="6303"/>
                </a:lnTo>
                <a:lnTo>
                  <a:pt x="5448" y="3168"/>
                </a:lnTo>
                <a:lnTo>
                  <a:pt x="1" y="1"/>
                </a:ln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1"/>
          <p:cNvSpPr/>
          <p:nvPr/>
        </p:nvSpPr>
        <p:spPr>
          <a:xfrm>
            <a:off x="4218313" y="5221910"/>
            <a:ext cx="640321" cy="84511"/>
          </a:xfrm>
          <a:custGeom>
            <a:avLst/>
            <a:gdLst/>
            <a:ahLst/>
            <a:cxnLst/>
            <a:rect l="l" t="t" r="r" b="b"/>
            <a:pathLst>
              <a:path w="21124" h="2091" extrusionOk="0">
                <a:moveTo>
                  <a:pt x="0" y="0"/>
                </a:moveTo>
                <a:lnTo>
                  <a:pt x="0" y="2090"/>
                </a:lnTo>
                <a:lnTo>
                  <a:pt x="21124" y="2090"/>
                </a:lnTo>
                <a:lnTo>
                  <a:pt x="21124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1"/>
          <p:cNvSpPr/>
          <p:nvPr/>
        </p:nvSpPr>
        <p:spPr>
          <a:xfrm>
            <a:off x="4168387" y="5055513"/>
            <a:ext cx="744960" cy="422395"/>
          </a:xfrm>
          <a:custGeom>
            <a:avLst/>
            <a:gdLst/>
            <a:ahLst/>
            <a:cxnLst/>
            <a:rect l="l" t="t" r="r" b="b"/>
            <a:pathLst>
              <a:path w="24576" h="10451" extrusionOk="0">
                <a:moveTo>
                  <a:pt x="1806" y="0"/>
                </a:moveTo>
                <a:cubicBezTo>
                  <a:pt x="1457" y="0"/>
                  <a:pt x="1141" y="190"/>
                  <a:pt x="919" y="443"/>
                </a:cubicBezTo>
                <a:lnTo>
                  <a:pt x="349" y="1204"/>
                </a:lnTo>
                <a:cubicBezTo>
                  <a:pt x="1" y="1679"/>
                  <a:pt x="64" y="2375"/>
                  <a:pt x="476" y="2755"/>
                </a:cubicBezTo>
                <a:cubicBezTo>
                  <a:pt x="887" y="3167"/>
                  <a:pt x="919" y="3895"/>
                  <a:pt x="571" y="4370"/>
                </a:cubicBezTo>
                <a:lnTo>
                  <a:pt x="349" y="4624"/>
                </a:lnTo>
                <a:cubicBezTo>
                  <a:pt x="1" y="5067"/>
                  <a:pt x="32" y="5764"/>
                  <a:pt x="412" y="6176"/>
                </a:cubicBezTo>
                <a:lnTo>
                  <a:pt x="539" y="6302"/>
                </a:lnTo>
                <a:cubicBezTo>
                  <a:pt x="919" y="6714"/>
                  <a:pt x="951" y="7442"/>
                  <a:pt x="571" y="7886"/>
                </a:cubicBezTo>
                <a:lnTo>
                  <a:pt x="412" y="8076"/>
                </a:lnTo>
                <a:cubicBezTo>
                  <a:pt x="32" y="8519"/>
                  <a:pt x="64" y="9279"/>
                  <a:pt x="476" y="9659"/>
                </a:cubicBezTo>
                <a:lnTo>
                  <a:pt x="539" y="9754"/>
                </a:lnTo>
                <a:cubicBezTo>
                  <a:pt x="1014" y="10197"/>
                  <a:pt x="1552" y="10451"/>
                  <a:pt x="2154" y="10451"/>
                </a:cubicBezTo>
                <a:lnTo>
                  <a:pt x="22422" y="10451"/>
                </a:lnTo>
                <a:cubicBezTo>
                  <a:pt x="22992" y="10451"/>
                  <a:pt x="23562" y="10197"/>
                  <a:pt x="24006" y="9754"/>
                </a:cubicBezTo>
                <a:lnTo>
                  <a:pt x="24101" y="9659"/>
                </a:lnTo>
                <a:cubicBezTo>
                  <a:pt x="24512" y="9279"/>
                  <a:pt x="24544" y="8519"/>
                  <a:pt x="24164" y="8076"/>
                </a:cubicBezTo>
                <a:lnTo>
                  <a:pt x="24006" y="7886"/>
                </a:lnTo>
                <a:cubicBezTo>
                  <a:pt x="23626" y="7442"/>
                  <a:pt x="23657" y="6714"/>
                  <a:pt x="24037" y="6302"/>
                </a:cubicBezTo>
                <a:lnTo>
                  <a:pt x="24164" y="6176"/>
                </a:lnTo>
                <a:cubicBezTo>
                  <a:pt x="24544" y="5764"/>
                  <a:pt x="24576" y="5067"/>
                  <a:pt x="24227" y="4624"/>
                </a:cubicBezTo>
                <a:lnTo>
                  <a:pt x="24006" y="4370"/>
                </a:lnTo>
                <a:cubicBezTo>
                  <a:pt x="23657" y="3895"/>
                  <a:pt x="23689" y="3167"/>
                  <a:pt x="24101" y="2755"/>
                </a:cubicBezTo>
                <a:cubicBezTo>
                  <a:pt x="24512" y="2375"/>
                  <a:pt x="24576" y="1647"/>
                  <a:pt x="24227" y="1204"/>
                </a:cubicBezTo>
                <a:lnTo>
                  <a:pt x="23657" y="443"/>
                </a:lnTo>
                <a:cubicBezTo>
                  <a:pt x="23436" y="190"/>
                  <a:pt x="23119" y="0"/>
                  <a:pt x="22771" y="0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1"/>
          <p:cNvSpPr/>
          <p:nvPr/>
        </p:nvSpPr>
        <p:spPr>
          <a:xfrm>
            <a:off x="4561026" y="5154050"/>
            <a:ext cx="309127" cy="16692"/>
          </a:xfrm>
          <a:custGeom>
            <a:avLst/>
            <a:gdLst/>
            <a:ahLst/>
            <a:cxnLst/>
            <a:rect l="l" t="t" r="r" b="b"/>
            <a:pathLst>
              <a:path w="10198" h="413" extrusionOk="0">
                <a:moveTo>
                  <a:pt x="222" y="1"/>
                </a:moveTo>
                <a:cubicBezTo>
                  <a:pt x="95" y="1"/>
                  <a:pt x="0" y="96"/>
                  <a:pt x="0" y="222"/>
                </a:cubicBezTo>
                <a:cubicBezTo>
                  <a:pt x="0" y="317"/>
                  <a:pt x="95" y="412"/>
                  <a:pt x="222" y="412"/>
                </a:cubicBezTo>
                <a:lnTo>
                  <a:pt x="9976" y="412"/>
                </a:lnTo>
                <a:cubicBezTo>
                  <a:pt x="10103" y="412"/>
                  <a:pt x="10198" y="317"/>
                  <a:pt x="10198" y="222"/>
                </a:cubicBezTo>
                <a:cubicBezTo>
                  <a:pt x="10198" y="96"/>
                  <a:pt x="10103" y="1"/>
                  <a:pt x="9976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1"/>
          <p:cNvSpPr/>
          <p:nvPr/>
        </p:nvSpPr>
        <p:spPr>
          <a:xfrm>
            <a:off x="4265358" y="5154050"/>
            <a:ext cx="175691" cy="16692"/>
          </a:xfrm>
          <a:custGeom>
            <a:avLst/>
            <a:gdLst/>
            <a:ahLst/>
            <a:cxnLst/>
            <a:rect l="l" t="t" r="r" b="b"/>
            <a:pathLst>
              <a:path w="5796" h="413" extrusionOk="0">
                <a:moveTo>
                  <a:pt x="190" y="1"/>
                </a:moveTo>
                <a:cubicBezTo>
                  <a:pt x="63" y="1"/>
                  <a:pt x="0" y="96"/>
                  <a:pt x="0" y="222"/>
                </a:cubicBezTo>
                <a:cubicBezTo>
                  <a:pt x="0" y="317"/>
                  <a:pt x="63" y="412"/>
                  <a:pt x="190" y="412"/>
                </a:cubicBezTo>
                <a:lnTo>
                  <a:pt x="5606" y="412"/>
                </a:lnTo>
                <a:cubicBezTo>
                  <a:pt x="5701" y="412"/>
                  <a:pt x="5796" y="317"/>
                  <a:pt x="5796" y="222"/>
                </a:cubicBezTo>
                <a:cubicBezTo>
                  <a:pt x="5796" y="96"/>
                  <a:pt x="5701" y="1"/>
                  <a:pt x="5606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1"/>
          <p:cNvSpPr/>
          <p:nvPr/>
        </p:nvSpPr>
        <p:spPr>
          <a:xfrm>
            <a:off x="4222163" y="5251333"/>
            <a:ext cx="441593" cy="16692"/>
          </a:xfrm>
          <a:custGeom>
            <a:avLst/>
            <a:gdLst/>
            <a:ahLst/>
            <a:cxnLst/>
            <a:rect l="l" t="t" r="r" b="b"/>
            <a:pathLst>
              <a:path w="14568" h="413" extrusionOk="0">
                <a:moveTo>
                  <a:pt x="190" y="0"/>
                </a:moveTo>
                <a:cubicBezTo>
                  <a:pt x="95" y="0"/>
                  <a:pt x="0" y="95"/>
                  <a:pt x="0" y="190"/>
                </a:cubicBezTo>
                <a:cubicBezTo>
                  <a:pt x="0" y="317"/>
                  <a:pt x="95" y="412"/>
                  <a:pt x="190" y="412"/>
                </a:cubicBezTo>
                <a:lnTo>
                  <a:pt x="14378" y="412"/>
                </a:lnTo>
                <a:cubicBezTo>
                  <a:pt x="14473" y="412"/>
                  <a:pt x="14568" y="317"/>
                  <a:pt x="14568" y="190"/>
                </a:cubicBezTo>
                <a:cubicBezTo>
                  <a:pt x="14568" y="95"/>
                  <a:pt x="14473" y="0"/>
                  <a:pt x="14378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31"/>
          <p:cNvSpPr/>
          <p:nvPr/>
        </p:nvSpPr>
        <p:spPr>
          <a:xfrm>
            <a:off x="4731898" y="5251333"/>
            <a:ext cx="139225" cy="16692"/>
          </a:xfrm>
          <a:custGeom>
            <a:avLst/>
            <a:gdLst/>
            <a:ahLst/>
            <a:cxnLst/>
            <a:rect l="l" t="t" r="r" b="b"/>
            <a:pathLst>
              <a:path w="4593" h="413" extrusionOk="0">
                <a:moveTo>
                  <a:pt x="190" y="0"/>
                </a:moveTo>
                <a:cubicBezTo>
                  <a:pt x="95" y="0"/>
                  <a:pt x="0" y="95"/>
                  <a:pt x="0" y="190"/>
                </a:cubicBezTo>
                <a:cubicBezTo>
                  <a:pt x="0" y="317"/>
                  <a:pt x="95" y="412"/>
                  <a:pt x="190" y="412"/>
                </a:cubicBezTo>
                <a:lnTo>
                  <a:pt x="4371" y="412"/>
                </a:lnTo>
                <a:cubicBezTo>
                  <a:pt x="4497" y="412"/>
                  <a:pt x="4592" y="317"/>
                  <a:pt x="4592" y="190"/>
                </a:cubicBezTo>
                <a:cubicBezTo>
                  <a:pt x="4592" y="95"/>
                  <a:pt x="4497" y="0"/>
                  <a:pt x="4371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1"/>
          <p:cNvSpPr/>
          <p:nvPr/>
        </p:nvSpPr>
        <p:spPr>
          <a:xfrm>
            <a:off x="4265357" y="5348615"/>
            <a:ext cx="240984" cy="15399"/>
          </a:xfrm>
          <a:custGeom>
            <a:avLst/>
            <a:gdLst/>
            <a:ahLst/>
            <a:cxnLst/>
            <a:rect l="l" t="t" r="r" b="b"/>
            <a:pathLst>
              <a:path w="7950" h="381" extrusionOk="0">
                <a:moveTo>
                  <a:pt x="190" y="0"/>
                </a:moveTo>
                <a:cubicBezTo>
                  <a:pt x="63" y="0"/>
                  <a:pt x="0" y="64"/>
                  <a:pt x="0" y="190"/>
                </a:cubicBezTo>
                <a:cubicBezTo>
                  <a:pt x="0" y="285"/>
                  <a:pt x="63" y="380"/>
                  <a:pt x="190" y="380"/>
                </a:cubicBezTo>
                <a:lnTo>
                  <a:pt x="7759" y="380"/>
                </a:lnTo>
                <a:cubicBezTo>
                  <a:pt x="7886" y="380"/>
                  <a:pt x="7949" y="285"/>
                  <a:pt x="7949" y="190"/>
                </a:cubicBezTo>
                <a:cubicBezTo>
                  <a:pt x="7949" y="64"/>
                  <a:pt x="7886" y="0"/>
                  <a:pt x="7759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1"/>
          <p:cNvSpPr/>
          <p:nvPr/>
        </p:nvSpPr>
        <p:spPr>
          <a:xfrm>
            <a:off x="4645507" y="5348615"/>
            <a:ext cx="103699" cy="15399"/>
          </a:xfrm>
          <a:custGeom>
            <a:avLst/>
            <a:gdLst/>
            <a:ahLst/>
            <a:cxnLst/>
            <a:rect l="l" t="t" r="r" b="b"/>
            <a:pathLst>
              <a:path w="3421" h="381" extrusionOk="0">
                <a:moveTo>
                  <a:pt x="190" y="0"/>
                </a:moveTo>
                <a:cubicBezTo>
                  <a:pt x="63" y="0"/>
                  <a:pt x="0" y="64"/>
                  <a:pt x="0" y="190"/>
                </a:cubicBezTo>
                <a:cubicBezTo>
                  <a:pt x="0" y="285"/>
                  <a:pt x="63" y="380"/>
                  <a:pt x="190" y="380"/>
                </a:cubicBezTo>
                <a:lnTo>
                  <a:pt x="3230" y="380"/>
                </a:lnTo>
                <a:cubicBezTo>
                  <a:pt x="3325" y="380"/>
                  <a:pt x="3420" y="285"/>
                  <a:pt x="3420" y="190"/>
                </a:cubicBezTo>
                <a:cubicBezTo>
                  <a:pt x="3420" y="64"/>
                  <a:pt x="3357" y="0"/>
                  <a:pt x="3230" y="0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1"/>
          <p:cNvSpPr/>
          <p:nvPr/>
        </p:nvSpPr>
        <p:spPr>
          <a:xfrm>
            <a:off x="4470786" y="5154050"/>
            <a:ext cx="45135" cy="16692"/>
          </a:xfrm>
          <a:custGeom>
            <a:avLst/>
            <a:gdLst/>
            <a:ahLst/>
            <a:cxnLst/>
            <a:rect l="l" t="t" r="r" b="b"/>
            <a:pathLst>
              <a:path w="1489" h="413" extrusionOk="0">
                <a:moveTo>
                  <a:pt x="190" y="1"/>
                </a:moveTo>
                <a:cubicBezTo>
                  <a:pt x="64" y="1"/>
                  <a:pt x="0" y="96"/>
                  <a:pt x="0" y="222"/>
                </a:cubicBezTo>
                <a:cubicBezTo>
                  <a:pt x="0" y="317"/>
                  <a:pt x="64" y="412"/>
                  <a:pt x="190" y="412"/>
                </a:cubicBezTo>
                <a:lnTo>
                  <a:pt x="1299" y="412"/>
                </a:lnTo>
                <a:cubicBezTo>
                  <a:pt x="1394" y="412"/>
                  <a:pt x="1489" y="317"/>
                  <a:pt x="1489" y="222"/>
                </a:cubicBezTo>
                <a:cubicBezTo>
                  <a:pt x="1489" y="96"/>
                  <a:pt x="1394" y="1"/>
                  <a:pt x="1299" y="1"/>
                </a:cubicBezTo>
                <a:close/>
              </a:path>
            </a:pathLst>
          </a:custGeom>
          <a:solidFill>
            <a:srgbClr val="2525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1"/>
          <p:cNvSpPr/>
          <p:nvPr/>
        </p:nvSpPr>
        <p:spPr>
          <a:xfrm>
            <a:off x="4560055" y="1508749"/>
            <a:ext cx="1133748" cy="1767664"/>
          </a:xfrm>
          <a:custGeom>
            <a:avLst/>
            <a:gdLst/>
            <a:ahLst/>
            <a:cxnLst/>
            <a:rect l="l" t="t" r="r" b="b"/>
            <a:pathLst>
              <a:path w="37402" h="43736" extrusionOk="0">
                <a:moveTo>
                  <a:pt x="1" y="1"/>
                </a:moveTo>
                <a:lnTo>
                  <a:pt x="1" y="43735"/>
                </a:lnTo>
                <a:lnTo>
                  <a:pt x="34995" y="43735"/>
                </a:lnTo>
                <a:cubicBezTo>
                  <a:pt x="37402" y="33158"/>
                  <a:pt x="34710" y="22390"/>
                  <a:pt x="27806" y="13840"/>
                </a:cubicBezTo>
                <a:cubicBezTo>
                  <a:pt x="21345" y="5859"/>
                  <a:pt x="11750" y="191"/>
                  <a:pt x="1299" y="1"/>
                </a:cubicBez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1"/>
          <p:cNvSpPr/>
          <p:nvPr/>
        </p:nvSpPr>
        <p:spPr>
          <a:xfrm>
            <a:off x="3411940" y="1508749"/>
            <a:ext cx="1111681" cy="1767664"/>
          </a:xfrm>
          <a:custGeom>
            <a:avLst/>
            <a:gdLst/>
            <a:ahLst/>
            <a:cxnLst/>
            <a:rect l="l" t="t" r="r" b="b"/>
            <a:pathLst>
              <a:path w="36674" h="43736" extrusionOk="0">
                <a:moveTo>
                  <a:pt x="36673" y="1"/>
                </a:moveTo>
                <a:cubicBezTo>
                  <a:pt x="31384" y="159"/>
                  <a:pt x="26001" y="1077"/>
                  <a:pt x="21345" y="3579"/>
                </a:cubicBezTo>
                <a:cubicBezTo>
                  <a:pt x="16627" y="6113"/>
                  <a:pt x="12446" y="9691"/>
                  <a:pt x="9089" y="13840"/>
                </a:cubicBezTo>
                <a:cubicBezTo>
                  <a:pt x="3326" y="20997"/>
                  <a:pt x="0" y="30308"/>
                  <a:pt x="982" y="39460"/>
                </a:cubicBezTo>
                <a:cubicBezTo>
                  <a:pt x="1140" y="40917"/>
                  <a:pt x="1394" y="42310"/>
                  <a:pt x="1774" y="43735"/>
                </a:cubicBezTo>
                <a:lnTo>
                  <a:pt x="36673" y="43735"/>
                </a:lnTo>
                <a:lnTo>
                  <a:pt x="366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1"/>
          <p:cNvSpPr/>
          <p:nvPr/>
        </p:nvSpPr>
        <p:spPr>
          <a:xfrm>
            <a:off x="3475292" y="3323741"/>
            <a:ext cx="1048328" cy="1685617"/>
          </a:xfrm>
          <a:custGeom>
            <a:avLst/>
            <a:gdLst/>
            <a:ahLst/>
            <a:cxnLst/>
            <a:rect l="l" t="t" r="r" b="b"/>
            <a:pathLst>
              <a:path w="34584" h="41706" extrusionOk="0">
                <a:moveTo>
                  <a:pt x="0" y="0"/>
                </a:moveTo>
                <a:cubicBezTo>
                  <a:pt x="1647" y="5510"/>
                  <a:pt x="4719" y="10577"/>
                  <a:pt x="8488" y="14916"/>
                </a:cubicBezTo>
                <a:cubicBezTo>
                  <a:pt x="13333" y="20490"/>
                  <a:pt x="20427" y="25114"/>
                  <a:pt x="21662" y="32999"/>
                </a:cubicBezTo>
                <a:cubicBezTo>
                  <a:pt x="22010" y="35248"/>
                  <a:pt x="21155" y="38383"/>
                  <a:pt x="22897" y="40188"/>
                </a:cubicBezTo>
                <a:cubicBezTo>
                  <a:pt x="24071" y="41435"/>
                  <a:pt x="25681" y="41705"/>
                  <a:pt x="27339" y="41705"/>
                </a:cubicBezTo>
                <a:cubicBezTo>
                  <a:pt x="28543" y="41705"/>
                  <a:pt x="29772" y="41563"/>
                  <a:pt x="30878" y="41550"/>
                </a:cubicBezTo>
                <a:lnTo>
                  <a:pt x="34583" y="41550"/>
                </a:lnTo>
                <a:lnTo>
                  <a:pt x="3458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1"/>
          <p:cNvSpPr/>
          <p:nvPr/>
        </p:nvSpPr>
        <p:spPr>
          <a:xfrm>
            <a:off x="4560056" y="3323741"/>
            <a:ext cx="1052147" cy="1680404"/>
          </a:xfrm>
          <a:custGeom>
            <a:avLst/>
            <a:gdLst/>
            <a:ahLst/>
            <a:cxnLst/>
            <a:rect l="l" t="t" r="r" b="b"/>
            <a:pathLst>
              <a:path w="34710" h="41577" extrusionOk="0">
                <a:moveTo>
                  <a:pt x="1" y="0"/>
                </a:moveTo>
                <a:lnTo>
                  <a:pt x="1" y="41518"/>
                </a:lnTo>
                <a:cubicBezTo>
                  <a:pt x="1489" y="41518"/>
                  <a:pt x="2946" y="41518"/>
                  <a:pt x="4434" y="41486"/>
                </a:cubicBezTo>
                <a:cubicBezTo>
                  <a:pt x="5294" y="41486"/>
                  <a:pt x="6358" y="41577"/>
                  <a:pt x="7437" y="41577"/>
                </a:cubicBezTo>
                <a:cubicBezTo>
                  <a:pt x="9141" y="41577"/>
                  <a:pt x="10880" y="41351"/>
                  <a:pt x="11908" y="40188"/>
                </a:cubicBezTo>
                <a:cubicBezTo>
                  <a:pt x="13650" y="38383"/>
                  <a:pt x="12795" y="35248"/>
                  <a:pt x="13143" y="32999"/>
                </a:cubicBezTo>
                <a:cubicBezTo>
                  <a:pt x="14062" y="27077"/>
                  <a:pt x="18717" y="22232"/>
                  <a:pt x="22961" y="18368"/>
                </a:cubicBezTo>
                <a:cubicBezTo>
                  <a:pt x="27869" y="13934"/>
                  <a:pt x="31765" y="8804"/>
                  <a:pt x="33950" y="2502"/>
                </a:cubicBezTo>
                <a:cubicBezTo>
                  <a:pt x="34235" y="1679"/>
                  <a:pt x="34488" y="823"/>
                  <a:pt x="3471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1"/>
          <p:cNvSpPr/>
          <p:nvPr/>
        </p:nvSpPr>
        <p:spPr>
          <a:xfrm>
            <a:off x="5049632" y="3527237"/>
            <a:ext cx="19248" cy="25624"/>
          </a:xfrm>
          <a:custGeom>
            <a:avLst/>
            <a:gdLst/>
            <a:ahLst/>
            <a:cxnLst/>
            <a:rect l="l" t="t" r="r" b="b"/>
            <a:pathLst>
              <a:path w="635" h="634" extrusionOk="0">
                <a:moveTo>
                  <a:pt x="317" y="0"/>
                </a:moveTo>
                <a:cubicBezTo>
                  <a:pt x="159" y="0"/>
                  <a:pt x="1" y="127"/>
                  <a:pt x="1" y="317"/>
                </a:cubicBezTo>
                <a:cubicBezTo>
                  <a:pt x="1" y="475"/>
                  <a:pt x="159" y="634"/>
                  <a:pt x="317" y="634"/>
                </a:cubicBezTo>
                <a:cubicBezTo>
                  <a:pt x="507" y="634"/>
                  <a:pt x="634" y="475"/>
                  <a:pt x="634" y="317"/>
                </a:cubicBezTo>
                <a:cubicBezTo>
                  <a:pt x="634" y="127"/>
                  <a:pt x="507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1"/>
          <p:cNvSpPr/>
          <p:nvPr/>
        </p:nvSpPr>
        <p:spPr>
          <a:xfrm>
            <a:off x="4957482" y="4003387"/>
            <a:ext cx="19218" cy="25624"/>
          </a:xfrm>
          <a:custGeom>
            <a:avLst/>
            <a:gdLst/>
            <a:ahLst/>
            <a:cxnLst/>
            <a:rect l="l" t="t" r="r" b="b"/>
            <a:pathLst>
              <a:path w="634" h="634" extrusionOk="0">
                <a:moveTo>
                  <a:pt x="317" y="0"/>
                </a:moveTo>
                <a:cubicBezTo>
                  <a:pt x="127" y="0"/>
                  <a:pt x="1" y="127"/>
                  <a:pt x="1" y="317"/>
                </a:cubicBezTo>
                <a:cubicBezTo>
                  <a:pt x="1" y="475"/>
                  <a:pt x="127" y="634"/>
                  <a:pt x="317" y="634"/>
                </a:cubicBezTo>
                <a:cubicBezTo>
                  <a:pt x="476" y="634"/>
                  <a:pt x="634" y="475"/>
                  <a:pt x="634" y="317"/>
                </a:cubicBezTo>
                <a:cubicBezTo>
                  <a:pt x="634" y="127"/>
                  <a:pt x="476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1"/>
          <p:cNvSpPr/>
          <p:nvPr/>
        </p:nvSpPr>
        <p:spPr>
          <a:xfrm>
            <a:off x="4757814" y="3668049"/>
            <a:ext cx="19218" cy="25624"/>
          </a:xfrm>
          <a:custGeom>
            <a:avLst/>
            <a:gdLst/>
            <a:ahLst/>
            <a:cxnLst/>
            <a:rect l="l" t="t" r="r" b="b"/>
            <a:pathLst>
              <a:path w="634" h="634" extrusionOk="0">
                <a:moveTo>
                  <a:pt x="317" y="0"/>
                </a:moveTo>
                <a:cubicBezTo>
                  <a:pt x="159" y="0"/>
                  <a:pt x="0" y="158"/>
                  <a:pt x="0" y="317"/>
                </a:cubicBezTo>
                <a:cubicBezTo>
                  <a:pt x="0" y="507"/>
                  <a:pt x="159" y="633"/>
                  <a:pt x="317" y="633"/>
                </a:cubicBezTo>
                <a:cubicBezTo>
                  <a:pt x="507" y="633"/>
                  <a:pt x="634" y="507"/>
                  <a:pt x="634" y="317"/>
                </a:cubicBezTo>
                <a:cubicBezTo>
                  <a:pt x="634" y="158"/>
                  <a:pt x="507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1"/>
          <p:cNvSpPr/>
          <p:nvPr/>
        </p:nvSpPr>
        <p:spPr>
          <a:xfrm>
            <a:off x="4993948" y="3925585"/>
            <a:ext cx="78752" cy="94009"/>
          </a:xfrm>
          <a:custGeom>
            <a:avLst/>
            <a:gdLst/>
            <a:ahLst/>
            <a:cxnLst/>
            <a:rect l="l" t="t" r="r" b="b"/>
            <a:pathLst>
              <a:path w="2598" h="2326" extrusionOk="0">
                <a:moveTo>
                  <a:pt x="2249" y="1"/>
                </a:moveTo>
                <a:cubicBezTo>
                  <a:pt x="2126" y="1"/>
                  <a:pt x="2003" y="66"/>
                  <a:pt x="1933" y="183"/>
                </a:cubicBezTo>
                <a:cubicBezTo>
                  <a:pt x="1584" y="880"/>
                  <a:pt x="983" y="1419"/>
                  <a:pt x="254" y="1704"/>
                </a:cubicBezTo>
                <a:cubicBezTo>
                  <a:pt x="64" y="1767"/>
                  <a:pt x="1" y="1957"/>
                  <a:pt x="64" y="2115"/>
                </a:cubicBezTo>
                <a:cubicBezTo>
                  <a:pt x="114" y="2240"/>
                  <a:pt x="242" y="2325"/>
                  <a:pt x="372" y="2325"/>
                </a:cubicBezTo>
                <a:cubicBezTo>
                  <a:pt x="407" y="2325"/>
                  <a:pt x="442" y="2319"/>
                  <a:pt x="476" y="2305"/>
                </a:cubicBezTo>
                <a:cubicBezTo>
                  <a:pt x="1363" y="1957"/>
                  <a:pt x="2059" y="1324"/>
                  <a:pt x="2503" y="468"/>
                </a:cubicBezTo>
                <a:cubicBezTo>
                  <a:pt x="2598" y="310"/>
                  <a:pt x="2534" y="120"/>
                  <a:pt x="2376" y="25"/>
                </a:cubicBezTo>
                <a:cubicBezTo>
                  <a:pt x="2335" y="9"/>
                  <a:pt x="2292" y="1"/>
                  <a:pt x="22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1"/>
          <p:cNvSpPr/>
          <p:nvPr/>
        </p:nvSpPr>
        <p:spPr>
          <a:xfrm>
            <a:off x="5086130" y="3536494"/>
            <a:ext cx="83541" cy="105689"/>
          </a:xfrm>
          <a:custGeom>
            <a:avLst/>
            <a:gdLst/>
            <a:ahLst/>
            <a:cxnLst/>
            <a:rect l="l" t="t" r="r" b="b"/>
            <a:pathLst>
              <a:path w="2756" h="2615" extrusionOk="0">
                <a:moveTo>
                  <a:pt x="349" y="1"/>
                </a:moveTo>
                <a:cubicBezTo>
                  <a:pt x="227" y="1"/>
                  <a:pt x="110" y="66"/>
                  <a:pt x="64" y="183"/>
                </a:cubicBezTo>
                <a:cubicBezTo>
                  <a:pt x="0" y="373"/>
                  <a:pt x="95" y="531"/>
                  <a:pt x="254" y="595"/>
                </a:cubicBezTo>
                <a:cubicBezTo>
                  <a:pt x="1077" y="912"/>
                  <a:pt x="1742" y="1577"/>
                  <a:pt x="2090" y="2432"/>
                </a:cubicBezTo>
                <a:cubicBezTo>
                  <a:pt x="2137" y="2549"/>
                  <a:pt x="2254" y="2614"/>
                  <a:pt x="2376" y="2614"/>
                </a:cubicBezTo>
                <a:cubicBezTo>
                  <a:pt x="2418" y="2614"/>
                  <a:pt x="2461" y="2606"/>
                  <a:pt x="2502" y="2590"/>
                </a:cubicBezTo>
                <a:cubicBezTo>
                  <a:pt x="2660" y="2527"/>
                  <a:pt x="2755" y="2368"/>
                  <a:pt x="2692" y="2178"/>
                </a:cubicBezTo>
                <a:cubicBezTo>
                  <a:pt x="2280" y="1197"/>
                  <a:pt x="1489" y="405"/>
                  <a:pt x="475" y="25"/>
                </a:cubicBezTo>
                <a:cubicBezTo>
                  <a:pt x="434" y="8"/>
                  <a:pt x="391" y="1"/>
                  <a:pt x="3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1"/>
          <p:cNvSpPr/>
          <p:nvPr/>
        </p:nvSpPr>
        <p:spPr>
          <a:xfrm>
            <a:off x="4719409" y="3474778"/>
            <a:ext cx="494427" cy="605441"/>
          </a:xfrm>
          <a:custGeom>
            <a:avLst/>
            <a:gdLst/>
            <a:ahLst/>
            <a:cxnLst/>
            <a:rect l="l" t="t" r="r" b="b"/>
            <a:pathLst>
              <a:path w="16311" h="14980" extrusionOk="0">
                <a:moveTo>
                  <a:pt x="8171" y="1868"/>
                </a:moveTo>
                <a:cubicBezTo>
                  <a:pt x="9026" y="2692"/>
                  <a:pt x="9533" y="3800"/>
                  <a:pt x="9565" y="4972"/>
                </a:cubicBezTo>
                <a:cubicBezTo>
                  <a:pt x="9121" y="4845"/>
                  <a:pt x="8646" y="4782"/>
                  <a:pt x="8171" y="4782"/>
                </a:cubicBezTo>
                <a:cubicBezTo>
                  <a:pt x="7665" y="4782"/>
                  <a:pt x="7221" y="4845"/>
                  <a:pt x="6746" y="4972"/>
                </a:cubicBezTo>
                <a:cubicBezTo>
                  <a:pt x="6778" y="3800"/>
                  <a:pt x="7284" y="2660"/>
                  <a:pt x="8171" y="1868"/>
                </a:cubicBezTo>
                <a:close/>
                <a:moveTo>
                  <a:pt x="8171" y="5415"/>
                </a:moveTo>
                <a:cubicBezTo>
                  <a:pt x="8615" y="5415"/>
                  <a:pt x="9090" y="5510"/>
                  <a:pt x="9533" y="5637"/>
                </a:cubicBezTo>
                <a:cubicBezTo>
                  <a:pt x="9406" y="6682"/>
                  <a:pt x="8900" y="7632"/>
                  <a:pt x="8171" y="8361"/>
                </a:cubicBezTo>
                <a:cubicBezTo>
                  <a:pt x="7411" y="7632"/>
                  <a:pt x="6904" y="6682"/>
                  <a:pt x="6778" y="5637"/>
                </a:cubicBezTo>
                <a:cubicBezTo>
                  <a:pt x="7221" y="5510"/>
                  <a:pt x="7696" y="5415"/>
                  <a:pt x="8171" y="5415"/>
                </a:cubicBezTo>
                <a:close/>
                <a:moveTo>
                  <a:pt x="5099" y="633"/>
                </a:moveTo>
                <a:cubicBezTo>
                  <a:pt x="6018" y="633"/>
                  <a:pt x="6904" y="918"/>
                  <a:pt x="7665" y="1457"/>
                </a:cubicBezTo>
                <a:cubicBezTo>
                  <a:pt x="6683" y="2407"/>
                  <a:pt x="6081" y="3737"/>
                  <a:pt x="6113" y="5225"/>
                </a:cubicBezTo>
                <a:cubicBezTo>
                  <a:pt x="4529" y="5922"/>
                  <a:pt x="3389" y="7379"/>
                  <a:pt x="3136" y="9089"/>
                </a:cubicBezTo>
                <a:cubicBezTo>
                  <a:pt x="1616" y="8361"/>
                  <a:pt x="634" y="6809"/>
                  <a:pt x="634" y="5099"/>
                </a:cubicBezTo>
                <a:cubicBezTo>
                  <a:pt x="634" y="2660"/>
                  <a:pt x="2629" y="633"/>
                  <a:pt x="5099" y="633"/>
                </a:cubicBezTo>
                <a:close/>
                <a:moveTo>
                  <a:pt x="11269" y="665"/>
                </a:moveTo>
                <a:cubicBezTo>
                  <a:pt x="13712" y="665"/>
                  <a:pt x="15677" y="2679"/>
                  <a:pt x="15677" y="5099"/>
                </a:cubicBezTo>
                <a:cubicBezTo>
                  <a:pt x="15677" y="6809"/>
                  <a:pt x="14695" y="8361"/>
                  <a:pt x="13207" y="9121"/>
                </a:cubicBezTo>
                <a:cubicBezTo>
                  <a:pt x="12922" y="7379"/>
                  <a:pt x="11781" y="5922"/>
                  <a:pt x="10198" y="5225"/>
                </a:cubicBezTo>
                <a:cubicBezTo>
                  <a:pt x="10230" y="3769"/>
                  <a:pt x="9628" y="2407"/>
                  <a:pt x="8646" y="1457"/>
                </a:cubicBezTo>
                <a:cubicBezTo>
                  <a:pt x="9406" y="950"/>
                  <a:pt x="10293" y="665"/>
                  <a:pt x="11211" y="665"/>
                </a:cubicBezTo>
                <a:cubicBezTo>
                  <a:pt x="11231" y="665"/>
                  <a:pt x="11250" y="665"/>
                  <a:pt x="11269" y="665"/>
                </a:cubicBezTo>
                <a:close/>
                <a:moveTo>
                  <a:pt x="6176" y="5890"/>
                </a:moveTo>
                <a:cubicBezTo>
                  <a:pt x="6334" y="6967"/>
                  <a:pt x="6873" y="7981"/>
                  <a:pt x="7665" y="8772"/>
                </a:cubicBezTo>
                <a:cubicBezTo>
                  <a:pt x="6904" y="9279"/>
                  <a:pt x="6018" y="9564"/>
                  <a:pt x="5099" y="9564"/>
                </a:cubicBezTo>
                <a:cubicBezTo>
                  <a:pt x="4624" y="9564"/>
                  <a:pt x="4149" y="9501"/>
                  <a:pt x="3738" y="9342"/>
                </a:cubicBezTo>
                <a:cubicBezTo>
                  <a:pt x="3896" y="7854"/>
                  <a:pt x="4846" y="6555"/>
                  <a:pt x="6176" y="5890"/>
                </a:cubicBezTo>
                <a:close/>
                <a:moveTo>
                  <a:pt x="10135" y="5890"/>
                </a:moveTo>
                <a:cubicBezTo>
                  <a:pt x="11465" y="6555"/>
                  <a:pt x="12415" y="7854"/>
                  <a:pt x="12573" y="9342"/>
                </a:cubicBezTo>
                <a:cubicBezTo>
                  <a:pt x="12130" y="9501"/>
                  <a:pt x="11686" y="9564"/>
                  <a:pt x="11211" y="9564"/>
                </a:cubicBezTo>
                <a:cubicBezTo>
                  <a:pt x="10293" y="9564"/>
                  <a:pt x="9406" y="9279"/>
                  <a:pt x="8646" y="8772"/>
                </a:cubicBezTo>
                <a:cubicBezTo>
                  <a:pt x="9438" y="7981"/>
                  <a:pt x="9976" y="6967"/>
                  <a:pt x="10135" y="5890"/>
                </a:cubicBezTo>
                <a:close/>
                <a:moveTo>
                  <a:pt x="8171" y="9184"/>
                </a:moveTo>
                <a:cubicBezTo>
                  <a:pt x="9026" y="9849"/>
                  <a:pt x="10103" y="10197"/>
                  <a:pt x="11211" y="10197"/>
                </a:cubicBezTo>
                <a:cubicBezTo>
                  <a:pt x="11686" y="10197"/>
                  <a:pt x="12162" y="10134"/>
                  <a:pt x="12637" y="10007"/>
                </a:cubicBezTo>
                <a:lnTo>
                  <a:pt x="12637" y="10007"/>
                </a:lnTo>
                <a:cubicBezTo>
                  <a:pt x="12542" y="12414"/>
                  <a:pt x="10578" y="14346"/>
                  <a:pt x="8171" y="14346"/>
                </a:cubicBezTo>
                <a:cubicBezTo>
                  <a:pt x="5733" y="14346"/>
                  <a:pt x="3769" y="12414"/>
                  <a:pt x="3706" y="10007"/>
                </a:cubicBezTo>
                <a:lnTo>
                  <a:pt x="3706" y="10007"/>
                </a:lnTo>
                <a:cubicBezTo>
                  <a:pt x="4149" y="10134"/>
                  <a:pt x="4624" y="10197"/>
                  <a:pt x="5099" y="10197"/>
                </a:cubicBezTo>
                <a:cubicBezTo>
                  <a:pt x="6208" y="10197"/>
                  <a:pt x="7284" y="9849"/>
                  <a:pt x="8171" y="9184"/>
                </a:cubicBezTo>
                <a:close/>
                <a:moveTo>
                  <a:pt x="5099" y="0"/>
                </a:moveTo>
                <a:cubicBezTo>
                  <a:pt x="2281" y="0"/>
                  <a:pt x="1" y="2312"/>
                  <a:pt x="1" y="5099"/>
                </a:cubicBezTo>
                <a:cubicBezTo>
                  <a:pt x="1" y="7189"/>
                  <a:pt x="1267" y="8994"/>
                  <a:pt x="3072" y="9786"/>
                </a:cubicBezTo>
                <a:cubicBezTo>
                  <a:pt x="3009" y="12668"/>
                  <a:pt x="5353" y="14979"/>
                  <a:pt x="8171" y="14979"/>
                </a:cubicBezTo>
                <a:cubicBezTo>
                  <a:pt x="10990" y="14979"/>
                  <a:pt x="13302" y="12668"/>
                  <a:pt x="13238" y="9786"/>
                </a:cubicBezTo>
                <a:cubicBezTo>
                  <a:pt x="15043" y="8994"/>
                  <a:pt x="16310" y="7189"/>
                  <a:pt x="16310" y="5099"/>
                </a:cubicBezTo>
                <a:cubicBezTo>
                  <a:pt x="16310" y="2312"/>
                  <a:pt x="14030" y="0"/>
                  <a:pt x="11211" y="0"/>
                </a:cubicBezTo>
                <a:cubicBezTo>
                  <a:pt x="10103" y="0"/>
                  <a:pt x="9026" y="380"/>
                  <a:pt x="8171" y="1045"/>
                </a:cubicBezTo>
                <a:cubicBezTo>
                  <a:pt x="7284" y="380"/>
                  <a:pt x="6208" y="0"/>
                  <a:pt x="50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1"/>
          <p:cNvSpPr/>
          <p:nvPr/>
        </p:nvSpPr>
        <p:spPr>
          <a:xfrm>
            <a:off x="4763574" y="3542071"/>
            <a:ext cx="72993" cy="101204"/>
          </a:xfrm>
          <a:custGeom>
            <a:avLst/>
            <a:gdLst/>
            <a:ahLst/>
            <a:cxnLst/>
            <a:rect l="l" t="t" r="r" b="b"/>
            <a:pathLst>
              <a:path w="2408" h="2504" extrusionOk="0">
                <a:moveTo>
                  <a:pt x="2058" y="0"/>
                </a:moveTo>
                <a:cubicBezTo>
                  <a:pt x="2005" y="0"/>
                  <a:pt x="1951" y="15"/>
                  <a:pt x="1901" y="45"/>
                </a:cubicBezTo>
                <a:cubicBezTo>
                  <a:pt x="1077" y="457"/>
                  <a:pt x="412" y="1185"/>
                  <a:pt x="64" y="2072"/>
                </a:cubicBezTo>
                <a:cubicBezTo>
                  <a:pt x="0" y="2230"/>
                  <a:pt x="95" y="2420"/>
                  <a:pt x="254" y="2484"/>
                </a:cubicBezTo>
                <a:cubicBezTo>
                  <a:pt x="288" y="2497"/>
                  <a:pt x="323" y="2503"/>
                  <a:pt x="358" y="2503"/>
                </a:cubicBezTo>
                <a:cubicBezTo>
                  <a:pt x="487" y="2503"/>
                  <a:pt x="616" y="2418"/>
                  <a:pt x="665" y="2294"/>
                </a:cubicBezTo>
                <a:cubicBezTo>
                  <a:pt x="950" y="1565"/>
                  <a:pt x="1489" y="964"/>
                  <a:pt x="2186" y="615"/>
                </a:cubicBezTo>
                <a:cubicBezTo>
                  <a:pt x="2344" y="520"/>
                  <a:pt x="2407" y="330"/>
                  <a:pt x="2344" y="172"/>
                </a:cubicBezTo>
                <a:cubicBezTo>
                  <a:pt x="2279" y="64"/>
                  <a:pt x="2171" y="0"/>
                  <a:pt x="20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1"/>
          <p:cNvSpPr/>
          <p:nvPr/>
        </p:nvSpPr>
        <p:spPr>
          <a:xfrm>
            <a:off x="4898919" y="2610789"/>
            <a:ext cx="18278" cy="24371"/>
          </a:xfrm>
          <a:custGeom>
            <a:avLst/>
            <a:gdLst/>
            <a:ahLst/>
            <a:cxnLst/>
            <a:rect l="l" t="t" r="r" b="b"/>
            <a:pathLst>
              <a:path w="603" h="603" extrusionOk="0">
                <a:moveTo>
                  <a:pt x="317" y="1"/>
                </a:moveTo>
                <a:cubicBezTo>
                  <a:pt x="127" y="1"/>
                  <a:pt x="1" y="127"/>
                  <a:pt x="1" y="317"/>
                </a:cubicBezTo>
                <a:cubicBezTo>
                  <a:pt x="1" y="476"/>
                  <a:pt x="127" y="602"/>
                  <a:pt x="317" y="602"/>
                </a:cubicBezTo>
                <a:cubicBezTo>
                  <a:pt x="476" y="602"/>
                  <a:pt x="602" y="476"/>
                  <a:pt x="602" y="317"/>
                </a:cubicBezTo>
                <a:cubicBezTo>
                  <a:pt x="602" y="127"/>
                  <a:pt x="476" y="1"/>
                  <a:pt x="3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1"/>
          <p:cNvSpPr/>
          <p:nvPr/>
        </p:nvSpPr>
        <p:spPr>
          <a:xfrm>
            <a:off x="4827896" y="2468726"/>
            <a:ext cx="408006" cy="605441"/>
          </a:xfrm>
          <a:custGeom>
            <a:avLst/>
            <a:gdLst/>
            <a:ahLst/>
            <a:cxnLst/>
            <a:rect l="l" t="t" r="r" b="b"/>
            <a:pathLst>
              <a:path w="13460" h="14980" extrusionOk="0">
                <a:moveTo>
                  <a:pt x="7601" y="602"/>
                </a:moveTo>
                <a:cubicBezTo>
                  <a:pt x="7791" y="602"/>
                  <a:pt x="7917" y="729"/>
                  <a:pt x="7917" y="887"/>
                </a:cubicBezTo>
                <a:lnTo>
                  <a:pt x="7917" y="1774"/>
                </a:lnTo>
                <a:lnTo>
                  <a:pt x="5574" y="1774"/>
                </a:lnTo>
                <a:lnTo>
                  <a:pt x="5574" y="887"/>
                </a:lnTo>
                <a:cubicBezTo>
                  <a:pt x="5574" y="729"/>
                  <a:pt x="5701" y="602"/>
                  <a:pt x="5859" y="602"/>
                </a:cubicBezTo>
                <a:close/>
                <a:moveTo>
                  <a:pt x="12003" y="1774"/>
                </a:moveTo>
                <a:cubicBezTo>
                  <a:pt x="12161" y="1774"/>
                  <a:pt x="12288" y="1900"/>
                  <a:pt x="12288" y="2059"/>
                </a:cubicBezTo>
                <a:lnTo>
                  <a:pt x="12288" y="8361"/>
                </a:lnTo>
                <a:lnTo>
                  <a:pt x="9564" y="5669"/>
                </a:lnTo>
                <a:cubicBezTo>
                  <a:pt x="9517" y="5606"/>
                  <a:pt x="9445" y="5574"/>
                  <a:pt x="9370" y="5574"/>
                </a:cubicBezTo>
                <a:cubicBezTo>
                  <a:pt x="9295" y="5574"/>
                  <a:pt x="9216" y="5606"/>
                  <a:pt x="9153" y="5669"/>
                </a:cubicBezTo>
                <a:lnTo>
                  <a:pt x="7316" y="7506"/>
                </a:lnTo>
                <a:lnTo>
                  <a:pt x="4909" y="5067"/>
                </a:lnTo>
                <a:cubicBezTo>
                  <a:pt x="4846" y="5020"/>
                  <a:pt x="4766" y="4996"/>
                  <a:pt x="4691" y="4996"/>
                </a:cubicBezTo>
                <a:cubicBezTo>
                  <a:pt x="4616" y="4996"/>
                  <a:pt x="4545" y="5020"/>
                  <a:pt x="4497" y="5067"/>
                </a:cubicBezTo>
                <a:lnTo>
                  <a:pt x="1172" y="8361"/>
                </a:lnTo>
                <a:lnTo>
                  <a:pt x="1172" y="2059"/>
                </a:lnTo>
                <a:cubicBezTo>
                  <a:pt x="1172" y="1900"/>
                  <a:pt x="1299" y="1774"/>
                  <a:pt x="1489" y="1774"/>
                </a:cubicBezTo>
                <a:lnTo>
                  <a:pt x="4972" y="1774"/>
                </a:lnTo>
                <a:lnTo>
                  <a:pt x="4972" y="2059"/>
                </a:lnTo>
                <a:cubicBezTo>
                  <a:pt x="4972" y="2217"/>
                  <a:pt x="5099" y="2344"/>
                  <a:pt x="5289" y="2344"/>
                </a:cubicBezTo>
                <a:lnTo>
                  <a:pt x="8202" y="2344"/>
                </a:lnTo>
                <a:cubicBezTo>
                  <a:pt x="8361" y="2344"/>
                  <a:pt x="8488" y="2217"/>
                  <a:pt x="8488" y="2059"/>
                </a:cubicBezTo>
                <a:lnTo>
                  <a:pt x="8488" y="1774"/>
                </a:lnTo>
                <a:close/>
                <a:moveTo>
                  <a:pt x="4687" y="5701"/>
                </a:moveTo>
                <a:lnTo>
                  <a:pt x="7126" y="8107"/>
                </a:lnTo>
                <a:lnTo>
                  <a:pt x="7791" y="8804"/>
                </a:lnTo>
                <a:lnTo>
                  <a:pt x="1584" y="8804"/>
                </a:lnTo>
                <a:lnTo>
                  <a:pt x="4687" y="5701"/>
                </a:lnTo>
                <a:close/>
                <a:moveTo>
                  <a:pt x="9374" y="6271"/>
                </a:moveTo>
                <a:lnTo>
                  <a:pt x="11876" y="8773"/>
                </a:lnTo>
                <a:lnTo>
                  <a:pt x="8614" y="8773"/>
                </a:lnTo>
                <a:lnTo>
                  <a:pt x="8614" y="8804"/>
                </a:lnTo>
                <a:lnTo>
                  <a:pt x="7727" y="7917"/>
                </a:lnTo>
                <a:lnTo>
                  <a:pt x="9374" y="6271"/>
                </a:lnTo>
                <a:close/>
                <a:moveTo>
                  <a:pt x="12573" y="9374"/>
                </a:moveTo>
                <a:cubicBezTo>
                  <a:pt x="12763" y="9374"/>
                  <a:pt x="12890" y="9501"/>
                  <a:pt x="12890" y="9659"/>
                </a:cubicBezTo>
                <a:cubicBezTo>
                  <a:pt x="12890" y="9818"/>
                  <a:pt x="12763" y="9976"/>
                  <a:pt x="12573" y="9976"/>
                </a:cubicBezTo>
                <a:lnTo>
                  <a:pt x="887" y="9976"/>
                </a:lnTo>
                <a:cubicBezTo>
                  <a:pt x="729" y="9976"/>
                  <a:pt x="602" y="9818"/>
                  <a:pt x="602" y="9659"/>
                </a:cubicBezTo>
                <a:cubicBezTo>
                  <a:pt x="602" y="9501"/>
                  <a:pt x="729" y="9374"/>
                  <a:pt x="887" y="9374"/>
                </a:cubicBezTo>
                <a:close/>
                <a:moveTo>
                  <a:pt x="4212" y="10546"/>
                </a:moveTo>
                <a:lnTo>
                  <a:pt x="2280" y="14410"/>
                </a:lnTo>
                <a:lnTo>
                  <a:pt x="1615" y="14410"/>
                </a:lnTo>
                <a:lnTo>
                  <a:pt x="3547" y="10546"/>
                </a:lnTo>
                <a:close/>
                <a:moveTo>
                  <a:pt x="7031" y="10546"/>
                </a:moveTo>
                <a:lnTo>
                  <a:pt x="7031" y="14410"/>
                </a:lnTo>
                <a:lnTo>
                  <a:pt x="6429" y="14410"/>
                </a:lnTo>
                <a:lnTo>
                  <a:pt x="6429" y="10546"/>
                </a:lnTo>
                <a:close/>
                <a:moveTo>
                  <a:pt x="9944" y="10546"/>
                </a:moveTo>
                <a:lnTo>
                  <a:pt x="11876" y="14410"/>
                </a:lnTo>
                <a:lnTo>
                  <a:pt x="11211" y="14410"/>
                </a:lnTo>
                <a:lnTo>
                  <a:pt x="9248" y="10546"/>
                </a:lnTo>
                <a:close/>
                <a:moveTo>
                  <a:pt x="5859" y="0"/>
                </a:moveTo>
                <a:cubicBezTo>
                  <a:pt x="5384" y="0"/>
                  <a:pt x="4972" y="412"/>
                  <a:pt x="4972" y="887"/>
                </a:cubicBezTo>
                <a:lnTo>
                  <a:pt x="4972" y="1172"/>
                </a:lnTo>
                <a:lnTo>
                  <a:pt x="1489" y="1172"/>
                </a:lnTo>
                <a:cubicBezTo>
                  <a:pt x="982" y="1172"/>
                  <a:pt x="602" y="1584"/>
                  <a:pt x="602" y="2059"/>
                </a:cubicBezTo>
                <a:lnTo>
                  <a:pt x="602" y="8836"/>
                </a:lnTo>
                <a:cubicBezTo>
                  <a:pt x="254" y="8963"/>
                  <a:pt x="0" y="9279"/>
                  <a:pt x="0" y="9659"/>
                </a:cubicBezTo>
                <a:cubicBezTo>
                  <a:pt x="0" y="10166"/>
                  <a:pt x="412" y="10546"/>
                  <a:pt x="887" y="10546"/>
                </a:cubicBezTo>
                <a:lnTo>
                  <a:pt x="2882" y="10546"/>
                </a:lnTo>
                <a:lnTo>
                  <a:pt x="855" y="14568"/>
                </a:lnTo>
                <a:cubicBezTo>
                  <a:pt x="760" y="14758"/>
                  <a:pt x="919" y="14980"/>
                  <a:pt x="1140" y="14980"/>
                </a:cubicBezTo>
                <a:lnTo>
                  <a:pt x="2470" y="14980"/>
                </a:lnTo>
                <a:cubicBezTo>
                  <a:pt x="2565" y="14980"/>
                  <a:pt x="2660" y="14916"/>
                  <a:pt x="2724" y="14821"/>
                </a:cubicBezTo>
                <a:lnTo>
                  <a:pt x="4877" y="10546"/>
                </a:lnTo>
                <a:lnTo>
                  <a:pt x="5859" y="10546"/>
                </a:lnTo>
                <a:lnTo>
                  <a:pt x="5859" y="14695"/>
                </a:lnTo>
                <a:cubicBezTo>
                  <a:pt x="5859" y="14853"/>
                  <a:pt x="5986" y="14980"/>
                  <a:pt x="6144" y="14980"/>
                </a:cubicBezTo>
                <a:lnTo>
                  <a:pt x="7316" y="14980"/>
                </a:lnTo>
                <a:cubicBezTo>
                  <a:pt x="7474" y="14980"/>
                  <a:pt x="7601" y="14853"/>
                  <a:pt x="7601" y="14695"/>
                </a:cubicBezTo>
                <a:lnTo>
                  <a:pt x="7601" y="10546"/>
                </a:lnTo>
                <a:lnTo>
                  <a:pt x="8614" y="10546"/>
                </a:lnTo>
                <a:lnTo>
                  <a:pt x="10768" y="14821"/>
                </a:lnTo>
                <a:cubicBezTo>
                  <a:pt x="10799" y="14916"/>
                  <a:pt x="10894" y="14980"/>
                  <a:pt x="11021" y="14980"/>
                </a:cubicBezTo>
                <a:lnTo>
                  <a:pt x="12351" y="14980"/>
                </a:lnTo>
                <a:cubicBezTo>
                  <a:pt x="12573" y="14980"/>
                  <a:pt x="12699" y="14758"/>
                  <a:pt x="12604" y="14568"/>
                </a:cubicBezTo>
                <a:lnTo>
                  <a:pt x="10578" y="10546"/>
                </a:lnTo>
                <a:lnTo>
                  <a:pt x="12573" y="10546"/>
                </a:lnTo>
                <a:cubicBezTo>
                  <a:pt x="13080" y="10546"/>
                  <a:pt x="13460" y="10166"/>
                  <a:pt x="13460" y="9659"/>
                </a:cubicBezTo>
                <a:cubicBezTo>
                  <a:pt x="13460" y="9279"/>
                  <a:pt x="13206" y="8963"/>
                  <a:pt x="12890" y="8836"/>
                </a:cubicBezTo>
                <a:lnTo>
                  <a:pt x="12890" y="2059"/>
                </a:lnTo>
                <a:cubicBezTo>
                  <a:pt x="12890" y="1584"/>
                  <a:pt x="12478" y="1172"/>
                  <a:pt x="12003" y="1172"/>
                </a:cubicBezTo>
                <a:lnTo>
                  <a:pt x="8488" y="1172"/>
                </a:lnTo>
                <a:lnTo>
                  <a:pt x="8488" y="887"/>
                </a:lnTo>
                <a:cubicBezTo>
                  <a:pt x="8488" y="412"/>
                  <a:pt x="8107" y="0"/>
                  <a:pt x="76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1"/>
          <p:cNvSpPr/>
          <p:nvPr/>
        </p:nvSpPr>
        <p:spPr>
          <a:xfrm>
            <a:off x="5022776" y="2635122"/>
            <a:ext cx="53774" cy="70405"/>
          </a:xfrm>
          <a:custGeom>
            <a:avLst/>
            <a:gdLst/>
            <a:ahLst/>
            <a:cxnLst/>
            <a:rect l="l" t="t" r="r" b="b"/>
            <a:pathLst>
              <a:path w="1774" h="1742" extrusionOk="0">
                <a:moveTo>
                  <a:pt x="887" y="570"/>
                </a:moveTo>
                <a:cubicBezTo>
                  <a:pt x="1045" y="570"/>
                  <a:pt x="1172" y="697"/>
                  <a:pt x="1172" y="887"/>
                </a:cubicBezTo>
                <a:cubicBezTo>
                  <a:pt x="1172" y="1045"/>
                  <a:pt x="1045" y="1172"/>
                  <a:pt x="887" y="1172"/>
                </a:cubicBezTo>
                <a:cubicBezTo>
                  <a:pt x="728" y="1172"/>
                  <a:pt x="602" y="1045"/>
                  <a:pt x="602" y="887"/>
                </a:cubicBezTo>
                <a:cubicBezTo>
                  <a:pt x="602" y="697"/>
                  <a:pt x="728" y="570"/>
                  <a:pt x="887" y="570"/>
                </a:cubicBezTo>
                <a:close/>
                <a:moveTo>
                  <a:pt x="887" y="0"/>
                </a:moveTo>
                <a:cubicBezTo>
                  <a:pt x="412" y="0"/>
                  <a:pt x="0" y="380"/>
                  <a:pt x="0" y="887"/>
                </a:cubicBezTo>
                <a:cubicBezTo>
                  <a:pt x="0" y="1362"/>
                  <a:pt x="412" y="1742"/>
                  <a:pt x="887" y="1742"/>
                </a:cubicBezTo>
                <a:cubicBezTo>
                  <a:pt x="1362" y="1742"/>
                  <a:pt x="1773" y="1362"/>
                  <a:pt x="1773" y="887"/>
                </a:cubicBezTo>
                <a:cubicBezTo>
                  <a:pt x="1773" y="380"/>
                  <a:pt x="1393" y="0"/>
                  <a:pt x="8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1"/>
          <p:cNvSpPr/>
          <p:nvPr/>
        </p:nvSpPr>
        <p:spPr>
          <a:xfrm>
            <a:off x="5112047" y="2610789"/>
            <a:ext cx="52835" cy="24371"/>
          </a:xfrm>
          <a:custGeom>
            <a:avLst/>
            <a:gdLst/>
            <a:ahLst/>
            <a:cxnLst/>
            <a:rect l="l" t="t" r="r" b="b"/>
            <a:pathLst>
              <a:path w="1743" h="603" extrusionOk="0">
                <a:moveTo>
                  <a:pt x="285" y="1"/>
                </a:moveTo>
                <a:cubicBezTo>
                  <a:pt x="127" y="1"/>
                  <a:pt x="0" y="127"/>
                  <a:pt x="0" y="317"/>
                </a:cubicBezTo>
                <a:cubicBezTo>
                  <a:pt x="0" y="476"/>
                  <a:pt x="127" y="602"/>
                  <a:pt x="285" y="602"/>
                </a:cubicBezTo>
                <a:lnTo>
                  <a:pt x="1457" y="602"/>
                </a:lnTo>
                <a:cubicBezTo>
                  <a:pt x="1615" y="602"/>
                  <a:pt x="1742" y="476"/>
                  <a:pt x="1742" y="317"/>
                </a:cubicBezTo>
                <a:cubicBezTo>
                  <a:pt x="1742" y="127"/>
                  <a:pt x="1615" y="1"/>
                  <a:pt x="1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1"/>
          <p:cNvSpPr/>
          <p:nvPr/>
        </p:nvSpPr>
        <p:spPr>
          <a:xfrm>
            <a:off x="4934446" y="2610789"/>
            <a:ext cx="71053" cy="24371"/>
          </a:xfrm>
          <a:custGeom>
            <a:avLst/>
            <a:gdLst/>
            <a:ahLst/>
            <a:cxnLst/>
            <a:rect l="l" t="t" r="r" b="b"/>
            <a:pathLst>
              <a:path w="2344" h="603" extrusionOk="0">
                <a:moveTo>
                  <a:pt x="285" y="1"/>
                </a:moveTo>
                <a:cubicBezTo>
                  <a:pt x="127" y="1"/>
                  <a:pt x="0" y="127"/>
                  <a:pt x="0" y="317"/>
                </a:cubicBezTo>
                <a:cubicBezTo>
                  <a:pt x="0" y="476"/>
                  <a:pt x="127" y="602"/>
                  <a:pt x="285" y="602"/>
                </a:cubicBezTo>
                <a:lnTo>
                  <a:pt x="2059" y="602"/>
                </a:lnTo>
                <a:cubicBezTo>
                  <a:pt x="2217" y="602"/>
                  <a:pt x="2344" y="476"/>
                  <a:pt x="2344" y="317"/>
                </a:cubicBezTo>
                <a:cubicBezTo>
                  <a:pt x="2344" y="127"/>
                  <a:pt x="2217" y="1"/>
                  <a:pt x="20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1"/>
          <p:cNvSpPr/>
          <p:nvPr/>
        </p:nvSpPr>
        <p:spPr>
          <a:xfrm>
            <a:off x="4112703" y="3790916"/>
            <a:ext cx="20188" cy="25624"/>
          </a:xfrm>
          <a:custGeom>
            <a:avLst/>
            <a:gdLst/>
            <a:ahLst/>
            <a:cxnLst/>
            <a:rect l="l" t="t" r="r" b="b"/>
            <a:pathLst>
              <a:path w="666" h="634" extrusionOk="0">
                <a:moveTo>
                  <a:pt x="349" y="0"/>
                </a:moveTo>
                <a:cubicBezTo>
                  <a:pt x="159" y="0"/>
                  <a:pt x="1" y="159"/>
                  <a:pt x="1" y="317"/>
                </a:cubicBezTo>
                <a:cubicBezTo>
                  <a:pt x="1" y="507"/>
                  <a:pt x="159" y="634"/>
                  <a:pt x="349" y="634"/>
                </a:cubicBezTo>
                <a:cubicBezTo>
                  <a:pt x="507" y="634"/>
                  <a:pt x="666" y="507"/>
                  <a:pt x="666" y="317"/>
                </a:cubicBezTo>
                <a:cubicBezTo>
                  <a:pt x="666" y="159"/>
                  <a:pt x="507" y="0"/>
                  <a:pt x="3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1"/>
          <p:cNvSpPr/>
          <p:nvPr/>
        </p:nvSpPr>
        <p:spPr>
          <a:xfrm>
            <a:off x="3917824" y="3442767"/>
            <a:ext cx="409946" cy="669461"/>
          </a:xfrm>
          <a:custGeom>
            <a:avLst/>
            <a:gdLst/>
            <a:ahLst/>
            <a:cxnLst/>
            <a:rect l="l" t="t" r="r" b="b"/>
            <a:pathLst>
              <a:path w="13524" h="16564" extrusionOk="0">
                <a:moveTo>
                  <a:pt x="6810" y="982"/>
                </a:moveTo>
                <a:lnTo>
                  <a:pt x="7665" y="2439"/>
                </a:lnTo>
                <a:cubicBezTo>
                  <a:pt x="8045" y="3072"/>
                  <a:pt x="7570" y="3896"/>
                  <a:pt x="6810" y="3896"/>
                </a:cubicBezTo>
                <a:cubicBezTo>
                  <a:pt x="6081" y="3896"/>
                  <a:pt x="5606" y="3072"/>
                  <a:pt x="5986" y="2439"/>
                </a:cubicBezTo>
                <a:lnTo>
                  <a:pt x="6810" y="982"/>
                </a:lnTo>
                <a:close/>
                <a:moveTo>
                  <a:pt x="12827" y="2439"/>
                </a:moveTo>
                <a:lnTo>
                  <a:pt x="12732" y="4022"/>
                </a:lnTo>
                <a:lnTo>
                  <a:pt x="11497" y="3294"/>
                </a:lnTo>
                <a:lnTo>
                  <a:pt x="12827" y="2439"/>
                </a:lnTo>
                <a:close/>
                <a:moveTo>
                  <a:pt x="698" y="2439"/>
                </a:moveTo>
                <a:lnTo>
                  <a:pt x="2249" y="3452"/>
                </a:lnTo>
                <a:cubicBezTo>
                  <a:pt x="2123" y="3737"/>
                  <a:pt x="1933" y="3959"/>
                  <a:pt x="1679" y="4117"/>
                </a:cubicBezTo>
                <a:cubicBezTo>
                  <a:pt x="1442" y="4249"/>
                  <a:pt x="1204" y="4315"/>
                  <a:pt x="948" y="4315"/>
                </a:cubicBezTo>
                <a:cubicBezTo>
                  <a:pt x="897" y="4315"/>
                  <a:pt x="845" y="4313"/>
                  <a:pt x="793" y="4307"/>
                </a:cubicBezTo>
                <a:lnTo>
                  <a:pt x="698" y="2439"/>
                </a:lnTo>
                <a:close/>
                <a:moveTo>
                  <a:pt x="10958" y="3737"/>
                </a:moveTo>
                <a:lnTo>
                  <a:pt x="12637" y="4719"/>
                </a:lnTo>
                <a:lnTo>
                  <a:pt x="12320" y="5257"/>
                </a:lnTo>
                <a:lnTo>
                  <a:pt x="10642" y="4307"/>
                </a:lnTo>
                <a:lnTo>
                  <a:pt x="10958" y="3737"/>
                </a:lnTo>
                <a:close/>
                <a:moveTo>
                  <a:pt x="2693" y="3991"/>
                </a:moveTo>
                <a:lnTo>
                  <a:pt x="4276" y="6682"/>
                </a:lnTo>
                <a:lnTo>
                  <a:pt x="2028" y="6682"/>
                </a:lnTo>
                <a:lnTo>
                  <a:pt x="1014" y="4972"/>
                </a:lnTo>
                <a:cubicBezTo>
                  <a:pt x="1363" y="4941"/>
                  <a:pt x="1679" y="4846"/>
                  <a:pt x="1996" y="4687"/>
                </a:cubicBezTo>
                <a:cubicBezTo>
                  <a:pt x="2281" y="4497"/>
                  <a:pt x="2534" y="4276"/>
                  <a:pt x="2693" y="3991"/>
                </a:cubicBezTo>
                <a:close/>
                <a:moveTo>
                  <a:pt x="6335" y="4466"/>
                </a:moveTo>
                <a:cubicBezTo>
                  <a:pt x="6493" y="4497"/>
                  <a:pt x="6651" y="4529"/>
                  <a:pt x="6810" y="4529"/>
                </a:cubicBezTo>
                <a:cubicBezTo>
                  <a:pt x="6968" y="4529"/>
                  <a:pt x="7095" y="4529"/>
                  <a:pt x="7221" y="4497"/>
                </a:cubicBezTo>
                <a:cubicBezTo>
                  <a:pt x="7380" y="5004"/>
                  <a:pt x="7506" y="5796"/>
                  <a:pt x="7601" y="6682"/>
                </a:cubicBezTo>
                <a:lnTo>
                  <a:pt x="5923" y="6682"/>
                </a:lnTo>
                <a:cubicBezTo>
                  <a:pt x="6018" y="5764"/>
                  <a:pt x="6176" y="5004"/>
                  <a:pt x="6335" y="4466"/>
                </a:cubicBezTo>
                <a:close/>
                <a:moveTo>
                  <a:pt x="10325" y="4846"/>
                </a:moveTo>
                <a:lnTo>
                  <a:pt x="12003" y="5827"/>
                </a:lnTo>
                <a:lnTo>
                  <a:pt x="11528" y="6682"/>
                </a:lnTo>
                <a:lnTo>
                  <a:pt x="9280" y="6682"/>
                </a:lnTo>
                <a:lnTo>
                  <a:pt x="10325" y="4846"/>
                </a:lnTo>
                <a:close/>
                <a:moveTo>
                  <a:pt x="11528" y="7316"/>
                </a:moveTo>
                <a:lnTo>
                  <a:pt x="11275" y="8614"/>
                </a:lnTo>
                <a:lnTo>
                  <a:pt x="8045" y="8614"/>
                </a:lnTo>
                <a:cubicBezTo>
                  <a:pt x="7887" y="8614"/>
                  <a:pt x="7728" y="8741"/>
                  <a:pt x="7728" y="8931"/>
                </a:cubicBezTo>
                <a:cubicBezTo>
                  <a:pt x="7728" y="9121"/>
                  <a:pt x="7887" y="9248"/>
                  <a:pt x="8045" y="9248"/>
                </a:cubicBezTo>
                <a:lnTo>
                  <a:pt x="11148" y="9248"/>
                </a:lnTo>
                <a:lnTo>
                  <a:pt x="10135" y="13966"/>
                </a:lnTo>
                <a:lnTo>
                  <a:pt x="3390" y="13966"/>
                </a:lnTo>
                <a:lnTo>
                  <a:pt x="2408" y="9248"/>
                </a:lnTo>
                <a:lnTo>
                  <a:pt x="5480" y="9248"/>
                </a:lnTo>
                <a:cubicBezTo>
                  <a:pt x="5638" y="9248"/>
                  <a:pt x="5796" y="9121"/>
                  <a:pt x="5796" y="8931"/>
                </a:cubicBezTo>
                <a:cubicBezTo>
                  <a:pt x="5796" y="8741"/>
                  <a:pt x="5638" y="8614"/>
                  <a:pt x="5480" y="8614"/>
                </a:cubicBezTo>
                <a:lnTo>
                  <a:pt x="2249" y="8614"/>
                </a:lnTo>
                <a:lnTo>
                  <a:pt x="1996" y="7316"/>
                </a:lnTo>
                <a:close/>
                <a:moveTo>
                  <a:pt x="10008" y="14631"/>
                </a:moveTo>
                <a:lnTo>
                  <a:pt x="9787" y="15676"/>
                </a:lnTo>
                <a:cubicBezTo>
                  <a:pt x="9755" y="15803"/>
                  <a:pt x="9628" y="15930"/>
                  <a:pt x="9470" y="15930"/>
                </a:cubicBezTo>
                <a:lnTo>
                  <a:pt x="4055" y="15930"/>
                </a:lnTo>
                <a:cubicBezTo>
                  <a:pt x="3896" y="15930"/>
                  <a:pt x="3770" y="15803"/>
                  <a:pt x="3738" y="15676"/>
                </a:cubicBezTo>
                <a:lnTo>
                  <a:pt x="3516" y="14631"/>
                </a:lnTo>
                <a:close/>
                <a:moveTo>
                  <a:pt x="6810" y="0"/>
                </a:moveTo>
                <a:cubicBezTo>
                  <a:pt x="6715" y="0"/>
                  <a:pt x="6588" y="64"/>
                  <a:pt x="6525" y="159"/>
                </a:cubicBezTo>
                <a:lnTo>
                  <a:pt x="5416" y="2122"/>
                </a:lnTo>
                <a:cubicBezTo>
                  <a:pt x="5036" y="2755"/>
                  <a:pt x="5163" y="3611"/>
                  <a:pt x="5733" y="4117"/>
                </a:cubicBezTo>
                <a:cubicBezTo>
                  <a:pt x="5543" y="4719"/>
                  <a:pt x="5385" y="5606"/>
                  <a:pt x="5290" y="6651"/>
                </a:cubicBezTo>
                <a:lnTo>
                  <a:pt x="5005" y="6651"/>
                </a:lnTo>
                <a:lnTo>
                  <a:pt x="3009" y="3231"/>
                </a:lnTo>
                <a:cubicBezTo>
                  <a:pt x="2978" y="3136"/>
                  <a:pt x="2883" y="3104"/>
                  <a:pt x="2819" y="3040"/>
                </a:cubicBezTo>
                <a:lnTo>
                  <a:pt x="508" y="1520"/>
                </a:lnTo>
                <a:cubicBezTo>
                  <a:pt x="444" y="1489"/>
                  <a:pt x="381" y="1473"/>
                  <a:pt x="322" y="1473"/>
                </a:cubicBezTo>
                <a:cubicBezTo>
                  <a:pt x="262" y="1473"/>
                  <a:pt x="207" y="1489"/>
                  <a:pt x="159" y="1520"/>
                </a:cubicBezTo>
                <a:cubicBezTo>
                  <a:pt x="64" y="1584"/>
                  <a:pt x="1" y="1679"/>
                  <a:pt x="1" y="1805"/>
                </a:cubicBezTo>
                <a:lnTo>
                  <a:pt x="159" y="4561"/>
                </a:lnTo>
                <a:cubicBezTo>
                  <a:pt x="159" y="4656"/>
                  <a:pt x="159" y="4751"/>
                  <a:pt x="223" y="4846"/>
                </a:cubicBezTo>
                <a:lnTo>
                  <a:pt x="1331" y="6777"/>
                </a:lnTo>
                <a:cubicBezTo>
                  <a:pt x="1268" y="6872"/>
                  <a:pt x="1268" y="6967"/>
                  <a:pt x="1268" y="7062"/>
                </a:cubicBezTo>
                <a:cubicBezTo>
                  <a:pt x="1363" y="7537"/>
                  <a:pt x="3009" y="15296"/>
                  <a:pt x="3104" y="15803"/>
                </a:cubicBezTo>
                <a:cubicBezTo>
                  <a:pt x="3199" y="16246"/>
                  <a:pt x="3611" y="16563"/>
                  <a:pt x="4055" y="16563"/>
                </a:cubicBezTo>
                <a:lnTo>
                  <a:pt x="9470" y="16563"/>
                </a:lnTo>
                <a:cubicBezTo>
                  <a:pt x="9913" y="16563"/>
                  <a:pt x="10325" y="16246"/>
                  <a:pt x="10420" y="15803"/>
                </a:cubicBezTo>
                <a:cubicBezTo>
                  <a:pt x="10515" y="15328"/>
                  <a:pt x="12162" y="7537"/>
                  <a:pt x="12257" y="7062"/>
                </a:cubicBezTo>
                <a:cubicBezTo>
                  <a:pt x="12257" y="6967"/>
                  <a:pt x="12257" y="6872"/>
                  <a:pt x="12194" y="6777"/>
                </a:cubicBezTo>
                <a:lnTo>
                  <a:pt x="13302" y="4846"/>
                </a:lnTo>
                <a:cubicBezTo>
                  <a:pt x="13334" y="4814"/>
                  <a:pt x="13334" y="4782"/>
                  <a:pt x="13334" y="4719"/>
                </a:cubicBezTo>
                <a:lnTo>
                  <a:pt x="13524" y="1805"/>
                </a:lnTo>
                <a:cubicBezTo>
                  <a:pt x="13524" y="1710"/>
                  <a:pt x="13460" y="1584"/>
                  <a:pt x="13365" y="1520"/>
                </a:cubicBezTo>
                <a:cubicBezTo>
                  <a:pt x="13302" y="1489"/>
                  <a:pt x="13239" y="1473"/>
                  <a:pt x="13179" y="1473"/>
                </a:cubicBezTo>
                <a:cubicBezTo>
                  <a:pt x="13120" y="1473"/>
                  <a:pt x="13064" y="1489"/>
                  <a:pt x="13017" y="1520"/>
                </a:cubicBezTo>
                <a:lnTo>
                  <a:pt x="10578" y="3136"/>
                </a:lnTo>
                <a:cubicBezTo>
                  <a:pt x="10547" y="3167"/>
                  <a:pt x="10515" y="3199"/>
                  <a:pt x="10483" y="3231"/>
                </a:cubicBezTo>
                <a:cubicBezTo>
                  <a:pt x="10230" y="3706"/>
                  <a:pt x="8710" y="6302"/>
                  <a:pt x="8520" y="6682"/>
                </a:cubicBezTo>
                <a:lnTo>
                  <a:pt x="8235" y="6682"/>
                </a:lnTo>
                <a:cubicBezTo>
                  <a:pt x="8140" y="5669"/>
                  <a:pt x="7982" y="4782"/>
                  <a:pt x="7792" y="4212"/>
                </a:cubicBezTo>
                <a:cubicBezTo>
                  <a:pt x="8457" y="3706"/>
                  <a:pt x="8615" y="2819"/>
                  <a:pt x="8203" y="2122"/>
                </a:cubicBezTo>
                <a:lnTo>
                  <a:pt x="7095" y="159"/>
                </a:lnTo>
                <a:cubicBezTo>
                  <a:pt x="7031" y="64"/>
                  <a:pt x="6936" y="0"/>
                  <a:pt x="68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1"/>
          <p:cNvSpPr/>
          <p:nvPr/>
        </p:nvSpPr>
        <p:spPr>
          <a:xfrm>
            <a:off x="4074297" y="2929516"/>
            <a:ext cx="19248" cy="26917"/>
          </a:xfrm>
          <a:custGeom>
            <a:avLst/>
            <a:gdLst/>
            <a:ahLst/>
            <a:cxnLst/>
            <a:rect l="l" t="t" r="r" b="b"/>
            <a:pathLst>
              <a:path w="635" h="666" extrusionOk="0">
                <a:moveTo>
                  <a:pt x="318" y="0"/>
                </a:moveTo>
                <a:cubicBezTo>
                  <a:pt x="159" y="0"/>
                  <a:pt x="1" y="158"/>
                  <a:pt x="1" y="348"/>
                </a:cubicBezTo>
                <a:cubicBezTo>
                  <a:pt x="1" y="507"/>
                  <a:pt x="159" y="665"/>
                  <a:pt x="318" y="665"/>
                </a:cubicBezTo>
                <a:cubicBezTo>
                  <a:pt x="508" y="665"/>
                  <a:pt x="634" y="507"/>
                  <a:pt x="634" y="348"/>
                </a:cubicBezTo>
                <a:cubicBezTo>
                  <a:pt x="634" y="158"/>
                  <a:pt x="508" y="0"/>
                  <a:pt x="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1"/>
          <p:cNvSpPr/>
          <p:nvPr/>
        </p:nvSpPr>
        <p:spPr>
          <a:xfrm>
            <a:off x="3751772" y="2469979"/>
            <a:ext cx="505916" cy="604189"/>
          </a:xfrm>
          <a:custGeom>
            <a:avLst/>
            <a:gdLst/>
            <a:ahLst/>
            <a:cxnLst/>
            <a:rect l="l" t="t" r="r" b="b"/>
            <a:pathLst>
              <a:path w="16690" h="14949" extrusionOk="0">
                <a:moveTo>
                  <a:pt x="8519" y="634"/>
                </a:moveTo>
                <a:cubicBezTo>
                  <a:pt x="8804" y="634"/>
                  <a:pt x="8994" y="856"/>
                  <a:pt x="8994" y="1141"/>
                </a:cubicBezTo>
                <a:lnTo>
                  <a:pt x="8994" y="2598"/>
                </a:lnTo>
                <a:lnTo>
                  <a:pt x="8044" y="2598"/>
                </a:lnTo>
                <a:lnTo>
                  <a:pt x="8044" y="1141"/>
                </a:lnTo>
                <a:cubicBezTo>
                  <a:pt x="8044" y="856"/>
                  <a:pt x="8266" y="634"/>
                  <a:pt x="8519" y="634"/>
                </a:cubicBezTo>
                <a:close/>
                <a:moveTo>
                  <a:pt x="10166" y="634"/>
                </a:moveTo>
                <a:cubicBezTo>
                  <a:pt x="10419" y="634"/>
                  <a:pt x="10641" y="856"/>
                  <a:pt x="10641" y="1141"/>
                </a:cubicBezTo>
                <a:lnTo>
                  <a:pt x="10641" y="2724"/>
                </a:lnTo>
                <a:cubicBezTo>
                  <a:pt x="10451" y="2629"/>
                  <a:pt x="10261" y="2598"/>
                  <a:pt x="10039" y="2598"/>
                </a:cubicBezTo>
                <a:lnTo>
                  <a:pt x="9659" y="2598"/>
                </a:lnTo>
                <a:lnTo>
                  <a:pt x="9659" y="1141"/>
                </a:lnTo>
                <a:cubicBezTo>
                  <a:pt x="9659" y="856"/>
                  <a:pt x="9881" y="634"/>
                  <a:pt x="10166" y="634"/>
                </a:cubicBezTo>
                <a:close/>
                <a:moveTo>
                  <a:pt x="11781" y="1299"/>
                </a:moveTo>
                <a:cubicBezTo>
                  <a:pt x="12034" y="1299"/>
                  <a:pt x="12256" y="1521"/>
                  <a:pt x="12256" y="1774"/>
                </a:cubicBezTo>
                <a:lnTo>
                  <a:pt x="12256" y="3389"/>
                </a:lnTo>
                <a:cubicBezTo>
                  <a:pt x="12256" y="3675"/>
                  <a:pt x="12034" y="3896"/>
                  <a:pt x="11781" y="3896"/>
                </a:cubicBezTo>
                <a:cubicBezTo>
                  <a:pt x="11496" y="3896"/>
                  <a:pt x="11306" y="3675"/>
                  <a:pt x="11306" y="3389"/>
                </a:cubicBezTo>
                <a:lnTo>
                  <a:pt x="11306" y="1774"/>
                </a:lnTo>
                <a:cubicBezTo>
                  <a:pt x="11274" y="1521"/>
                  <a:pt x="11496" y="1299"/>
                  <a:pt x="11781" y="1299"/>
                </a:cubicBezTo>
                <a:close/>
                <a:moveTo>
                  <a:pt x="13396" y="1933"/>
                </a:moveTo>
                <a:cubicBezTo>
                  <a:pt x="13681" y="1933"/>
                  <a:pt x="13903" y="2154"/>
                  <a:pt x="13903" y="2439"/>
                </a:cubicBezTo>
                <a:lnTo>
                  <a:pt x="13903" y="3738"/>
                </a:lnTo>
                <a:cubicBezTo>
                  <a:pt x="13903" y="3991"/>
                  <a:pt x="13681" y="4213"/>
                  <a:pt x="13396" y="4213"/>
                </a:cubicBezTo>
                <a:cubicBezTo>
                  <a:pt x="13143" y="4213"/>
                  <a:pt x="12921" y="3991"/>
                  <a:pt x="12921" y="3738"/>
                </a:cubicBezTo>
                <a:lnTo>
                  <a:pt x="12921" y="2439"/>
                </a:lnTo>
                <a:cubicBezTo>
                  <a:pt x="12921" y="2154"/>
                  <a:pt x="13143" y="1933"/>
                  <a:pt x="13396" y="1933"/>
                </a:cubicBezTo>
                <a:close/>
                <a:moveTo>
                  <a:pt x="5859" y="4181"/>
                </a:moveTo>
                <a:lnTo>
                  <a:pt x="5859" y="4181"/>
                </a:lnTo>
                <a:cubicBezTo>
                  <a:pt x="5796" y="4403"/>
                  <a:pt x="5764" y="4625"/>
                  <a:pt x="5764" y="4878"/>
                </a:cubicBezTo>
                <a:lnTo>
                  <a:pt x="5764" y="5036"/>
                </a:lnTo>
                <a:cubicBezTo>
                  <a:pt x="5764" y="5195"/>
                  <a:pt x="5764" y="5385"/>
                  <a:pt x="5796" y="5543"/>
                </a:cubicBezTo>
                <a:cubicBezTo>
                  <a:pt x="5226" y="5448"/>
                  <a:pt x="4782" y="5385"/>
                  <a:pt x="4497" y="5290"/>
                </a:cubicBezTo>
                <a:cubicBezTo>
                  <a:pt x="4529" y="5131"/>
                  <a:pt x="4561" y="4973"/>
                  <a:pt x="4561" y="4815"/>
                </a:cubicBezTo>
                <a:cubicBezTo>
                  <a:pt x="4561" y="4688"/>
                  <a:pt x="4529" y="4561"/>
                  <a:pt x="4497" y="4435"/>
                </a:cubicBezTo>
                <a:cubicBezTo>
                  <a:pt x="4814" y="4340"/>
                  <a:pt x="5257" y="4276"/>
                  <a:pt x="5859" y="4181"/>
                </a:cubicBezTo>
                <a:close/>
                <a:moveTo>
                  <a:pt x="2920" y="3839"/>
                </a:moveTo>
                <a:cubicBezTo>
                  <a:pt x="3434" y="3839"/>
                  <a:pt x="3895" y="4235"/>
                  <a:pt x="3895" y="4815"/>
                </a:cubicBezTo>
                <a:cubicBezTo>
                  <a:pt x="3895" y="5391"/>
                  <a:pt x="3440" y="5803"/>
                  <a:pt x="2930" y="5803"/>
                </a:cubicBezTo>
                <a:cubicBezTo>
                  <a:pt x="2768" y="5803"/>
                  <a:pt x="2599" y="5762"/>
                  <a:pt x="2439" y="5670"/>
                </a:cubicBezTo>
                <a:lnTo>
                  <a:pt x="982" y="4815"/>
                </a:lnTo>
                <a:lnTo>
                  <a:pt x="2439" y="3960"/>
                </a:lnTo>
                <a:cubicBezTo>
                  <a:pt x="2596" y="3877"/>
                  <a:pt x="2761" y="3839"/>
                  <a:pt x="2920" y="3839"/>
                </a:cubicBezTo>
                <a:close/>
                <a:moveTo>
                  <a:pt x="14410" y="4276"/>
                </a:moveTo>
                <a:cubicBezTo>
                  <a:pt x="15550" y="4530"/>
                  <a:pt x="15961" y="4783"/>
                  <a:pt x="16025" y="4878"/>
                </a:cubicBezTo>
                <a:cubicBezTo>
                  <a:pt x="15961" y="5005"/>
                  <a:pt x="15518" y="5290"/>
                  <a:pt x="14156" y="5543"/>
                </a:cubicBezTo>
                <a:cubicBezTo>
                  <a:pt x="13079" y="5733"/>
                  <a:pt x="11718" y="5860"/>
                  <a:pt x="10324" y="5860"/>
                </a:cubicBezTo>
                <a:lnTo>
                  <a:pt x="10293" y="5860"/>
                </a:lnTo>
                <a:cubicBezTo>
                  <a:pt x="10134" y="5606"/>
                  <a:pt x="9976" y="5385"/>
                  <a:pt x="9754" y="5195"/>
                </a:cubicBezTo>
                <a:lnTo>
                  <a:pt x="10071" y="5195"/>
                </a:lnTo>
                <a:cubicBezTo>
                  <a:pt x="10578" y="5195"/>
                  <a:pt x="11053" y="4878"/>
                  <a:pt x="11243" y="4403"/>
                </a:cubicBezTo>
                <a:cubicBezTo>
                  <a:pt x="11401" y="4498"/>
                  <a:pt x="11591" y="4530"/>
                  <a:pt x="11781" y="4530"/>
                </a:cubicBezTo>
                <a:cubicBezTo>
                  <a:pt x="12034" y="4530"/>
                  <a:pt x="12256" y="4466"/>
                  <a:pt x="12446" y="4340"/>
                </a:cubicBezTo>
                <a:cubicBezTo>
                  <a:pt x="12636" y="4656"/>
                  <a:pt x="12984" y="4878"/>
                  <a:pt x="13396" y="4878"/>
                </a:cubicBezTo>
                <a:cubicBezTo>
                  <a:pt x="13840" y="4878"/>
                  <a:pt x="14220" y="4625"/>
                  <a:pt x="14410" y="4276"/>
                </a:cubicBezTo>
                <a:close/>
                <a:moveTo>
                  <a:pt x="10039" y="3231"/>
                </a:moveTo>
                <a:cubicBezTo>
                  <a:pt x="10419" y="3231"/>
                  <a:pt x="10704" y="3516"/>
                  <a:pt x="10704" y="3896"/>
                </a:cubicBezTo>
                <a:cubicBezTo>
                  <a:pt x="10704" y="4245"/>
                  <a:pt x="10419" y="4530"/>
                  <a:pt x="10039" y="4530"/>
                </a:cubicBezTo>
                <a:lnTo>
                  <a:pt x="8107" y="4530"/>
                </a:lnTo>
                <a:cubicBezTo>
                  <a:pt x="7917" y="4530"/>
                  <a:pt x="7791" y="4688"/>
                  <a:pt x="7791" y="4846"/>
                </a:cubicBezTo>
                <a:cubicBezTo>
                  <a:pt x="7759" y="5036"/>
                  <a:pt x="7917" y="5163"/>
                  <a:pt x="8076" y="5195"/>
                </a:cubicBezTo>
                <a:cubicBezTo>
                  <a:pt x="9533" y="5290"/>
                  <a:pt x="10261" y="6588"/>
                  <a:pt x="9913" y="7728"/>
                </a:cubicBezTo>
                <a:cubicBezTo>
                  <a:pt x="9849" y="7886"/>
                  <a:pt x="9944" y="8076"/>
                  <a:pt x="10103" y="8140"/>
                </a:cubicBezTo>
                <a:cubicBezTo>
                  <a:pt x="10127" y="8144"/>
                  <a:pt x="10151" y="8146"/>
                  <a:pt x="10175" y="8146"/>
                </a:cubicBezTo>
                <a:cubicBezTo>
                  <a:pt x="10332" y="8146"/>
                  <a:pt x="10459" y="8056"/>
                  <a:pt x="10514" y="7918"/>
                </a:cubicBezTo>
                <a:cubicBezTo>
                  <a:pt x="10673" y="7443"/>
                  <a:pt x="10673" y="6936"/>
                  <a:pt x="10546" y="6493"/>
                </a:cubicBezTo>
                <a:cubicBezTo>
                  <a:pt x="11749" y="6493"/>
                  <a:pt x="12889" y="6398"/>
                  <a:pt x="13903" y="6240"/>
                </a:cubicBezTo>
                <a:lnTo>
                  <a:pt x="13903" y="6240"/>
                </a:lnTo>
                <a:cubicBezTo>
                  <a:pt x="13871" y="6588"/>
                  <a:pt x="13776" y="6968"/>
                  <a:pt x="13555" y="7411"/>
                </a:cubicBezTo>
                <a:cubicBezTo>
                  <a:pt x="13365" y="7855"/>
                  <a:pt x="13238" y="8362"/>
                  <a:pt x="13238" y="8837"/>
                </a:cubicBezTo>
                <a:lnTo>
                  <a:pt x="13238" y="9755"/>
                </a:lnTo>
                <a:lnTo>
                  <a:pt x="8677" y="9755"/>
                </a:lnTo>
                <a:lnTo>
                  <a:pt x="8677" y="8932"/>
                </a:lnTo>
                <a:cubicBezTo>
                  <a:pt x="8677" y="8330"/>
                  <a:pt x="8456" y="7760"/>
                  <a:pt x="8012" y="7316"/>
                </a:cubicBezTo>
                <a:lnTo>
                  <a:pt x="6872" y="6176"/>
                </a:lnTo>
                <a:cubicBezTo>
                  <a:pt x="6777" y="6081"/>
                  <a:pt x="6651" y="5923"/>
                  <a:pt x="6587" y="5765"/>
                </a:cubicBezTo>
                <a:cubicBezTo>
                  <a:pt x="6461" y="5543"/>
                  <a:pt x="6397" y="5290"/>
                  <a:pt x="6397" y="5036"/>
                </a:cubicBezTo>
                <a:lnTo>
                  <a:pt x="6397" y="4878"/>
                </a:lnTo>
                <a:cubicBezTo>
                  <a:pt x="6397" y="3991"/>
                  <a:pt x="7126" y="3231"/>
                  <a:pt x="8044" y="3231"/>
                </a:cubicBezTo>
                <a:close/>
                <a:moveTo>
                  <a:pt x="14061" y="10388"/>
                </a:moveTo>
                <a:cubicBezTo>
                  <a:pt x="14315" y="10388"/>
                  <a:pt x="14536" y="10610"/>
                  <a:pt x="14536" y="10895"/>
                </a:cubicBezTo>
                <a:cubicBezTo>
                  <a:pt x="14536" y="11148"/>
                  <a:pt x="14315" y="11370"/>
                  <a:pt x="14061" y="11370"/>
                </a:cubicBezTo>
                <a:lnTo>
                  <a:pt x="12256" y="11370"/>
                </a:lnTo>
                <a:cubicBezTo>
                  <a:pt x="12098" y="11370"/>
                  <a:pt x="11939" y="11528"/>
                  <a:pt x="11939" y="11687"/>
                </a:cubicBezTo>
                <a:cubicBezTo>
                  <a:pt x="11939" y="11877"/>
                  <a:pt x="12098" y="12035"/>
                  <a:pt x="12256" y="12035"/>
                </a:cubicBezTo>
                <a:lnTo>
                  <a:pt x="13903" y="12035"/>
                </a:lnTo>
                <a:lnTo>
                  <a:pt x="13903" y="14315"/>
                </a:lnTo>
                <a:lnTo>
                  <a:pt x="8044" y="14315"/>
                </a:lnTo>
                <a:lnTo>
                  <a:pt x="8044" y="12035"/>
                </a:lnTo>
                <a:lnTo>
                  <a:pt x="9659" y="12035"/>
                </a:lnTo>
                <a:cubicBezTo>
                  <a:pt x="9849" y="12035"/>
                  <a:pt x="9976" y="11877"/>
                  <a:pt x="9976" y="11687"/>
                </a:cubicBezTo>
                <a:cubicBezTo>
                  <a:pt x="9976" y="11528"/>
                  <a:pt x="9849" y="11370"/>
                  <a:pt x="9659" y="11370"/>
                </a:cubicBezTo>
                <a:lnTo>
                  <a:pt x="7886" y="11370"/>
                </a:lnTo>
                <a:cubicBezTo>
                  <a:pt x="7601" y="11370"/>
                  <a:pt x="7379" y="11148"/>
                  <a:pt x="7379" y="10895"/>
                </a:cubicBezTo>
                <a:cubicBezTo>
                  <a:pt x="7379" y="10610"/>
                  <a:pt x="7601" y="10388"/>
                  <a:pt x="7886" y="10388"/>
                </a:cubicBezTo>
                <a:close/>
                <a:moveTo>
                  <a:pt x="8519" y="1"/>
                </a:moveTo>
                <a:cubicBezTo>
                  <a:pt x="7886" y="1"/>
                  <a:pt x="7379" y="508"/>
                  <a:pt x="7379" y="1141"/>
                </a:cubicBezTo>
                <a:lnTo>
                  <a:pt x="7379" y="2693"/>
                </a:lnTo>
                <a:cubicBezTo>
                  <a:pt x="6904" y="2819"/>
                  <a:pt x="6492" y="3104"/>
                  <a:pt x="6207" y="3485"/>
                </a:cubicBezTo>
                <a:cubicBezTo>
                  <a:pt x="5289" y="3611"/>
                  <a:pt x="4624" y="3706"/>
                  <a:pt x="4212" y="3833"/>
                </a:cubicBezTo>
                <a:cubicBezTo>
                  <a:pt x="3892" y="3413"/>
                  <a:pt x="3421" y="3195"/>
                  <a:pt x="2941" y="3195"/>
                </a:cubicBezTo>
                <a:cubicBezTo>
                  <a:pt x="2662" y="3195"/>
                  <a:pt x="2379" y="3269"/>
                  <a:pt x="2122" y="3421"/>
                </a:cubicBezTo>
                <a:lnTo>
                  <a:pt x="190" y="4530"/>
                </a:lnTo>
                <a:cubicBezTo>
                  <a:pt x="64" y="4593"/>
                  <a:pt x="0" y="4688"/>
                  <a:pt x="0" y="4815"/>
                </a:cubicBezTo>
                <a:cubicBezTo>
                  <a:pt x="0" y="4941"/>
                  <a:pt x="64" y="5036"/>
                  <a:pt x="190" y="5100"/>
                </a:cubicBezTo>
                <a:lnTo>
                  <a:pt x="2122" y="6240"/>
                </a:lnTo>
                <a:cubicBezTo>
                  <a:pt x="2362" y="6384"/>
                  <a:pt x="2635" y="6455"/>
                  <a:pt x="2909" y="6455"/>
                </a:cubicBezTo>
                <a:cubicBezTo>
                  <a:pt x="3359" y="6455"/>
                  <a:pt x="3815" y="6265"/>
                  <a:pt x="4149" y="5891"/>
                </a:cubicBezTo>
                <a:cubicBezTo>
                  <a:pt x="4529" y="6018"/>
                  <a:pt x="5162" y="6113"/>
                  <a:pt x="6081" y="6240"/>
                </a:cubicBezTo>
                <a:cubicBezTo>
                  <a:pt x="6176" y="6366"/>
                  <a:pt x="6271" y="6525"/>
                  <a:pt x="6397" y="6651"/>
                </a:cubicBezTo>
                <a:lnTo>
                  <a:pt x="7537" y="7791"/>
                </a:lnTo>
                <a:cubicBezTo>
                  <a:pt x="7854" y="8108"/>
                  <a:pt x="8012" y="8488"/>
                  <a:pt x="8012" y="8932"/>
                </a:cubicBezTo>
                <a:lnTo>
                  <a:pt x="8012" y="9755"/>
                </a:lnTo>
                <a:lnTo>
                  <a:pt x="7854" y="9755"/>
                </a:lnTo>
                <a:cubicBezTo>
                  <a:pt x="7221" y="9755"/>
                  <a:pt x="6714" y="10262"/>
                  <a:pt x="6714" y="10895"/>
                </a:cubicBezTo>
                <a:cubicBezTo>
                  <a:pt x="6714" y="11338"/>
                  <a:pt x="6999" y="11750"/>
                  <a:pt x="7379" y="11908"/>
                </a:cubicBezTo>
                <a:lnTo>
                  <a:pt x="7379" y="14632"/>
                </a:lnTo>
                <a:cubicBezTo>
                  <a:pt x="7379" y="14822"/>
                  <a:pt x="7506" y="14949"/>
                  <a:pt x="7696" y="14949"/>
                </a:cubicBezTo>
                <a:lnTo>
                  <a:pt x="14188" y="14949"/>
                </a:lnTo>
                <a:cubicBezTo>
                  <a:pt x="14378" y="14949"/>
                  <a:pt x="14536" y="14822"/>
                  <a:pt x="14536" y="14632"/>
                </a:cubicBezTo>
                <a:lnTo>
                  <a:pt x="14536" y="11908"/>
                </a:lnTo>
                <a:cubicBezTo>
                  <a:pt x="14916" y="11750"/>
                  <a:pt x="15170" y="11338"/>
                  <a:pt x="15170" y="10895"/>
                </a:cubicBezTo>
                <a:cubicBezTo>
                  <a:pt x="15170" y="10262"/>
                  <a:pt x="14663" y="9755"/>
                  <a:pt x="14030" y="9755"/>
                </a:cubicBezTo>
                <a:lnTo>
                  <a:pt x="13871" y="9755"/>
                </a:lnTo>
                <a:lnTo>
                  <a:pt x="13871" y="8868"/>
                </a:lnTo>
                <a:cubicBezTo>
                  <a:pt x="13871" y="8457"/>
                  <a:pt x="13966" y="8045"/>
                  <a:pt x="14125" y="7696"/>
                </a:cubicBezTo>
                <a:cubicBezTo>
                  <a:pt x="14410" y="7126"/>
                  <a:pt x="14536" y="6620"/>
                  <a:pt x="14536" y="6113"/>
                </a:cubicBezTo>
                <a:cubicBezTo>
                  <a:pt x="15961" y="5828"/>
                  <a:pt x="16658" y="5416"/>
                  <a:pt x="16658" y="4878"/>
                </a:cubicBezTo>
                <a:cubicBezTo>
                  <a:pt x="16690" y="4150"/>
                  <a:pt x="15296" y="3801"/>
                  <a:pt x="14536" y="3643"/>
                </a:cubicBezTo>
                <a:lnTo>
                  <a:pt x="14536" y="2439"/>
                </a:lnTo>
                <a:cubicBezTo>
                  <a:pt x="14536" y="1806"/>
                  <a:pt x="14030" y="1299"/>
                  <a:pt x="13396" y="1299"/>
                </a:cubicBezTo>
                <a:cubicBezTo>
                  <a:pt x="13206" y="1299"/>
                  <a:pt x="13016" y="1331"/>
                  <a:pt x="12858" y="1426"/>
                </a:cubicBezTo>
                <a:cubicBezTo>
                  <a:pt x="12699" y="983"/>
                  <a:pt x="12288" y="634"/>
                  <a:pt x="11781" y="634"/>
                </a:cubicBezTo>
                <a:cubicBezTo>
                  <a:pt x="11559" y="634"/>
                  <a:pt x="11401" y="698"/>
                  <a:pt x="11243" y="761"/>
                </a:cubicBezTo>
                <a:cubicBezTo>
                  <a:pt x="11084" y="318"/>
                  <a:pt x="10641" y="1"/>
                  <a:pt x="10134" y="1"/>
                </a:cubicBezTo>
                <a:cubicBezTo>
                  <a:pt x="9818" y="1"/>
                  <a:pt x="9533" y="128"/>
                  <a:pt x="9343" y="318"/>
                </a:cubicBezTo>
                <a:cubicBezTo>
                  <a:pt x="9121" y="128"/>
                  <a:pt x="8836" y="1"/>
                  <a:pt x="85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0F0B544-9250-A059-95D3-25885119B3F2}"/>
              </a:ext>
            </a:extLst>
          </p:cNvPr>
          <p:cNvSpPr txBox="1"/>
          <p:nvPr/>
        </p:nvSpPr>
        <p:spPr>
          <a:xfrm>
            <a:off x="2195736" y="558052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TN" sz="3200" b="1" dirty="0">
                <a:solidFill>
                  <a:schemeClr val="accent6">
                    <a:lumMod val="75000"/>
                  </a:schemeClr>
                </a:solidFill>
              </a:rPr>
              <a:t>دور النقابة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0B9A640-43DC-22F8-F803-768AD8F9031D}"/>
              </a:ext>
            </a:extLst>
          </p:cNvPr>
          <p:cNvSpPr txBox="1"/>
          <p:nvPr/>
        </p:nvSpPr>
        <p:spPr>
          <a:xfrm>
            <a:off x="410222" y="3722378"/>
            <a:ext cx="2585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TN" sz="3200" b="1" dirty="0" err="1">
                <a:solidFill>
                  <a:schemeClr val="bg1"/>
                </a:solidFill>
              </a:rPr>
              <a:t>التّأطير</a:t>
            </a:r>
            <a:r>
              <a:rPr lang="ar-TN" sz="3200" b="1" dirty="0">
                <a:solidFill>
                  <a:schemeClr val="bg1"/>
                </a:solidFill>
              </a:rPr>
              <a:t> والإحاطة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A76835-3F70-017A-A603-6D9722CEB05F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" grpId="0" animBg="1"/>
      <p:bldP spid="1216" grpId="0" animBg="1"/>
      <p:bldP spid="1217" grpId="0" animBg="1"/>
      <p:bldP spid="1218" grpId="0" animBg="1"/>
      <p:bldP spid="1219" grpId="0" animBg="1"/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  <p:bldP spid="1234" grpId="0" animBg="1"/>
      <p:bldP spid="1235" grpId="0" animBg="1"/>
      <p:bldP spid="1241" grpId="0" animBg="1"/>
      <p:bldP spid="1244" grpId="0" animBg="1"/>
      <p:bldP spid="1249" grpId="0" animBg="1"/>
      <p:bldP spid="1251" grpId="0" animBg="1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TN" dirty="0">
                <a:cs typeface="+mj-cs"/>
              </a:rPr>
              <a:t> </a:t>
            </a:r>
            <a:endParaRPr lang="fr-FR" dirty="0">
              <a:cs typeface="+mj-cs"/>
            </a:endParaRPr>
          </a:p>
          <a:p>
            <a:pPr algn="r" rtl="1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1F588A-98F7-AD39-1E26-063CB5807984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F9C08A6-2D73-9895-AA94-AF1204C30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201191"/>
              </p:ext>
            </p:extLst>
          </p:nvPr>
        </p:nvGraphicFramePr>
        <p:xfrm>
          <a:off x="107504" y="116631"/>
          <a:ext cx="8856984" cy="640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913935-9B23-4BAA-8652-83BC3E070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6913935-9B23-4BAA-8652-83BC3E070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6913935-9B23-4BAA-8652-83BC3E070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F6913935-9B23-4BAA-8652-83BC3E070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7376C7-3BD8-47F1-A93A-9E91AF2B8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F7376C7-3BD8-47F1-A93A-9E91AF2B8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F7376C7-3BD8-47F1-A93A-9E91AF2B8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F7376C7-3BD8-47F1-A93A-9E91AF2B8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29BDA5-5269-4055-89F6-D6879DA5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C629BDA5-5269-4055-89F6-D6879DA5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C629BDA5-5269-4055-89F6-D6879DA5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629BDA5-5269-4055-89F6-D6879DA5D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3F7D55-720C-4DBF-A685-3F4D9869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33F7D55-720C-4DBF-A685-3F4D9869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3F7D55-720C-4DBF-A685-3F4D9869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B33F7D55-720C-4DBF-A685-3F4D98695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82F0F-BC22-4B74-9697-AA97A20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3C182F0F-BC22-4B74-9697-AA97A20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3C182F0F-BC22-4B74-9697-AA97A20FC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3C182F0F-BC22-4B74-9697-AA97A20FC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489E3-E464-411D-8D58-5DC20704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3A489E3-E464-411D-8D58-5DC20704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43A489E3-E464-411D-8D58-5DC207048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3A489E3-E464-411D-8D58-5DC207048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8D2D5E-C552-4724-ABF4-59AF921E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248D2D5E-C552-4724-ABF4-59AF921E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248D2D5E-C552-4724-ABF4-59AF921E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48D2D5E-C552-4724-ABF4-59AF921E6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60CD12-E955-4A11-F093-4D470674DCAC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B3A9C87-638C-D306-64BE-283D9D5E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80484554"/>
              </p:ext>
            </p:extLst>
          </p:nvPr>
        </p:nvGraphicFramePr>
        <p:xfrm>
          <a:off x="323528" y="476672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0F61A0-F910-4531-B663-B7DE4917A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960F61A0-F910-4531-B663-B7DE4917A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960F61A0-F910-4531-B663-B7DE4917A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A2768-73D0-4040-905A-E7B4700B2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F4A2768-73D0-4040-905A-E7B4700B2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F4A2768-73D0-4040-905A-E7B4700B2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1483D-EABE-41C0-B959-95DC5CBB3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5C1483D-EABE-41C0-B959-95DC5CBB3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5C1483D-EABE-41C0-B959-95DC5CBB3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55C3D-F8C6-4B18-BA68-CFEB658D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0255C3D-F8C6-4B18-BA68-CFEB658D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0255C3D-F8C6-4B18-BA68-CFEB658D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1D767-FCA4-41E3-BA4D-B160D8D58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491D767-FCA4-41E3-BA4D-B160D8D58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491D767-FCA4-41E3-BA4D-B160D8D58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265" y="0"/>
            <a:ext cx="8229600" cy="612068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TN" dirty="0">
                <a:cs typeface="+mj-cs"/>
              </a:rPr>
              <a:t>أساس نجاح النّقّابة في القيام بدورها هو العمل بعقليّة الفريق.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6E52D9B-F9A8-03EE-EF81-6CE701EB689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xmlns="" id="{EE179C38-40AD-5B44-6396-CE831C4C7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393596"/>
              </p:ext>
            </p:extLst>
          </p:nvPr>
        </p:nvGraphicFramePr>
        <p:xfrm>
          <a:off x="400135" y="768637"/>
          <a:ext cx="86646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Partial Circle 24">
            <a:extLst>
              <a:ext uri="{FF2B5EF4-FFF2-40B4-BE49-F238E27FC236}">
                <a16:creationId xmlns:a16="http://schemas.microsoft.com/office/drawing/2014/main" xmlns="" id="{C41E5785-EFB4-6D31-F10C-73E5A918AFAB}"/>
              </a:ext>
            </a:extLst>
          </p:cNvPr>
          <p:cNvSpPr/>
          <p:nvPr/>
        </p:nvSpPr>
        <p:spPr>
          <a:xfrm rot="19023960">
            <a:off x="6275473" y="3685651"/>
            <a:ext cx="2641364" cy="2657556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24F572-2793-22F7-FF43-60022C1E789D}"/>
              </a:ext>
            </a:extLst>
          </p:cNvPr>
          <p:cNvSpPr txBox="1"/>
          <p:nvPr/>
        </p:nvSpPr>
        <p:spPr>
          <a:xfrm>
            <a:off x="6240895" y="4934425"/>
            <a:ext cx="26634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TN" sz="2800" dirty="0">
                <a:solidFill>
                  <a:schemeClr val="bg1"/>
                </a:solidFill>
              </a:rPr>
              <a:t>تحقيق النّتائج المرجوّة في أقلّ وقت وبأقلّ جهد.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82DA524-FB94-41A1-98D5-B5F6A819D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graphicEl>
                                              <a:dgm id="{A82DA524-FB94-41A1-98D5-B5F6A819D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graphicEl>
                                              <a:dgm id="{A82DA524-FB94-41A1-98D5-B5F6A819D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CC32885-50A6-40D1-B0C7-A21941E96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DCC32885-50A6-40D1-B0C7-A21941E96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DCC32885-50A6-40D1-B0C7-A21941E96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Dgm bld="one"/>
        </p:bldSub>
      </p:bldGraphic>
      <p:bldP spid="2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76872"/>
            <a:ext cx="8363272" cy="4320480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</a:pPr>
            <a:r>
              <a:rPr lang="ar-SA" dirty="0">
                <a:cs typeface="+mj-cs"/>
              </a:rPr>
              <a:t>تقرّ منظّمة العمل العربيّة بأهمّيّة تكاتف أطراف الإنتاج في الوطن العربي كضرورة ودعامة أساسيّة للوحدة العربيّة.</a:t>
            </a:r>
            <a:endParaRPr lang="fr-FR" dirty="0">
              <a:cs typeface="+mj-cs"/>
            </a:endParaRPr>
          </a:p>
          <a:p>
            <a:pPr algn="r" rtl="1">
              <a:lnSpc>
                <a:spcPct val="160000"/>
              </a:lnSpc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387B2E-0C48-69C4-0774-5CC197638747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r" rtl="1">
              <a:buNone/>
            </a:pPr>
            <a:r>
              <a:rPr lang="ar-TN" sz="3600" b="1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يهدف هذا التّدريب إلى:</a:t>
            </a:r>
          </a:p>
          <a:p>
            <a:pPr algn="r" rtl="1">
              <a:buNone/>
            </a:pPr>
            <a:endParaRPr lang="fr-FR" sz="36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استيعاب ماهية الفريق وأهمّيّة عقليّة الفريق.</a:t>
            </a:r>
          </a:p>
          <a:p>
            <a:pPr lvl="0" algn="r" rtl="1">
              <a:buNone/>
            </a:pPr>
            <a:endParaRPr lang="fr-FR" dirty="0">
              <a:cs typeface="+mj-cs"/>
            </a:endParaRPr>
          </a:p>
          <a:p>
            <a:pPr lvl="0" algn="r" rtl="1">
              <a:buFont typeface="Wingdings" pitchFamily="2" charset="2"/>
              <a:buChar char="ü"/>
            </a:pPr>
            <a:r>
              <a:rPr lang="ar-TN" dirty="0">
                <a:cs typeface="+mj-cs"/>
              </a:rPr>
              <a:t>التّدرّب على </a:t>
            </a:r>
            <a:r>
              <a:rPr lang="ar-TN" dirty="0" err="1">
                <a:cs typeface="+mj-cs"/>
              </a:rPr>
              <a:t>السّلوكات</a:t>
            </a:r>
            <a:r>
              <a:rPr lang="ar-TN" dirty="0">
                <a:cs typeface="+mj-cs"/>
              </a:rPr>
              <a:t> الملائمة لفعاليّة الفريق </a:t>
            </a:r>
            <a:r>
              <a:rPr lang="ar-TN" dirty="0" err="1">
                <a:cs typeface="+mj-cs"/>
              </a:rPr>
              <a:t>ونجاعته.</a:t>
            </a:r>
            <a:endParaRPr lang="fr-FR" dirty="0">
              <a:cs typeface="+mj-cs"/>
            </a:endParaRPr>
          </a:p>
          <a:p>
            <a:pPr algn="r">
              <a:buNone/>
            </a:pPr>
            <a:endParaRPr lang="ar-TN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B089EE-8F77-41CB-8A32-0D46387C1DF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5"/>
          <p:cNvSpPr txBox="1">
            <a:spLocks noGrp="1"/>
          </p:cNvSpPr>
          <p:nvPr>
            <p:ph type="title"/>
          </p:nvPr>
        </p:nvSpPr>
        <p:spPr>
          <a:xfrm>
            <a:off x="1282274" y="395969"/>
            <a:ext cx="65793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T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Times New Roman"/>
                <a:cs typeface="Arial" panose="020B0604020202020204" pitchFamily="34" charset="0"/>
              </a:rPr>
              <a:t>أهمّيّة عقليّة الفريق</a:t>
            </a:r>
          </a:p>
        </p:txBody>
      </p:sp>
      <p:sp>
        <p:nvSpPr>
          <p:cNvPr id="1483" name="Google Shape;1483;p25"/>
          <p:cNvSpPr txBox="1"/>
          <p:nvPr/>
        </p:nvSpPr>
        <p:spPr>
          <a:xfrm>
            <a:off x="179512" y="3356992"/>
            <a:ext cx="3384376" cy="103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ar-TN" b="1" dirty="0">
                <a:latin typeface="Roboto"/>
                <a:ea typeface="Roboto"/>
                <a:cs typeface="+mj-cs"/>
                <a:sym typeface="Roboto"/>
              </a:rPr>
              <a:t> </a:t>
            </a:r>
            <a:r>
              <a:rPr lang="ar-TN" sz="2400" dirty="0">
                <a:latin typeface="Roboto"/>
                <a:ea typeface="Roboto"/>
                <a:cs typeface="+mj-cs"/>
                <a:sym typeface="Roboto"/>
              </a:rPr>
              <a:t>التوزيع الملائم للمهام  والشّراكة في الإنجاز</a:t>
            </a:r>
          </a:p>
        </p:txBody>
      </p:sp>
      <p:sp>
        <p:nvSpPr>
          <p:cNvPr id="1484" name="Google Shape;1484;p25"/>
          <p:cNvSpPr txBox="1"/>
          <p:nvPr/>
        </p:nvSpPr>
        <p:spPr>
          <a:xfrm>
            <a:off x="323528" y="4437112"/>
            <a:ext cx="3165479" cy="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ar-TN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الجمع بين المهارات</a:t>
            </a:r>
          </a:p>
        </p:txBody>
      </p:sp>
      <p:sp>
        <p:nvSpPr>
          <p:cNvPr id="1486" name="Google Shape;1486;p25"/>
          <p:cNvSpPr txBox="1"/>
          <p:nvPr/>
        </p:nvSpPr>
        <p:spPr>
          <a:xfrm>
            <a:off x="251520" y="5445224"/>
            <a:ext cx="3235234" cy="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ar-TN" sz="2400" b="1" dirty="0">
                <a:latin typeface="Roboto"/>
                <a:ea typeface="Roboto"/>
                <a:cs typeface="Roboto"/>
                <a:sym typeface="Roboto"/>
              </a:rPr>
              <a:t> التّواصل والتّفاوض</a:t>
            </a:r>
          </a:p>
        </p:txBody>
      </p:sp>
      <p:sp>
        <p:nvSpPr>
          <p:cNvPr id="1488" name="Google Shape;1488;p25"/>
          <p:cNvSpPr txBox="1"/>
          <p:nvPr/>
        </p:nvSpPr>
        <p:spPr>
          <a:xfrm>
            <a:off x="3203848" y="5445224"/>
            <a:ext cx="10602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800"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oogle Shape;1498;p25"/>
          <p:cNvGrpSpPr/>
          <p:nvPr/>
        </p:nvGrpSpPr>
        <p:grpSpPr>
          <a:xfrm>
            <a:off x="4901007" y="3137600"/>
            <a:ext cx="3744665" cy="3463997"/>
            <a:chOff x="4611000" y="1692525"/>
            <a:chExt cx="4075801" cy="2846476"/>
          </a:xfrm>
        </p:grpSpPr>
        <p:sp>
          <p:nvSpPr>
            <p:cNvPr id="1499" name="Google Shape;1499;p25"/>
            <p:cNvSpPr/>
            <p:nvPr/>
          </p:nvSpPr>
          <p:spPr>
            <a:xfrm>
              <a:off x="6262085" y="2220911"/>
              <a:ext cx="1119328" cy="1118679"/>
            </a:xfrm>
            <a:custGeom>
              <a:avLst/>
              <a:gdLst/>
              <a:ahLst/>
              <a:cxnLst/>
              <a:rect l="l" t="t" r="r" b="b"/>
              <a:pathLst>
                <a:path w="32784" h="32765" extrusionOk="0">
                  <a:moveTo>
                    <a:pt x="16372" y="1"/>
                  </a:moveTo>
                  <a:cubicBezTo>
                    <a:pt x="15577" y="1"/>
                    <a:pt x="14781" y="41"/>
                    <a:pt x="14005" y="160"/>
                  </a:cubicBezTo>
                  <a:lnTo>
                    <a:pt x="13110" y="2746"/>
                  </a:lnTo>
                  <a:cubicBezTo>
                    <a:pt x="11419" y="3482"/>
                    <a:pt x="10584" y="3820"/>
                    <a:pt x="8893" y="4536"/>
                  </a:cubicBezTo>
                  <a:lnTo>
                    <a:pt x="6406" y="3402"/>
                  </a:lnTo>
                  <a:cubicBezTo>
                    <a:pt x="5213" y="4318"/>
                    <a:pt x="4138" y="5392"/>
                    <a:pt x="3243" y="6605"/>
                  </a:cubicBezTo>
                  <a:lnTo>
                    <a:pt x="4437" y="9072"/>
                  </a:lnTo>
                  <a:cubicBezTo>
                    <a:pt x="3741" y="10763"/>
                    <a:pt x="3382" y="11638"/>
                    <a:pt x="2726" y="13309"/>
                  </a:cubicBezTo>
                  <a:lnTo>
                    <a:pt x="160" y="14264"/>
                  </a:lnTo>
                  <a:cubicBezTo>
                    <a:pt x="60" y="14960"/>
                    <a:pt x="1" y="15676"/>
                    <a:pt x="1" y="16392"/>
                  </a:cubicBezTo>
                  <a:cubicBezTo>
                    <a:pt x="1" y="17188"/>
                    <a:pt x="60" y="18004"/>
                    <a:pt x="180" y="18760"/>
                  </a:cubicBezTo>
                  <a:lnTo>
                    <a:pt x="2766" y="19655"/>
                  </a:lnTo>
                  <a:cubicBezTo>
                    <a:pt x="3502" y="21346"/>
                    <a:pt x="3840" y="22201"/>
                    <a:pt x="4556" y="23892"/>
                  </a:cubicBezTo>
                  <a:lnTo>
                    <a:pt x="3422" y="26379"/>
                  </a:lnTo>
                  <a:cubicBezTo>
                    <a:pt x="4337" y="27572"/>
                    <a:pt x="5412" y="28626"/>
                    <a:pt x="6625" y="29522"/>
                  </a:cubicBezTo>
                  <a:lnTo>
                    <a:pt x="9092" y="28328"/>
                  </a:lnTo>
                  <a:cubicBezTo>
                    <a:pt x="10783" y="29024"/>
                    <a:pt x="11658" y="29382"/>
                    <a:pt x="13349" y="30059"/>
                  </a:cubicBezTo>
                  <a:lnTo>
                    <a:pt x="14284" y="32605"/>
                  </a:lnTo>
                  <a:cubicBezTo>
                    <a:pt x="14980" y="32724"/>
                    <a:pt x="15696" y="32764"/>
                    <a:pt x="16432" y="32764"/>
                  </a:cubicBezTo>
                  <a:cubicBezTo>
                    <a:pt x="17228" y="32764"/>
                    <a:pt x="18023" y="32724"/>
                    <a:pt x="18779" y="32585"/>
                  </a:cubicBezTo>
                  <a:lnTo>
                    <a:pt x="19675" y="29999"/>
                  </a:lnTo>
                  <a:cubicBezTo>
                    <a:pt x="21365" y="29283"/>
                    <a:pt x="22221" y="28925"/>
                    <a:pt x="23912" y="28209"/>
                  </a:cubicBezTo>
                  <a:lnTo>
                    <a:pt x="26398" y="29363"/>
                  </a:lnTo>
                  <a:cubicBezTo>
                    <a:pt x="27592" y="28447"/>
                    <a:pt x="28646" y="27373"/>
                    <a:pt x="29561" y="26140"/>
                  </a:cubicBezTo>
                  <a:lnTo>
                    <a:pt x="28368" y="23693"/>
                  </a:lnTo>
                  <a:cubicBezTo>
                    <a:pt x="29064" y="22002"/>
                    <a:pt x="29402" y="21127"/>
                    <a:pt x="30078" y="19436"/>
                  </a:cubicBezTo>
                  <a:lnTo>
                    <a:pt x="32645" y="18501"/>
                  </a:lnTo>
                  <a:cubicBezTo>
                    <a:pt x="32744" y="17765"/>
                    <a:pt x="32784" y="17069"/>
                    <a:pt x="32784" y="16353"/>
                  </a:cubicBezTo>
                  <a:cubicBezTo>
                    <a:pt x="32784" y="15557"/>
                    <a:pt x="32744" y="14761"/>
                    <a:pt x="32605" y="13985"/>
                  </a:cubicBezTo>
                  <a:lnTo>
                    <a:pt x="30019" y="13090"/>
                  </a:lnTo>
                  <a:cubicBezTo>
                    <a:pt x="29303" y="11399"/>
                    <a:pt x="28945" y="10564"/>
                    <a:pt x="28228" y="8873"/>
                  </a:cubicBezTo>
                  <a:lnTo>
                    <a:pt x="29382" y="6386"/>
                  </a:lnTo>
                  <a:cubicBezTo>
                    <a:pt x="28447" y="5193"/>
                    <a:pt x="27393" y="4119"/>
                    <a:pt x="26160" y="3223"/>
                  </a:cubicBezTo>
                  <a:lnTo>
                    <a:pt x="23713" y="4417"/>
                  </a:lnTo>
                  <a:cubicBezTo>
                    <a:pt x="22022" y="3721"/>
                    <a:pt x="21147" y="3383"/>
                    <a:pt x="19456" y="2706"/>
                  </a:cubicBezTo>
                  <a:lnTo>
                    <a:pt x="18501" y="140"/>
                  </a:lnTo>
                  <a:cubicBezTo>
                    <a:pt x="17805" y="41"/>
                    <a:pt x="17089" y="1"/>
                    <a:pt x="1637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7446583" y="2015818"/>
              <a:ext cx="1194714" cy="1189969"/>
            </a:xfrm>
            <a:custGeom>
              <a:avLst/>
              <a:gdLst/>
              <a:ahLst/>
              <a:cxnLst/>
              <a:rect l="l" t="t" r="r" b="b"/>
              <a:pathLst>
                <a:path w="34992" h="34853" extrusionOk="0">
                  <a:moveTo>
                    <a:pt x="18978" y="0"/>
                  </a:moveTo>
                  <a:lnTo>
                    <a:pt x="16531" y="2885"/>
                  </a:lnTo>
                  <a:cubicBezTo>
                    <a:pt x="14761" y="3302"/>
                    <a:pt x="13488" y="3641"/>
                    <a:pt x="11697" y="4058"/>
                  </a:cubicBezTo>
                  <a:lnTo>
                    <a:pt x="8176" y="2606"/>
                  </a:lnTo>
                  <a:cubicBezTo>
                    <a:pt x="6187" y="3859"/>
                    <a:pt x="4476" y="5491"/>
                    <a:pt x="3144" y="7420"/>
                  </a:cubicBezTo>
                  <a:lnTo>
                    <a:pt x="4437" y="10981"/>
                  </a:lnTo>
                  <a:cubicBezTo>
                    <a:pt x="3919" y="12732"/>
                    <a:pt x="3541" y="14005"/>
                    <a:pt x="3024" y="15775"/>
                  </a:cubicBezTo>
                  <a:lnTo>
                    <a:pt x="1" y="18083"/>
                  </a:lnTo>
                  <a:cubicBezTo>
                    <a:pt x="100" y="20490"/>
                    <a:pt x="677" y="22777"/>
                    <a:pt x="1652" y="24846"/>
                  </a:cubicBezTo>
                  <a:lnTo>
                    <a:pt x="5372" y="25523"/>
                  </a:lnTo>
                  <a:cubicBezTo>
                    <a:pt x="6645" y="26855"/>
                    <a:pt x="7540" y="27810"/>
                    <a:pt x="8833" y="29123"/>
                  </a:cubicBezTo>
                  <a:lnTo>
                    <a:pt x="9330" y="32883"/>
                  </a:lnTo>
                  <a:cubicBezTo>
                    <a:pt x="11339" y="33957"/>
                    <a:pt x="13607" y="34633"/>
                    <a:pt x="16014" y="34852"/>
                  </a:cubicBezTo>
                  <a:lnTo>
                    <a:pt x="18461" y="31968"/>
                  </a:lnTo>
                  <a:cubicBezTo>
                    <a:pt x="20251" y="31530"/>
                    <a:pt x="21524" y="31212"/>
                    <a:pt x="23315" y="30794"/>
                  </a:cubicBezTo>
                  <a:lnTo>
                    <a:pt x="26816" y="32226"/>
                  </a:lnTo>
                  <a:cubicBezTo>
                    <a:pt x="28805" y="30993"/>
                    <a:pt x="30516" y="29342"/>
                    <a:pt x="31869" y="27432"/>
                  </a:cubicBezTo>
                  <a:lnTo>
                    <a:pt x="30576" y="23872"/>
                  </a:lnTo>
                  <a:cubicBezTo>
                    <a:pt x="31093" y="22081"/>
                    <a:pt x="31471" y="20848"/>
                    <a:pt x="31988" y="19077"/>
                  </a:cubicBezTo>
                  <a:lnTo>
                    <a:pt x="34992" y="16770"/>
                  </a:lnTo>
                  <a:cubicBezTo>
                    <a:pt x="34892" y="14343"/>
                    <a:pt x="34315" y="12075"/>
                    <a:pt x="33361" y="10006"/>
                  </a:cubicBezTo>
                  <a:lnTo>
                    <a:pt x="29621" y="9330"/>
                  </a:lnTo>
                  <a:cubicBezTo>
                    <a:pt x="28348" y="7997"/>
                    <a:pt x="27452" y="7042"/>
                    <a:pt x="26159" y="5729"/>
                  </a:cubicBezTo>
                  <a:lnTo>
                    <a:pt x="25662" y="1970"/>
                  </a:lnTo>
                  <a:cubicBezTo>
                    <a:pt x="23653" y="895"/>
                    <a:pt x="21385" y="199"/>
                    <a:pt x="18978" y="0"/>
                  </a:cubicBezTo>
                  <a:close/>
                </a:path>
              </a:pathLst>
            </a:custGeom>
            <a:solidFill>
              <a:schemeClr val="accent3"/>
            </a:solidFill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6753153" y="3268908"/>
              <a:ext cx="1010652" cy="1005223"/>
            </a:xfrm>
            <a:custGeom>
              <a:avLst/>
              <a:gdLst/>
              <a:ahLst/>
              <a:cxnLst/>
              <a:rect l="l" t="t" r="r" b="b"/>
              <a:pathLst>
                <a:path w="29601" h="29442" extrusionOk="0">
                  <a:moveTo>
                    <a:pt x="11458" y="0"/>
                  </a:moveTo>
                  <a:cubicBezTo>
                    <a:pt x="9668" y="398"/>
                    <a:pt x="8017" y="1154"/>
                    <a:pt x="6525" y="2109"/>
                  </a:cubicBezTo>
                  <a:lnTo>
                    <a:pt x="6684" y="5570"/>
                  </a:lnTo>
                  <a:cubicBezTo>
                    <a:pt x="6167" y="6187"/>
                    <a:pt x="5849" y="6585"/>
                    <a:pt x="5331" y="7221"/>
                  </a:cubicBezTo>
                  <a:lnTo>
                    <a:pt x="1492" y="7719"/>
                  </a:lnTo>
                  <a:cubicBezTo>
                    <a:pt x="756" y="9151"/>
                    <a:pt x="219" y="10742"/>
                    <a:pt x="0" y="12413"/>
                  </a:cubicBezTo>
                  <a:lnTo>
                    <a:pt x="3402" y="14860"/>
                  </a:lnTo>
                  <a:cubicBezTo>
                    <a:pt x="3581" y="15636"/>
                    <a:pt x="3680" y="16133"/>
                    <a:pt x="3839" y="16949"/>
                  </a:cubicBezTo>
                  <a:lnTo>
                    <a:pt x="1353" y="21067"/>
                  </a:lnTo>
                  <a:cubicBezTo>
                    <a:pt x="1969" y="22360"/>
                    <a:pt x="2785" y="23533"/>
                    <a:pt x="3740" y="24568"/>
                  </a:cubicBezTo>
                  <a:lnTo>
                    <a:pt x="8634" y="23175"/>
                  </a:lnTo>
                  <a:cubicBezTo>
                    <a:pt x="9350" y="23553"/>
                    <a:pt x="9807" y="23772"/>
                    <a:pt x="10523" y="24150"/>
                  </a:cubicBezTo>
                  <a:lnTo>
                    <a:pt x="12433" y="29282"/>
                  </a:lnTo>
                  <a:cubicBezTo>
                    <a:pt x="13209" y="29402"/>
                    <a:pt x="13985" y="29442"/>
                    <a:pt x="14780" y="29442"/>
                  </a:cubicBezTo>
                  <a:cubicBezTo>
                    <a:pt x="15278" y="29442"/>
                    <a:pt x="15795" y="29422"/>
                    <a:pt x="16272" y="29362"/>
                  </a:cubicBezTo>
                  <a:lnTo>
                    <a:pt x="18381" y="24289"/>
                  </a:lnTo>
                  <a:cubicBezTo>
                    <a:pt x="19117" y="23951"/>
                    <a:pt x="19575" y="23752"/>
                    <a:pt x="20311" y="23394"/>
                  </a:cubicBezTo>
                  <a:lnTo>
                    <a:pt x="25323" y="25045"/>
                  </a:lnTo>
                  <a:cubicBezTo>
                    <a:pt x="26278" y="24071"/>
                    <a:pt x="27114" y="22976"/>
                    <a:pt x="27770" y="21783"/>
                  </a:cubicBezTo>
                  <a:lnTo>
                    <a:pt x="25343" y="17327"/>
                  </a:lnTo>
                  <a:cubicBezTo>
                    <a:pt x="25542" y="16531"/>
                    <a:pt x="25662" y="16074"/>
                    <a:pt x="25861" y="15278"/>
                  </a:cubicBezTo>
                  <a:lnTo>
                    <a:pt x="29600" y="12831"/>
                  </a:lnTo>
                  <a:cubicBezTo>
                    <a:pt x="29501" y="11299"/>
                    <a:pt x="29043" y="9748"/>
                    <a:pt x="28407" y="8335"/>
                  </a:cubicBezTo>
                  <a:lnTo>
                    <a:pt x="24349" y="7639"/>
                  </a:lnTo>
                  <a:cubicBezTo>
                    <a:pt x="23851" y="7003"/>
                    <a:pt x="23553" y="6605"/>
                    <a:pt x="23056" y="5948"/>
                  </a:cubicBezTo>
                  <a:lnTo>
                    <a:pt x="23394" y="2348"/>
                  </a:lnTo>
                  <a:cubicBezTo>
                    <a:pt x="21962" y="1313"/>
                    <a:pt x="20350" y="577"/>
                    <a:pt x="18580" y="100"/>
                  </a:cubicBezTo>
                  <a:lnTo>
                    <a:pt x="16014" y="2368"/>
                  </a:lnTo>
                  <a:cubicBezTo>
                    <a:pt x="15198" y="2348"/>
                    <a:pt x="14701" y="2348"/>
                    <a:pt x="13885" y="2308"/>
                  </a:cubicBezTo>
                  <a:lnTo>
                    <a:pt x="11458" y="0"/>
                  </a:lnTo>
                  <a:close/>
                </a:path>
              </a:pathLst>
            </a:custGeom>
            <a:solidFill>
              <a:schemeClr val="accent1"/>
            </a:solidFill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8034068" y="2275265"/>
              <a:ext cx="336235" cy="336235"/>
            </a:xfrm>
            <a:custGeom>
              <a:avLst/>
              <a:gdLst/>
              <a:ahLst/>
              <a:cxnLst/>
              <a:rect l="l" t="t" r="r" b="b"/>
              <a:pathLst>
                <a:path w="9848" h="9848" fill="none" extrusionOk="0">
                  <a:moveTo>
                    <a:pt x="1" y="0"/>
                  </a:moveTo>
                  <a:cubicBezTo>
                    <a:pt x="5451" y="0"/>
                    <a:pt x="9848" y="4397"/>
                    <a:pt x="9848" y="9847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7651709" y="2218213"/>
              <a:ext cx="785824" cy="785858"/>
            </a:xfrm>
            <a:custGeom>
              <a:avLst/>
              <a:gdLst/>
              <a:ahLst/>
              <a:cxnLst/>
              <a:rect l="l" t="t" r="r" b="b"/>
              <a:pathLst>
                <a:path w="23016" h="23017" extrusionOk="0">
                  <a:moveTo>
                    <a:pt x="11384" y="4019"/>
                  </a:moveTo>
                  <a:cubicBezTo>
                    <a:pt x="11935" y="4019"/>
                    <a:pt x="12491" y="4118"/>
                    <a:pt x="13050" y="4317"/>
                  </a:cubicBezTo>
                  <a:cubicBezTo>
                    <a:pt x="14144" y="4695"/>
                    <a:pt x="15039" y="5391"/>
                    <a:pt x="15715" y="6306"/>
                  </a:cubicBezTo>
                  <a:lnTo>
                    <a:pt x="15735" y="6306"/>
                  </a:lnTo>
                  <a:lnTo>
                    <a:pt x="15735" y="6346"/>
                  </a:lnTo>
                  <a:cubicBezTo>
                    <a:pt x="16451" y="7341"/>
                    <a:pt x="16869" y="8554"/>
                    <a:pt x="16869" y="9847"/>
                  </a:cubicBezTo>
                  <a:lnTo>
                    <a:pt x="16869" y="10981"/>
                  </a:lnTo>
                  <a:lnTo>
                    <a:pt x="16849" y="10981"/>
                  </a:lnTo>
                  <a:cubicBezTo>
                    <a:pt x="16849" y="11041"/>
                    <a:pt x="16869" y="11120"/>
                    <a:pt x="16869" y="11160"/>
                  </a:cubicBezTo>
                  <a:cubicBezTo>
                    <a:pt x="16869" y="11777"/>
                    <a:pt x="16372" y="12274"/>
                    <a:pt x="15755" y="12274"/>
                  </a:cubicBezTo>
                  <a:lnTo>
                    <a:pt x="15735" y="12274"/>
                  </a:lnTo>
                  <a:lnTo>
                    <a:pt x="15735" y="12354"/>
                  </a:lnTo>
                  <a:cubicBezTo>
                    <a:pt x="15735" y="14363"/>
                    <a:pt x="14343" y="16054"/>
                    <a:pt x="12453" y="16511"/>
                  </a:cubicBezTo>
                  <a:lnTo>
                    <a:pt x="12453" y="17207"/>
                  </a:lnTo>
                  <a:lnTo>
                    <a:pt x="12692" y="17207"/>
                  </a:lnTo>
                  <a:cubicBezTo>
                    <a:pt x="15119" y="17207"/>
                    <a:pt x="17168" y="18640"/>
                    <a:pt x="18122" y="20709"/>
                  </a:cubicBezTo>
                  <a:cubicBezTo>
                    <a:pt x="18023" y="20808"/>
                    <a:pt x="17923" y="20868"/>
                    <a:pt x="17824" y="20927"/>
                  </a:cubicBezTo>
                  <a:cubicBezTo>
                    <a:pt x="17227" y="21325"/>
                    <a:pt x="16571" y="21663"/>
                    <a:pt x="15914" y="21962"/>
                  </a:cubicBezTo>
                  <a:lnTo>
                    <a:pt x="15536" y="22101"/>
                  </a:lnTo>
                  <a:cubicBezTo>
                    <a:pt x="14263" y="22579"/>
                    <a:pt x="12930" y="22817"/>
                    <a:pt x="11498" y="22817"/>
                  </a:cubicBezTo>
                  <a:cubicBezTo>
                    <a:pt x="10046" y="22817"/>
                    <a:pt x="8653" y="22559"/>
                    <a:pt x="7380" y="22061"/>
                  </a:cubicBezTo>
                  <a:lnTo>
                    <a:pt x="7002" y="21902"/>
                  </a:lnTo>
                  <a:cubicBezTo>
                    <a:pt x="6326" y="21624"/>
                    <a:pt x="5709" y="21285"/>
                    <a:pt x="5113" y="20888"/>
                  </a:cubicBezTo>
                  <a:lnTo>
                    <a:pt x="4814" y="20669"/>
                  </a:lnTo>
                  <a:cubicBezTo>
                    <a:pt x="5769" y="18620"/>
                    <a:pt x="7818" y="17207"/>
                    <a:pt x="10205" y="17207"/>
                  </a:cubicBezTo>
                  <a:lnTo>
                    <a:pt x="10464" y="17207"/>
                  </a:lnTo>
                  <a:lnTo>
                    <a:pt x="10464" y="16511"/>
                  </a:lnTo>
                  <a:cubicBezTo>
                    <a:pt x="8594" y="16054"/>
                    <a:pt x="7181" y="14363"/>
                    <a:pt x="7181" y="12354"/>
                  </a:cubicBezTo>
                  <a:lnTo>
                    <a:pt x="7181" y="12274"/>
                  </a:lnTo>
                  <a:lnTo>
                    <a:pt x="7161" y="12274"/>
                  </a:lnTo>
                  <a:cubicBezTo>
                    <a:pt x="6525" y="12274"/>
                    <a:pt x="6028" y="11777"/>
                    <a:pt x="6028" y="11160"/>
                  </a:cubicBezTo>
                  <a:cubicBezTo>
                    <a:pt x="6028" y="10543"/>
                    <a:pt x="6525" y="10046"/>
                    <a:pt x="7161" y="10046"/>
                  </a:cubicBezTo>
                  <a:lnTo>
                    <a:pt x="7181" y="10046"/>
                  </a:lnTo>
                  <a:lnTo>
                    <a:pt x="7181" y="9787"/>
                  </a:lnTo>
                  <a:lnTo>
                    <a:pt x="6903" y="9787"/>
                  </a:lnTo>
                  <a:cubicBezTo>
                    <a:pt x="6684" y="9787"/>
                    <a:pt x="6425" y="9768"/>
                    <a:pt x="6187" y="9748"/>
                  </a:cubicBezTo>
                  <a:lnTo>
                    <a:pt x="6008" y="9728"/>
                  </a:lnTo>
                  <a:lnTo>
                    <a:pt x="6008" y="8892"/>
                  </a:lnTo>
                  <a:cubicBezTo>
                    <a:pt x="6008" y="7838"/>
                    <a:pt x="6425" y="6843"/>
                    <a:pt x="7122" y="6107"/>
                  </a:cubicBezTo>
                  <a:lnTo>
                    <a:pt x="7221" y="6008"/>
                  </a:lnTo>
                  <a:cubicBezTo>
                    <a:pt x="8557" y="4687"/>
                    <a:pt x="9954" y="4019"/>
                    <a:pt x="11384" y="4019"/>
                  </a:cubicBezTo>
                  <a:close/>
                  <a:moveTo>
                    <a:pt x="11498" y="0"/>
                  </a:moveTo>
                  <a:cubicBezTo>
                    <a:pt x="5152" y="0"/>
                    <a:pt x="0" y="5152"/>
                    <a:pt x="0" y="11518"/>
                  </a:cubicBezTo>
                  <a:cubicBezTo>
                    <a:pt x="0" y="17844"/>
                    <a:pt x="5132" y="23016"/>
                    <a:pt x="11498" y="23016"/>
                  </a:cubicBezTo>
                  <a:cubicBezTo>
                    <a:pt x="17844" y="23016"/>
                    <a:pt x="23016" y="17884"/>
                    <a:pt x="23016" y="11518"/>
                  </a:cubicBezTo>
                  <a:cubicBezTo>
                    <a:pt x="22996" y="5152"/>
                    <a:pt x="17844" y="0"/>
                    <a:pt x="1149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7979065" y="2818605"/>
              <a:ext cx="129059" cy="58452"/>
            </a:xfrm>
            <a:custGeom>
              <a:avLst/>
              <a:gdLst/>
              <a:ahLst/>
              <a:cxnLst/>
              <a:rect l="l" t="t" r="r" b="b"/>
              <a:pathLst>
                <a:path w="3780" h="1712" extrusionOk="0">
                  <a:moveTo>
                    <a:pt x="617" y="0"/>
                  </a:moveTo>
                  <a:cubicBezTo>
                    <a:pt x="418" y="0"/>
                    <a:pt x="199" y="20"/>
                    <a:pt x="0" y="40"/>
                  </a:cubicBezTo>
                  <a:cubicBezTo>
                    <a:pt x="100" y="995"/>
                    <a:pt x="915" y="1711"/>
                    <a:pt x="1890" y="1711"/>
                  </a:cubicBezTo>
                  <a:cubicBezTo>
                    <a:pt x="2865" y="1711"/>
                    <a:pt x="3661" y="995"/>
                    <a:pt x="3780" y="40"/>
                  </a:cubicBezTo>
                  <a:cubicBezTo>
                    <a:pt x="3581" y="20"/>
                    <a:pt x="3362" y="0"/>
                    <a:pt x="3163" y="0"/>
                  </a:cubicBezTo>
                  <a:lnTo>
                    <a:pt x="2905" y="0"/>
                  </a:lnTo>
                  <a:cubicBezTo>
                    <a:pt x="2785" y="498"/>
                    <a:pt x="2368" y="856"/>
                    <a:pt x="1870" y="856"/>
                  </a:cubicBezTo>
                  <a:cubicBezTo>
                    <a:pt x="1373" y="856"/>
                    <a:pt x="955" y="498"/>
                    <a:pt x="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7825562" y="2821985"/>
              <a:ext cx="435385" cy="175288"/>
            </a:xfrm>
            <a:custGeom>
              <a:avLst/>
              <a:gdLst/>
              <a:ahLst/>
              <a:cxnLst/>
              <a:rect l="l" t="t" r="r" b="b"/>
              <a:pathLst>
                <a:path w="12752" h="5134" extrusionOk="0">
                  <a:moveTo>
                    <a:pt x="4079" y="1"/>
                  </a:moveTo>
                  <a:cubicBezTo>
                    <a:pt x="2229" y="319"/>
                    <a:pt x="717" y="1553"/>
                    <a:pt x="1" y="3204"/>
                  </a:cubicBezTo>
                  <a:cubicBezTo>
                    <a:pt x="597" y="3601"/>
                    <a:pt x="1214" y="3940"/>
                    <a:pt x="1890" y="4218"/>
                  </a:cubicBezTo>
                  <a:lnTo>
                    <a:pt x="1890" y="2826"/>
                  </a:lnTo>
                  <a:cubicBezTo>
                    <a:pt x="1890" y="2726"/>
                    <a:pt x="1970" y="2627"/>
                    <a:pt x="2089" y="2627"/>
                  </a:cubicBezTo>
                  <a:cubicBezTo>
                    <a:pt x="2209" y="2627"/>
                    <a:pt x="2288" y="2706"/>
                    <a:pt x="2288" y="2826"/>
                  </a:cubicBezTo>
                  <a:lnTo>
                    <a:pt x="2288" y="4377"/>
                  </a:lnTo>
                  <a:cubicBezTo>
                    <a:pt x="3581" y="4875"/>
                    <a:pt x="4974" y="5133"/>
                    <a:pt x="6406" y="5133"/>
                  </a:cubicBezTo>
                  <a:cubicBezTo>
                    <a:pt x="7818" y="5133"/>
                    <a:pt x="9191" y="4895"/>
                    <a:pt x="10444" y="4417"/>
                  </a:cubicBezTo>
                  <a:lnTo>
                    <a:pt x="10444" y="2846"/>
                  </a:lnTo>
                  <a:cubicBezTo>
                    <a:pt x="10444" y="2746"/>
                    <a:pt x="10504" y="2647"/>
                    <a:pt x="10643" y="2647"/>
                  </a:cubicBezTo>
                  <a:cubicBezTo>
                    <a:pt x="10763" y="2647"/>
                    <a:pt x="10842" y="2726"/>
                    <a:pt x="10842" y="2846"/>
                  </a:cubicBezTo>
                  <a:lnTo>
                    <a:pt x="10842" y="4278"/>
                  </a:lnTo>
                  <a:cubicBezTo>
                    <a:pt x="11499" y="3999"/>
                    <a:pt x="12135" y="3641"/>
                    <a:pt x="12752" y="3243"/>
                  </a:cubicBezTo>
                  <a:cubicBezTo>
                    <a:pt x="11976" y="1592"/>
                    <a:pt x="10464" y="339"/>
                    <a:pt x="8594" y="1"/>
                  </a:cubicBezTo>
                  <a:cubicBezTo>
                    <a:pt x="8455" y="1115"/>
                    <a:pt x="7500" y="1990"/>
                    <a:pt x="6346" y="1990"/>
                  </a:cubicBezTo>
                  <a:cubicBezTo>
                    <a:pt x="5173" y="1990"/>
                    <a:pt x="4218" y="1115"/>
                    <a:pt x="4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8076849" y="2805699"/>
              <a:ext cx="193622" cy="127044"/>
            </a:xfrm>
            <a:custGeom>
              <a:avLst/>
              <a:gdLst/>
              <a:ahLst/>
              <a:cxnLst/>
              <a:rect l="l" t="t" r="r" b="b"/>
              <a:pathLst>
                <a:path w="5671" h="3721" extrusionOk="0">
                  <a:moveTo>
                    <a:pt x="21" y="0"/>
                  </a:moveTo>
                  <a:lnTo>
                    <a:pt x="21" y="219"/>
                  </a:lnTo>
                  <a:cubicBezTo>
                    <a:pt x="21" y="279"/>
                    <a:pt x="21" y="319"/>
                    <a:pt x="1" y="378"/>
                  </a:cubicBezTo>
                  <a:lnTo>
                    <a:pt x="240" y="378"/>
                  </a:lnTo>
                  <a:cubicBezTo>
                    <a:pt x="439" y="378"/>
                    <a:pt x="657" y="398"/>
                    <a:pt x="876" y="418"/>
                  </a:cubicBezTo>
                  <a:cubicBezTo>
                    <a:pt x="876" y="339"/>
                    <a:pt x="896" y="279"/>
                    <a:pt x="896" y="199"/>
                  </a:cubicBezTo>
                  <a:lnTo>
                    <a:pt x="1274" y="199"/>
                  </a:lnTo>
                  <a:cubicBezTo>
                    <a:pt x="1274" y="299"/>
                    <a:pt x="1274" y="398"/>
                    <a:pt x="1234" y="478"/>
                  </a:cubicBezTo>
                  <a:cubicBezTo>
                    <a:pt x="3084" y="796"/>
                    <a:pt x="4616" y="2069"/>
                    <a:pt x="5352" y="3720"/>
                  </a:cubicBezTo>
                  <a:cubicBezTo>
                    <a:pt x="5452" y="3661"/>
                    <a:pt x="5551" y="3581"/>
                    <a:pt x="5670" y="3502"/>
                  </a:cubicBezTo>
                  <a:cubicBezTo>
                    <a:pt x="4755" y="1473"/>
                    <a:pt x="2647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7814704" y="2805699"/>
              <a:ext cx="193588" cy="125679"/>
            </a:xfrm>
            <a:custGeom>
              <a:avLst/>
              <a:gdLst/>
              <a:ahLst/>
              <a:cxnLst/>
              <a:rect l="l" t="t" r="r" b="b"/>
              <a:pathLst>
                <a:path w="5670" h="3681" extrusionOk="0">
                  <a:moveTo>
                    <a:pt x="5391" y="0"/>
                  </a:moveTo>
                  <a:cubicBezTo>
                    <a:pt x="3004" y="0"/>
                    <a:pt x="935" y="1413"/>
                    <a:pt x="0" y="3462"/>
                  </a:cubicBezTo>
                  <a:lnTo>
                    <a:pt x="299" y="3681"/>
                  </a:lnTo>
                  <a:cubicBezTo>
                    <a:pt x="1094" y="2030"/>
                    <a:pt x="2606" y="816"/>
                    <a:pt x="4417" y="478"/>
                  </a:cubicBezTo>
                  <a:cubicBezTo>
                    <a:pt x="4417" y="378"/>
                    <a:pt x="4397" y="299"/>
                    <a:pt x="4397" y="199"/>
                  </a:cubicBezTo>
                  <a:lnTo>
                    <a:pt x="4775" y="199"/>
                  </a:lnTo>
                  <a:cubicBezTo>
                    <a:pt x="4775" y="279"/>
                    <a:pt x="4775" y="339"/>
                    <a:pt x="4795" y="418"/>
                  </a:cubicBezTo>
                  <a:cubicBezTo>
                    <a:pt x="4993" y="398"/>
                    <a:pt x="5212" y="378"/>
                    <a:pt x="5411" y="378"/>
                  </a:cubicBezTo>
                  <a:lnTo>
                    <a:pt x="5670" y="378"/>
                  </a:lnTo>
                  <a:cubicBezTo>
                    <a:pt x="5670" y="319"/>
                    <a:pt x="5630" y="279"/>
                    <a:pt x="5630" y="219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8020480" y="2784634"/>
              <a:ext cx="44180" cy="50975"/>
            </a:xfrm>
            <a:custGeom>
              <a:avLst/>
              <a:gdLst/>
              <a:ahLst/>
              <a:cxnLst/>
              <a:rect l="l" t="t" r="r" b="b"/>
              <a:pathLst>
                <a:path w="1294" h="1493" extrusionOk="0">
                  <a:moveTo>
                    <a:pt x="1" y="1"/>
                  </a:moveTo>
                  <a:lnTo>
                    <a:pt x="1" y="836"/>
                  </a:lnTo>
                  <a:cubicBezTo>
                    <a:pt x="1" y="1194"/>
                    <a:pt x="299" y="1493"/>
                    <a:pt x="657" y="1493"/>
                  </a:cubicBezTo>
                  <a:cubicBezTo>
                    <a:pt x="995" y="1493"/>
                    <a:pt x="1294" y="1194"/>
                    <a:pt x="1294" y="836"/>
                  </a:cubicBezTo>
                  <a:lnTo>
                    <a:pt x="1294" y="1"/>
                  </a:lnTo>
                  <a:cubicBezTo>
                    <a:pt x="1095" y="21"/>
                    <a:pt x="876" y="41"/>
                    <a:pt x="657" y="41"/>
                  </a:cubicBezTo>
                  <a:cubicBezTo>
                    <a:pt x="438" y="41"/>
                    <a:pt x="200" y="2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8008257" y="2781936"/>
              <a:ext cx="69309" cy="65895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1" y="0"/>
                  </a:moveTo>
                  <a:lnTo>
                    <a:pt x="1" y="696"/>
                  </a:lnTo>
                  <a:lnTo>
                    <a:pt x="1" y="915"/>
                  </a:lnTo>
                  <a:cubicBezTo>
                    <a:pt x="1" y="975"/>
                    <a:pt x="1" y="1015"/>
                    <a:pt x="21" y="1074"/>
                  </a:cubicBezTo>
                  <a:cubicBezTo>
                    <a:pt x="100" y="1572"/>
                    <a:pt x="518" y="1930"/>
                    <a:pt x="1015" y="1930"/>
                  </a:cubicBezTo>
                  <a:cubicBezTo>
                    <a:pt x="1513" y="1930"/>
                    <a:pt x="1930" y="1572"/>
                    <a:pt x="2010" y="1074"/>
                  </a:cubicBezTo>
                  <a:cubicBezTo>
                    <a:pt x="2010" y="1015"/>
                    <a:pt x="2030" y="955"/>
                    <a:pt x="2030" y="915"/>
                  </a:cubicBezTo>
                  <a:lnTo>
                    <a:pt x="2030" y="696"/>
                  </a:lnTo>
                  <a:lnTo>
                    <a:pt x="2030" y="0"/>
                  </a:lnTo>
                  <a:lnTo>
                    <a:pt x="1652" y="60"/>
                  </a:lnTo>
                  <a:lnTo>
                    <a:pt x="1652" y="915"/>
                  </a:lnTo>
                  <a:cubicBezTo>
                    <a:pt x="1652" y="1273"/>
                    <a:pt x="1353" y="1572"/>
                    <a:pt x="1015" y="1572"/>
                  </a:cubicBezTo>
                  <a:cubicBezTo>
                    <a:pt x="657" y="1572"/>
                    <a:pt x="359" y="1253"/>
                    <a:pt x="359" y="915"/>
                  </a:cubicBezTo>
                  <a:lnTo>
                    <a:pt x="359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7908425" y="2527235"/>
              <a:ext cx="268326" cy="245894"/>
            </a:xfrm>
            <a:custGeom>
              <a:avLst/>
              <a:gdLst/>
              <a:ahLst/>
              <a:cxnLst/>
              <a:rect l="l" t="t" r="r" b="b"/>
              <a:pathLst>
                <a:path w="7859" h="7202" extrusionOk="0">
                  <a:moveTo>
                    <a:pt x="1469" y="1659"/>
                  </a:moveTo>
                  <a:cubicBezTo>
                    <a:pt x="1490" y="1659"/>
                    <a:pt x="1511" y="1663"/>
                    <a:pt x="1532" y="1671"/>
                  </a:cubicBezTo>
                  <a:lnTo>
                    <a:pt x="2686" y="1970"/>
                  </a:lnTo>
                  <a:cubicBezTo>
                    <a:pt x="2786" y="1990"/>
                    <a:pt x="2845" y="2089"/>
                    <a:pt x="2825" y="2189"/>
                  </a:cubicBezTo>
                  <a:cubicBezTo>
                    <a:pt x="2786" y="2268"/>
                    <a:pt x="2726" y="2328"/>
                    <a:pt x="2646" y="2328"/>
                  </a:cubicBezTo>
                  <a:lnTo>
                    <a:pt x="2587" y="2328"/>
                  </a:lnTo>
                  <a:lnTo>
                    <a:pt x="1433" y="2030"/>
                  </a:lnTo>
                  <a:cubicBezTo>
                    <a:pt x="1353" y="1990"/>
                    <a:pt x="1274" y="1890"/>
                    <a:pt x="1294" y="1791"/>
                  </a:cubicBezTo>
                  <a:cubicBezTo>
                    <a:pt x="1325" y="1713"/>
                    <a:pt x="1393" y="1659"/>
                    <a:pt x="1469" y="1659"/>
                  </a:cubicBezTo>
                  <a:close/>
                  <a:moveTo>
                    <a:pt x="3939" y="2228"/>
                  </a:moveTo>
                  <a:cubicBezTo>
                    <a:pt x="4059" y="2228"/>
                    <a:pt x="4138" y="2308"/>
                    <a:pt x="4138" y="2427"/>
                  </a:cubicBezTo>
                  <a:lnTo>
                    <a:pt x="4138" y="3880"/>
                  </a:lnTo>
                  <a:cubicBezTo>
                    <a:pt x="4138" y="3979"/>
                    <a:pt x="4059" y="4078"/>
                    <a:pt x="3939" y="4078"/>
                  </a:cubicBezTo>
                  <a:cubicBezTo>
                    <a:pt x="3820" y="4078"/>
                    <a:pt x="3740" y="3999"/>
                    <a:pt x="3740" y="3880"/>
                  </a:cubicBezTo>
                  <a:lnTo>
                    <a:pt x="3740" y="2427"/>
                  </a:lnTo>
                  <a:cubicBezTo>
                    <a:pt x="3740" y="2328"/>
                    <a:pt x="3820" y="2228"/>
                    <a:pt x="3939" y="2228"/>
                  </a:cubicBezTo>
                  <a:close/>
                  <a:moveTo>
                    <a:pt x="5272" y="4516"/>
                  </a:moveTo>
                  <a:lnTo>
                    <a:pt x="5272" y="4715"/>
                  </a:lnTo>
                  <a:cubicBezTo>
                    <a:pt x="5272" y="5292"/>
                    <a:pt x="4675" y="5769"/>
                    <a:pt x="3939" y="5769"/>
                  </a:cubicBezTo>
                  <a:cubicBezTo>
                    <a:pt x="3183" y="5769"/>
                    <a:pt x="2587" y="5292"/>
                    <a:pt x="2587" y="4715"/>
                  </a:cubicBezTo>
                  <a:lnTo>
                    <a:pt x="2587" y="4516"/>
                  </a:lnTo>
                  <a:close/>
                  <a:moveTo>
                    <a:pt x="2348" y="0"/>
                  </a:moveTo>
                  <a:cubicBezTo>
                    <a:pt x="1672" y="339"/>
                    <a:pt x="896" y="617"/>
                    <a:pt x="1" y="717"/>
                  </a:cubicBezTo>
                  <a:lnTo>
                    <a:pt x="1" y="995"/>
                  </a:lnTo>
                  <a:lnTo>
                    <a:pt x="1" y="3203"/>
                  </a:lnTo>
                  <a:lnTo>
                    <a:pt x="1" y="3283"/>
                  </a:lnTo>
                  <a:cubicBezTo>
                    <a:pt x="1" y="5451"/>
                    <a:pt x="1771" y="7202"/>
                    <a:pt x="3939" y="7202"/>
                  </a:cubicBezTo>
                  <a:cubicBezTo>
                    <a:pt x="6108" y="7202"/>
                    <a:pt x="7858" y="5451"/>
                    <a:pt x="7858" y="3283"/>
                  </a:cubicBezTo>
                  <a:lnTo>
                    <a:pt x="7858" y="3203"/>
                  </a:lnTo>
                  <a:lnTo>
                    <a:pt x="7858" y="1990"/>
                  </a:lnTo>
                  <a:cubicBezTo>
                    <a:pt x="7421" y="1990"/>
                    <a:pt x="6963" y="1930"/>
                    <a:pt x="6565" y="1870"/>
                  </a:cubicBezTo>
                  <a:cubicBezTo>
                    <a:pt x="6545" y="1930"/>
                    <a:pt x="6486" y="1990"/>
                    <a:pt x="6446" y="2010"/>
                  </a:cubicBezTo>
                  <a:lnTo>
                    <a:pt x="5272" y="2308"/>
                  </a:lnTo>
                  <a:lnTo>
                    <a:pt x="5232" y="2308"/>
                  </a:lnTo>
                  <a:cubicBezTo>
                    <a:pt x="5153" y="2308"/>
                    <a:pt x="5073" y="2268"/>
                    <a:pt x="5053" y="2169"/>
                  </a:cubicBezTo>
                  <a:cubicBezTo>
                    <a:pt x="5033" y="2069"/>
                    <a:pt x="5073" y="1970"/>
                    <a:pt x="5173" y="1930"/>
                  </a:cubicBezTo>
                  <a:lnTo>
                    <a:pt x="5948" y="1731"/>
                  </a:lnTo>
                  <a:cubicBezTo>
                    <a:pt x="4516" y="1393"/>
                    <a:pt x="3323" y="717"/>
                    <a:pt x="2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8188938" y="2433515"/>
              <a:ext cx="34" cy="1400"/>
            </a:xfrm>
            <a:custGeom>
              <a:avLst/>
              <a:gdLst/>
              <a:ahLst/>
              <a:cxnLst/>
              <a:rect l="l" t="t" r="r" b="b"/>
              <a:pathLst>
                <a:path w="1" h="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4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7895519" y="2637276"/>
              <a:ext cx="294138" cy="148759"/>
            </a:xfrm>
            <a:custGeom>
              <a:avLst/>
              <a:gdLst/>
              <a:ahLst/>
              <a:cxnLst/>
              <a:rect l="l" t="t" r="r" b="b"/>
              <a:pathLst>
                <a:path w="8615" h="4357" extrusionOk="0">
                  <a:moveTo>
                    <a:pt x="1" y="0"/>
                  </a:moveTo>
                  <a:lnTo>
                    <a:pt x="1" y="80"/>
                  </a:lnTo>
                  <a:cubicBezTo>
                    <a:pt x="1" y="2089"/>
                    <a:pt x="1393" y="3780"/>
                    <a:pt x="3283" y="4237"/>
                  </a:cubicBezTo>
                  <a:lnTo>
                    <a:pt x="3661" y="4317"/>
                  </a:lnTo>
                  <a:cubicBezTo>
                    <a:pt x="3860" y="4337"/>
                    <a:pt x="4098" y="4357"/>
                    <a:pt x="4317" y="4357"/>
                  </a:cubicBezTo>
                  <a:cubicBezTo>
                    <a:pt x="4536" y="4357"/>
                    <a:pt x="4735" y="4337"/>
                    <a:pt x="4954" y="4317"/>
                  </a:cubicBezTo>
                  <a:lnTo>
                    <a:pt x="5332" y="4237"/>
                  </a:lnTo>
                  <a:cubicBezTo>
                    <a:pt x="7202" y="3780"/>
                    <a:pt x="8614" y="2089"/>
                    <a:pt x="8614" y="80"/>
                  </a:cubicBezTo>
                  <a:lnTo>
                    <a:pt x="8614" y="0"/>
                  </a:lnTo>
                  <a:lnTo>
                    <a:pt x="8236" y="0"/>
                  </a:lnTo>
                  <a:lnTo>
                    <a:pt x="8236" y="80"/>
                  </a:lnTo>
                  <a:cubicBezTo>
                    <a:pt x="8236" y="2248"/>
                    <a:pt x="6466" y="4018"/>
                    <a:pt x="4317" y="4018"/>
                  </a:cubicBezTo>
                  <a:cubicBezTo>
                    <a:pt x="2149" y="4018"/>
                    <a:pt x="379" y="2248"/>
                    <a:pt x="379" y="80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7896202" y="2551681"/>
              <a:ext cx="12257" cy="9560"/>
            </a:xfrm>
            <a:custGeom>
              <a:avLst/>
              <a:gdLst/>
              <a:ahLst/>
              <a:cxnLst/>
              <a:rect l="l" t="t" r="r" b="b"/>
              <a:pathLst>
                <a:path w="359" h="280" extrusionOk="0">
                  <a:moveTo>
                    <a:pt x="359" y="1"/>
                  </a:moveTo>
                  <a:cubicBezTo>
                    <a:pt x="239" y="1"/>
                    <a:pt x="120" y="20"/>
                    <a:pt x="0" y="20"/>
                  </a:cubicBezTo>
                  <a:lnTo>
                    <a:pt x="0" y="279"/>
                  </a:lnTo>
                  <a:lnTo>
                    <a:pt x="359" y="27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7869708" y="2574761"/>
              <a:ext cx="26529" cy="50975"/>
            </a:xfrm>
            <a:custGeom>
              <a:avLst/>
              <a:gdLst/>
              <a:ahLst/>
              <a:cxnLst/>
              <a:rect l="l" t="t" r="r" b="b"/>
              <a:pathLst>
                <a:path w="777" h="1493" extrusionOk="0">
                  <a:moveTo>
                    <a:pt x="737" y="1"/>
                  </a:moveTo>
                  <a:cubicBezTo>
                    <a:pt x="339" y="1"/>
                    <a:pt x="1" y="319"/>
                    <a:pt x="1" y="737"/>
                  </a:cubicBezTo>
                  <a:cubicBezTo>
                    <a:pt x="1" y="1135"/>
                    <a:pt x="319" y="1493"/>
                    <a:pt x="737" y="1493"/>
                  </a:cubicBezTo>
                  <a:lnTo>
                    <a:pt x="776" y="1493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7856802" y="2561855"/>
              <a:ext cx="51658" cy="76104"/>
            </a:xfrm>
            <a:custGeom>
              <a:avLst/>
              <a:gdLst/>
              <a:ahLst/>
              <a:cxnLst/>
              <a:rect l="l" t="t" r="r" b="b"/>
              <a:pathLst>
                <a:path w="1513" h="2229" extrusionOk="0">
                  <a:moveTo>
                    <a:pt x="1174" y="359"/>
                  </a:moveTo>
                  <a:lnTo>
                    <a:pt x="1174" y="1811"/>
                  </a:lnTo>
                  <a:lnTo>
                    <a:pt x="1154" y="1811"/>
                  </a:lnTo>
                  <a:cubicBezTo>
                    <a:pt x="1132" y="1813"/>
                    <a:pt x="1110" y="1814"/>
                    <a:pt x="1088" y="1814"/>
                  </a:cubicBezTo>
                  <a:cubicBezTo>
                    <a:pt x="685" y="1814"/>
                    <a:pt x="399" y="1473"/>
                    <a:pt x="399" y="1095"/>
                  </a:cubicBezTo>
                  <a:cubicBezTo>
                    <a:pt x="399" y="697"/>
                    <a:pt x="717" y="359"/>
                    <a:pt x="1154" y="359"/>
                  </a:cubicBezTo>
                  <a:close/>
                  <a:moveTo>
                    <a:pt x="1115" y="1"/>
                  </a:moveTo>
                  <a:cubicBezTo>
                    <a:pt x="498" y="1"/>
                    <a:pt x="1" y="498"/>
                    <a:pt x="1" y="1115"/>
                  </a:cubicBezTo>
                  <a:cubicBezTo>
                    <a:pt x="1" y="1752"/>
                    <a:pt x="498" y="2229"/>
                    <a:pt x="1115" y="2229"/>
                  </a:cubicBezTo>
                  <a:lnTo>
                    <a:pt x="1513" y="2229"/>
                  </a:lnTo>
                  <a:lnTo>
                    <a:pt x="1513" y="2209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8189620" y="2594461"/>
              <a:ext cx="26495" cy="30626"/>
            </a:xfrm>
            <a:custGeom>
              <a:avLst/>
              <a:gdLst/>
              <a:ahLst/>
              <a:cxnLst/>
              <a:rect l="l" t="t" r="r" b="b"/>
              <a:pathLst>
                <a:path w="776" h="897" extrusionOk="0">
                  <a:moveTo>
                    <a:pt x="756" y="1"/>
                  </a:moveTo>
                  <a:cubicBezTo>
                    <a:pt x="497" y="21"/>
                    <a:pt x="259" y="21"/>
                    <a:pt x="0" y="21"/>
                  </a:cubicBezTo>
                  <a:lnTo>
                    <a:pt x="0" y="856"/>
                  </a:lnTo>
                  <a:lnTo>
                    <a:pt x="20" y="856"/>
                  </a:lnTo>
                  <a:lnTo>
                    <a:pt x="20" y="896"/>
                  </a:lnTo>
                  <a:cubicBezTo>
                    <a:pt x="418" y="896"/>
                    <a:pt x="776" y="558"/>
                    <a:pt x="776" y="140"/>
                  </a:cubicBezTo>
                  <a:cubicBezTo>
                    <a:pt x="776" y="100"/>
                    <a:pt x="776" y="41"/>
                    <a:pt x="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8176715" y="2593130"/>
              <a:ext cx="52306" cy="44180"/>
            </a:xfrm>
            <a:custGeom>
              <a:avLst/>
              <a:gdLst/>
              <a:ahLst/>
              <a:cxnLst/>
              <a:rect l="l" t="t" r="r" b="b"/>
              <a:pathLst>
                <a:path w="1532" h="1294" extrusionOk="0">
                  <a:moveTo>
                    <a:pt x="1492" y="0"/>
                  </a:moveTo>
                  <a:lnTo>
                    <a:pt x="1353" y="40"/>
                  </a:lnTo>
                  <a:lnTo>
                    <a:pt x="1134" y="40"/>
                  </a:lnTo>
                  <a:cubicBezTo>
                    <a:pt x="1134" y="80"/>
                    <a:pt x="1154" y="139"/>
                    <a:pt x="1154" y="179"/>
                  </a:cubicBezTo>
                  <a:cubicBezTo>
                    <a:pt x="1154" y="577"/>
                    <a:pt x="836" y="935"/>
                    <a:pt x="398" y="935"/>
                  </a:cubicBezTo>
                  <a:lnTo>
                    <a:pt x="378" y="935"/>
                  </a:lnTo>
                  <a:lnTo>
                    <a:pt x="378" y="80"/>
                  </a:lnTo>
                  <a:lnTo>
                    <a:pt x="0" y="80"/>
                  </a:lnTo>
                  <a:lnTo>
                    <a:pt x="0" y="1293"/>
                  </a:lnTo>
                  <a:lnTo>
                    <a:pt x="398" y="1293"/>
                  </a:lnTo>
                  <a:cubicBezTo>
                    <a:pt x="1035" y="1293"/>
                    <a:pt x="1532" y="796"/>
                    <a:pt x="1532" y="179"/>
                  </a:cubicBezTo>
                  <a:cubicBezTo>
                    <a:pt x="1532" y="100"/>
                    <a:pt x="1532" y="60"/>
                    <a:pt x="14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7870390" y="2438943"/>
              <a:ext cx="108027" cy="100584"/>
            </a:xfrm>
            <a:custGeom>
              <a:avLst/>
              <a:gdLst/>
              <a:ahLst/>
              <a:cxnLst/>
              <a:rect l="l" t="t" r="r" b="b"/>
              <a:pathLst>
                <a:path w="3164" h="2946" extrusionOk="0">
                  <a:moveTo>
                    <a:pt x="955" y="0"/>
                  </a:moveTo>
                  <a:cubicBezTo>
                    <a:pt x="359" y="637"/>
                    <a:pt x="1" y="1512"/>
                    <a:pt x="1" y="2467"/>
                  </a:cubicBezTo>
                  <a:lnTo>
                    <a:pt x="1" y="2925"/>
                  </a:lnTo>
                  <a:cubicBezTo>
                    <a:pt x="180" y="2939"/>
                    <a:pt x="356" y="2946"/>
                    <a:pt x="527" y="2946"/>
                  </a:cubicBezTo>
                  <a:cubicBezTo>
                    <a:pt x="1547" y="2946"/>
                    <a:pt x="2414" y="2700"/>
                    <a:pt x="3164" y="2308"/>
                  </a:cubicBezTo>
                  <a:cubicBezTo>
                    <a:pt x="1970" y="1393"/>
                    <a:pt x="1214" y="418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7856802" y="2428769"/>
              <a:ext cx="131790" cy="125679"/>
            </a:xfrm>
            <a:custGeom>
              <a:avLst/>
              <a:gdLst/>
              <a:ahLst/>
              <a:cxnLst/>
              <a:rect l="l" t="t" r="r" b="b"/>
              <a:pathLst>
                <a:path w="3860" h="3681" extrusionOk="0">
                  <a:moveTo>
                    <a:pt x="1115" y="0"/>
                  </a:moveTo>
                  <a:cubicBezTo>
                    <a:pt x="418" y="716"/>
                    <a:pt x="1" y="1711"/>
                    <a:pt x="1" y="2785"/>
                  </a:cubicBezTo>
                  <a:lnTo>
                    <a:pt x="1" y="3601"/>
                  </a:lnTo>
                  <a:lnTo>
                    <a:pt x="180" y="3620"/>
                  </a:lnTo>
                  <a:cubicBezTo>
                    <a:pt x="418" y="3660"/>
                    <a:pt x="637" y="3680"/>
                    <a:pt x="896" y="3680"/>
                  </a:cubicBezTo>
                  <a:lnTo>
                    <a:pt x="1174" y="3680"/>
                  </a:lnTo>
                  <a:cubicBezTo>
                    <a:pt x="1294" y="3620"/>
                    <a:pt x="1413" y="3620"/>
                    <a:pt x="1513" y="3601"/>
                  </a:cubicBezTo>
                  <a:cubicBezTo>
                    <a:pt x="2408" y="3501"/>
                    <a:pt x="3184" y="3223"/>
                    <a:pt x="3860" y="2884"/>
                  </a:cubicBezTo>
                  <a:cubicBezTo>
                    <a:pt x="3760" y="2805"/>
                    <a:pt x="3621" y="2705"/>
                    <a:pt x="3522" y="2626"/>
                  </a:cubicBezTo>
                  <a:cubicBezTo>
                    <a:pt x="2778" y="3006"/>
                    <a:pt x="1884" y="3282"/>
                    <a:pt x="852" y="3282"/>
                  </a:cubicBezTo>
                  <a:cubicBezTo>
                    <a:pt x="698" y="3282"/>
                    <a:pt x="540" y="3275"/>
                    <a:pt x="379" y="3262"/>
                  </a:cubicBezTo>
                  <a:lnTo>
                    <a:pt x="379" y="2785"/>
                  </a:lnTo>
                  <a:cubicBezTo>
                    <a:pt x="379" y="1830"/>
                    <a:pt x="717" y="975"/>
                    <a:pt x="1314" y="318"/>
                  </a:cubicBezTo>
                  <a:cubicBezTo>
                    <a:pt x="1234" y="199"/>
                    <a:pt x="1194" y="119"/>
                    <a:pt x="1194" y="119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7911839" y="2368952"/>
              <a:ext cx="303595" cy="214039"/>
            </a:xfrm>
            <a:custGeom>
              <a:avLst/>
              <a:gdLst/>
              <a:ahLst/>
              <a:cxnLst/>
              <a:rect l="l" t="t" r="r" b="b"/>
              <a:pathLst>
                <a:path w="8892" h="6269" extrusionOk="0">
                  <a:moveTo>
                    <a:pt x="3772" y="0"/>
                  </a:moveTo>
                  <a:cubicBezTo>
                    <a:pt x="2473" y="0"/>
                    <a:pt x="1211" y="595"/>
                    <a:pt x="0" y="1792"/>
                  </a:cubicBezTo>
                  <a:cubicBezTo>
                    <a:pt x="507" y="2505"/>
                    <a:pt x="3284" y="6269"/>
                    <a:pt x="8029" y="6269"/>
                  </a:cubicBezTo>
                  <a:cubicBezTo>
                    <a:pt x="8310" y="6269"/>
                    <a:pt x="8597" y="6256"/>
                    <a:pt x="8892" y="6228"/>
                  </a:cubicBezTo>
                  <a:lnTo>
                    <a:pt x="8892" y="5432"/>
                  </a:lnTo>
                  <a:cubicBezTo>
                    <a:pt x="8892" y="3085"/>
                    <a:pt x="7440" y="1016"/>
                    <a:pt x="5331" y="280"/>
                  </a:cubicBezTo>
                  <a:cubicBezTo>
                    <a:pt x="4806" y="94"/>
                    <a:pt x="4286" y="0"/>
                    <a:pt x="3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7896202" y="2354612"/>
              <a:ext cx="332821" cy="240568"/>
            </a:xfrm>
            <a:custGeom>
              <a:avLst/>
              <a:gdLst/>
              <a:ahLst/>
              <a:cxnLst/>
              <a:rect l="l" t="t" r="r" b="b"/>
              <a:pathLst>
                <a:path w="9748" h="7046" extrusionOk="0">
                  <a:moveTo>
                    <a:pt x="4251" y="424"/>
                  </a:moveTo>
                  <a:cubicBezTo>
                    <a:pt x="4752" y="424"/>
                    <a:pt x="5259" y="510"/>
                    <a:pt x="5769" y="680"/>
                  </a:cubicBezTo>
                  <a:cubicBezTo>
                    <a:pt x="7898" y="1416"/>
                    <a:pt x="9310" y="3485"/>
                    <a:pt x="9310" y="5832"/>
                  </a:cubicBezTo>
                  <a:lnTo>
                    <a:pt x="9310" y="6628"/>
                  </a:lnTo>
                  <a:cubicBezTo>
                    <a:pt x="9007" y="6658"/>
                    <a:pt x="8711" y="6672"/>
                    <a:pt x="8422" y="6672"/>
                  </a:cubicBezTo>
                  <a:cubicBezTo>
                    <a:pt x="3729" y="6672"/>
                    <a:pt x="963" y="2923"/>
                    <a:pt x="438" y="2192"/>
                  </a:cubicBezTo>
                  <a:cubicBezTo>
                    <a:pt x="1662" y="1011"/>
                    <a:pt x="2938" y="424"/>
                    <a:pt x="4251" y="424"/>
                  </a:cubicBezTo>
                  <a:close/>
                  <a:moveTo>
                    <a:pt x="4220" y="0"/>
                  </a:moveTo>
                  <a:cubicBezTo>
                    <a:pt x="2795" y="0"/>
                    <a:pt x="1416" y="662"/>
                    <a:pt x="100" y="1993"/>
                  </a:cubicBezTo>
                  <a:lnTo>
                    <a:pt x="0" y="2092"/>
                  </a:lnTo>
                  <a:lnTo>
                    <a:pt x="60" y="2212"/>
                  </a:lnTo>
                  <a:cubicBezTo>
                    <a:pt x="60" y="2271"/>
                    <a:pt x="100" y="2351"/>
                    <a:pt x="199" y="2470"/>
                  </a:cubicBezTo>
                  <a:cubicBezTo>
                    <a:pt x="458" y="2868"/>
                    <a:pt x="1214" y="3863"/>
                    <a:pt x="2388" y="4798"/>
                  </a:cubicBezTo>
                  <a:cubicBezTo>
                    <a:pt x="2487" y="4877"/>
                    <a:pt x="2606" y="4977"/>
                    <a:pt x="2706" y="5056"/>
                  </a:cubicBezTo>
                  <a:cubicBezTo>
                    <a:pt x="3641" y="5773"/>
                    <a:pt x="4874" y="6449"/>
                    <a:pt x="6306" y="6787"/>
                  </a:cubicBezTo>
                  <a:lnTo>
                    <a:pt x="6704" y="6688"/>
                  </a:lnTo>
                  <a:cubicBezTo>
                    <a:pt x="6717" y="6685"/>
                    <a:pt x="6730" y="6684"/>
                    <a:pt x="6743" y="6684"/>
                  </a:cubicBezTo>
                  <a:cubicBezTo>
                    <a:pt x="6828" y="6684"/>
                    <a:pt x="6906" y="6740"/>
                    <a:pt x="6923" y="6827"/>
                  </a:cubicBezTo>
                  <a:lnTo>
                    <a:pt x="6923" y="6926"/>
                  </a:lnTo>
                  <a:cubicBezTo>
                    <a:pt x="7361" y="6986"/>
                    <a:pt x="7779" y="7046"/>
                    <a:pt x="8216" y="7046"/>
                  </a:cubicBezTo>
                  <a:lnTo>
                    <a:pt x="8594" y="7046"/>
                  </a:lnTo>
                  <a:cubicBezTo>
                    <a:pt x="8853" y="7046"/>
                    <a:pt x="9091" y="7026"/>
                    <a:pt x="9350" y="7026"/>
                  </a:cubicBezTo>
                  <a:cubicBezTo>
                    <a:pt x="9410" y="7026"/>
                    <a:pt x="9489" y="7026"/>
                    <a:pt x="9569" y="6986"/>
                  </a:cubicBezTo>
                  <a:lnTo>
                    <a:pt x="9708" y="6966"/>
                  </a:lnTo>
                  <a:lnTo>
                    <a:pt x="9748" y="6966"/>
                  </a:lnTo>
                  <a:lnTo>
                    <a:pt x="9748" y="5832"/>
                  </a:lnTo>
                  <a:cubicBezTo>
                    <a:pt x="9748" y="4519"/>
                    <a:pt x="9310" y="3306"/>
                    <a:pt x="8594" y="2311"/>
                  </a:cubicBezTo>
                  <a:cubicBezTo>
                    <a:pt x="8594" y="2311"/>
                    <a:pt x="8594" y="2291"/>
                    <a:pt x="8574" y="2291"/>
                  </a:cubicBezTo>
                  <a:cubicBezTo>
                    <a:pt x="7898" y="1396"/>
                    <a:pt x="7003" y="700"/>
                    <a:pt x="5909" y="302"/>
                  </a:cubicBezTo>
                  <a:cubicBezTo>
                    <a:pt x="5339" y="101"/>
                    <a:pt x="4776" y="0"/>
                    <a:pt x="4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7890090" y="2912326"/>
              <a:ext cx="13623" cy="59818"/>
            </a:xfrm>
            <a:custGeom>
              <a:avLst/>
              <a:gdLst/>
              <a:ahLst/>
              <a:cxnLst/>
              <a:rect l="l" t="t" r="r" b="b"/>
              <a:pathLst>
                <a:path w="399" h="1752" extrusionOk="0">
                  <a:moveTo>
                    <a:pt x="199" y="1"/>
                  </a:moveTo>
                  <a:cubicBezTo>
                    <a:pt x="100" y="1"/>
                    <a:pt x="0" y="80"/>
                    <a:pt x="0" y="200"/>
                  </a:cubicBezTo>
                  <a:lnTo>
                    <a:pt x="0" y="1592"/>
                  </a:lnTo>
                  <a:lnTo>
                    <a:pt x="378" y="1751"/>
                  </a:lnTo>
                  <a:lnTo>
                    <a:pt x="378" y="200"/>
                  </a:lnTo>
                  <a:cubicBezTo>
                    <a:pt x="398" y="80"/>
                    <a:pt x="29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8182143" y="2912326"/>
              <a:ext cx="12940" cy="60501"/>
            </a:xfrm>
            <a:custGeom>
              <a:avLst/>
              <a:gdLst/>
              <a:ahLst/>
              <a:cxnLst/>
              <a:rect l="l" t="t" r="r" b="b"/>
              <a:pathLst>
                <a:path w="379" h="1772" extrusionOk="0">
                  <a:moveTo>
                    <a:pt x="199" y="1"/>
                  </a:moveTo>
                  <a:cubicBezTo>
                    <a:pt x="100" y="1"/>
                    <a:pt x="0" y="80"/>
                    <a:pt x="0" y="200"/>
                  </a:cubicBezTo>
                  <a:lnTo>
                    <a:pt x="0" y="1771"/>
                  </a:lnTo>
                  <a:lnTo>
                    <a:pt x="358" y="1632"/>
                  </a:lnTo>
                  <a:lnTo>
                    <a:pt x="358" y="200"/>
                  </a:lnTo>
                  <a:cubicBezTo>
                    <a:pt x="378" y="80"/>
                    <a:pt x="29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7964794" y="2812494"/>
              <a:ext cx="156236" cy="76786"/>
            </a:xfrm>
            <a:custGeom>
              <a:avLst/>
              <a:gdLst/>
              <a:ahLst/>
              <a:cxnLst/>
              <a:rect l="l" t="t" r="r" b="b"/>
              <a:pathLst>
                <a:path w="4576" h="2249" extrusionOk="0">
                  <a:moveTo>
                    <a:pt x="1" y="0"/>
                  </a:moveTo>
                  <a:cubicBezTo>
                    <a:pt x="1" y="100"/>
                    <a:pt x="1" y="199"/>
                    <a:pt x="21" y="259"/>
                  </a:cubicBezTo>
                  <a:cubicBezTo>
                    <a:pt x="180" y="1393"/>
                    <a:pt x="1115" y="2248"/>
                    <a:pt x="2288" y="2248"/>
                  </a:cubicBezTo>
                  <a:cubicBezTo>
                    <a:pt x="3442" y="2248"/>
                    <a:pt x="4397" y="1393"/>
                    <a:pt x="4556" y="259"/>
                  </a:cubicBezTo>
                  <a:cubicBezTo>
                    <a:pt x="4556" y="160"/>
                    <a:pt x="4576" y="100"/>
                    <a:pt x="4576" y="0"/>
                  </a:cubicBezTo>
                  <a:lnTo>
                    <a:pt x="4198" y="0"/>
                  </a:lnTo>
                  <a:cubicBezTo>
                    <a:pt x="4198" y="60"/>
                    <a:pt x="4198" y="140"/>
                    <a:pt x="4178" y="219"/>
                  </a:cubicBezTo>
                  <a:cubicBezTo>
                    <a:pt x="4059" y="1174"/>
                    <a:pt x="3263" y="1890"/>
                    <a:pt x="2288" y="1890"/>
                  </a:cubicBezTo>
                  <a:cubicBezTo>
                    <a:pt x="1314" y="1890"/>
                    <a:pt x="518" y="1174"/>
                    <a:pt x="399" y="219"/>
                  </a:cubicBezTo>
                  <a:cubicBezTo>
                    <a:pt x="399" y="140"/>
                    <a:pt x="379" y="8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8011671" y="2694976"/>
              <a:ext cx="63198" cy="16354"/>
            </a:xfrm>
            <a:custGeom>
              <a:avLst/>
              <a:gdLst/>
              <a:ahLst/>
              <a:cxnLst/>
              <a:rect l="l" t="t" r="r" b="b"/>
              <a:pathLst>
                <a:path w="1851" h="479" extrusionOk="0">
                  <a:moveTo>
                    <a:pt x="0" y="1"/>
                  </a:moveTo>
                  <a:cubicBezTo>
                    <a:pt x="120" y="279"/>
                    <a:pt x="498" y="478"/>
                    <a:pt x="935" y="478"/>
                  </a:cubicBezTo>
                  <a:cubicBezTo>
                    <a:pt x="1393" y="478"/>
                    <a:pt x="1731" y="279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7996717" y="2681422"/>
              <a:ext cx="91741" cy="42815"/>
            </a:xfrm>
            <a:custGeom>
              <a:avLst/>
              <a:gdLst/>
              <a:ahLst/>
              <a:cxnLst/>
              <a:rect l="l" t="t" r="r" b="b"/>
              <a:pathLst>
                <a:path w="2687" h="1254" extrusionOk="0">
                  <a:moveTo>
                    <a:pt x="2268" y="398"/>
                  </a:moveTo>
                  <a:cubicBezTo>
                    <a:pt x="2149" y="676"/>
                    <a:pt x="1771" y="875"/>
                    <a:pt x="1314" y="875"/>
                  </a:cubicBezTo>
                  <a:cubicBezTo>
                    <a:pt x="876" y="875"/>
                    <a:pt x="518" y="676"/>
                    <a:pt x="398" y="398"/>
                  </a:cubicBezTo>
                  <a:close/>
                  <a:moveTo>
                    <a:pt x="1" y="0"/>
                  </a:moveTo>
                  <a:lnTo>
                    <a:pt x="1" y="199"/>
                  </a:lnTo>
                  <a:cubicBezTo>
                    <a:pt x="1" y="776"/>
                    <a:pt x="597" y="1253"/>
                    <a:pt x="1353" y="1253"/>
                  </a:cubicBezTo>
                  <a:cubicBezTo>
                    <a:pt x="2089" y="1253"/>
                    <a:pt x="2686" y="776"/>
                    <a:pt x="2686" y="199"/>
                  </a:cubicBezTo>
                  <a:lnTo>
                    <a:pt x="26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8036117" y="2602621"/>
              <a:ext cx="13623" cy="63198"/>
            </a:xfrm>
            <a:custGeom>
              <a:avLst/>
              <a:gdLst/>
              <a:ahLst/>
              <a:cxnLst/>
              <a:rect l="l" t="t" r="r" b="b"/>
              <a:pathLst>
                <a:path w="399" h="1851" extrusionOk="0">
                  <a:moveTo>
                    <a:pt x="199" y="1"/>
                  </a:moveTo>
                  <a:cubicBezTo>
                    <a:pt x="80" y="1"/>
                    <a:pt x="0" y="80"/>
                    <a:pt x="0" y="199"/>
                  </a:cubicBezTo>
                  <a:lnTo>
                    <a:pt x="0" y="1652"/>
                  </a:lnTo>
                  <a:cubicBezTo>
                    <a:pt x="0" y="1771"/>
                    <a:pt x="100" y="1851"/>
                    <a:pt x="199" y="1851"/>
                  </a:cubicBezTo>
                  <a:cubicBezTo>
                    <a:pt x="299" y="1851"/>
                    <a:pt x="398" y="1771"/>
                    <a:pt x="398" y="1652"/>
                  </a:cubicBezTo>
                  <a:lnTo>
                    <a:pt x="398" y="199"/>
                  </a:lnTo>
                  <a:cubicBezTo>
                    <a:pt x="398" y="100"/>
                    <a:pt x="31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8079580" y="2582785"/>
              <a:ext cx="52340" cy="23285"/>
            </a:xfrm>
            <a:custGeom>
              <a:avLst/>
              <a:gdLst/>
              <a:ahLst/>
              <a:cxnLst/>
              <a:rect l="l" t="t" r="r" b="b"/>
              <a:pathLst>
                <a:path w="1533" h="682" extrusionOk="0">
                  <a:moveTo>
                    <a:pt x="1352" y="1"/>
                  </a:moveTo>
                  <a:cubicBezTo>
                    <a:pt x="1339" y="1"/>
                    <a:pt x="1326" y="2"/>
                    <a:pt x="1313" y="5"/>
                  </a:cubicBezTo>
                  <a:lnTo>
                    <a:pt x="916" y="104"/>
                  </a:lnTo>
                  <a:lnTo>
                    <a:pt x="140" y="303"/>
                  </a:lnTo>
                  <a:cubicBezTo>
                    <a:pt x="60" y="343"/>
                    <a:pt x="1" y="442"/>
                    <a:pt x="20" y="542"/>
                  </a:cubicBezTo>
                  <a:cubicBezTo>
                    <a:pt x="40" y="601"/>
                    <a:pt x="120" y="681"/>
                    <a:pt x="199" y="681"/>
                  </a:cubicBezTo>
                  <a:lnTo>
                    <a:pt x="239" y="681"/>
                  </a:lnTo>
                  <a:lnTo>
                    <a:pt x="1413" y="383"/>
                  </a:lnTo>
                  <a:cubicBezTo>
                    <a:pt x="1473" y="363"/>
                    <a:pt x="1532" y="303"/>
                    <a:pt x="1532" y="223"/>
                  </a:cubicBezTo>
                  <a:lnTo>
                    <a:pt x="1532" y="144"/>
                  </a:lnTo>
                  <a:cubicBezTo>
                    <a:pt x="1515" y="57"/>
                    <a:pt x="1437" y="1"/>
                    <a:pt x="1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7951888" y="2582785"/>
              <a:ext cx="53706" cy="23285"/>
            </a:xfrm>
            <a:custGeom>
              <a:avLst/>
              <a:gdLst/>
              <a:ahLst/>
              <a:cxnLst/>
              <a:rect l="l" t="t" r="r" b="b"/>
              <a:pathLst>
                <a:path w="1573" h="682" extrusionOk="0">
                  <a:moveTo>
                    <a:pt x="221" y="1"/>
                  </a:moveTo>
                  <a:cubicBezTo>
                    <a:pt x="135" y="1"/>
                    <a:pt x="55" y="57"/>
                    <a:pt x="21" y="144"/>
                  </a:cubicBezTo>
                  <a:cubicBezTo>
                    <a:pt x="1" y="223"/>
                    <a:pt x="60" y="323"/>
                    <a:pt x="160" y="363"/>
                  </a:cubicBezTo>
                  <a:lnTo>
                    <a:pt x="1314" y="661"/>
                  </a:lnTo>
                  <a:cubicBezTo>
                    <a:pt x="1334" y="681"/>
                    <a:pt x="1373" y="681"/>
                    <a:pt x="1373" y="681"/>
                  </a:cubicBezTo>
                  <a:cubicBezTo>
                    <a:pt x="1453" y="681"/>
                    <a:pt x="1513" y="641"/>
                    <a:pt x="1552" y="542"/>
                  </a:cubicBezTo>
                  <a:cubicBezTo>
                    <a:pt x="1572" y="442"/>
                    <a:pt x="1513" y="343"/>
                    <a:pt x="1413" y="303"/>
                  </a:cubicBezTo>
                  <a:lnTo>
                    <a:pt x="259" y="5"/>
                  </a:lnTo>
                  <a:cubicBezTo>
                    <a:pt x="246" y="2"/>
                    <a:pt x="234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5322115" y="3020318"/>
              <a:ext cx="1268052" cy="1268769"/>
            </a:xfrm>
            <a:custGeom>
              <a:avLst/>
              <a:gdLst/>
              <a:ahLst/>
              <a:cxnLst/>
              <a:rect l="l" t="t" r="r" b="b"/>
              <a:pathLst>
                <a:path w="37140" h="37161" extrusionOk="0">
                  <a:moveTo>
                    <a:pt x="18560" y="1"/>
                  </a:moveTo>
                  <a:cubicBezTo>
                    <a:pt x="17645" y="1"/>
                    <a:pt x="16750" y="80"/>
                    <a:pt x="15875" y="200"/>
                  </a:cubicBezTo>
                  <a:lnTo>
                    <a:pt x="14860" y="3124"/>
                  </a:lnTo>
                  <a:cubicBezTo>
                    <a:pt x="12950" y="3959"/>
                    <a:pt x="11976" y="4357"/>
                    <a:pt x="10066" y="5173"/>
                  </a:cubicBezTo>
                  <a:lnTo>
                    <a:pt x="7261" y="3860"/>
                  </a:lnTo>
                  <a:cubicBezTo>
                    <a:pt x="5908" y="4894"/>
                    <a:pt x="4695" y="6108"/>
                    <a:pt x="3680" y="7480"/>
                  </a:cubicBezTo>
                  <a:lnTo>
                    <a:pt x="5013" y="10265"/>
                  </a:lnTo>
                  <a:cubicBezTo>
                    <a:pt x="4237" y="12175"/>
                    <a:pt x="3839" y="13170"/>
                    <a:pt x="3044" y="15099"/>
                  </a:cubicBezTo>
                  <a:lnTo>
                    <a:pt x="139" y="16173"/>
                  </a:lnTo>
                  <a:cubicBezTo>
                    <a:pt x="40" y="16949"/>
                    <a:pt x="0" y="17765"/>
                    <a:pt x="0" y="18580"/>
                  </a:cubicBezTo>
                  <a:cubicBezTo>
                    <a:pt x="0" y="19495"/>
                    <a:pt x="60" y="20391"/>
                    <a:pt x="199" y="21266"/>
                  </a:cubicBezTo>
                  <a:lnTo>
                    <a:pt x="3123" y="22280"/>
                  </a:lnTo>
                  <a:cubicBezTo>
                    <a:pt x="3939" y="24190"/>
                    <a:pt x="4337" y="25165"/>
                    <a:pt x="5172" y="27075"/>
                  </a:cubicBezTo>
                  <a:lnTo>
                    <a:pt x="3839" y="29899"/>
                  </a:lnTo>
                  <a:cubicBezTo>
                    <a:pt x="4894" y="31232"/>
                    <a:pt x="6107" y="32446"/>
                    <a:pt x="7480" y="33480"/>
                  </a:cubicBezTo>
                  <a:lnTo>
                    <a:pt x="10265" y="32127"/>
                  </a:lnTo>
                  <a:cubicBezTo>
                    <a:pt x="12175" y="32903"/>
                    <a:pt x="13169" y="33301"/>
                    <a:pt x="15079" y="34097"/>
                  </a:cubicBezTo>
                  <a:lnTo>
                    <a:pt x="16153" y="37001"/>
                  </a:lnTo>
                  <a:cubicBezTo>
                    <a:pt x="16949" y="37101"/>
                    <a:pt x="17744" y="37160"/>
                    <a:pt x="18560" y="37160"/>
                  </a:cubicBezTo>
                  <a:cubicBezTo>
                    <a:pt x="19495" y="37160"/>
                    <a:pt x="20390" y="37081"/>
                    <a:pt x="21246" y="36961"/>
                  </a:cubicBezTo>
                  <a:lnTo>
                    <a:pt x="22280" y="34017"/>
                  </a:lnTo>
                  <a:cubicBezTo>
                    <a:pt x="24190" y="33202"/>
                    <a:pt x="25164" y="32804"/>
                    <a:pt x="27074" y="31988"/>
                  </a:cubicBezTo>
                  <a:lnTo>
                    <a:pt x="29879" y="33301"/>
                  </a:lnTo>
                  <a:cubicBezTo>
                    <a:pt x="31232" y="32247"/>
                    <a:pt x="32445" y="31033"/>
                    <a:pt x="33460" y="29661"/>
                  </a:cubicBezTo>
                  <a:lnTo>
                    <a:pt x="32127" y="26876"/>
                  </a:lnTo>
                  <a:cubicBezTo>
                    <a:pt x="32883" y="24966"/>
                    <a:pt x="33281" y="23971"/>
                    <a:pt x="34076" y="22062"/>
                  </a:cubicBezTo>
                  <a:lnTo>
                    <a:pt x="37001" y="20987"/>
                  </a:lnTo>
                  <a:cubicBezTo>
                    <a:pt x="37100" y="20192"/>
                    <a:pt x="37140" y="19396"/>
                    <a:pt x="37140" y="18580"/>
                  </a:cubicBezTo>
                  <a:cubicBezTo>
                    <a:pt x="37140" y="17665"/>
                    <a:pt x="37060" y="16770"/>
                    <a:pt x="36941" y="15895"/>
                  </a:cubicBezTo>
                  <a:lnTo>
                    <a:pt x="34017" y="14880"/>
                  </a:lnTo>
                  <a:cubicBezTo>
                    <a:pt x="33181" y="12951"/>
                    <a:pt x="32783" y="11996"/>
                    <a:pt x="31968" y="10066"/>
                  </a:cubicBezTo>
                  <a:lnTo>
                    <a:pt x="33281" y="7261"/>
                  </a:lnTo>
                  <a:cubicBezTo>
                    <a:pt x="32246" y="5909"/>
                    <a:pt x="31033" y="4695"/>
                    <a:pt x="29660" y="3681"/>
                  </a:cubicBezTo>
                  <a:lnTo>
                    <a:pt x="26875" y="5014"/>
                  </a:lnTo>
                  <a:cubicBezTo>
                    <a:pt x="24966" y="4258"/>
                    <a:pt x="23971" y="3860"/>
                    <a:pt x="22041" y="3064"/>
                  </a:cubicBezTo>
                  <a:lnTo>
                    <a:pt x="20987" y="140"/>
                  </a:lnTo>
                  <a:cubicBezTo>
                    <a:pt x="20191" y="40"/>
                    <a:pt x="19396" y="1"/>
                    <a:pt x="18560" y="1"/>
                  </a:cubicBezTo>
                  <a:close/>
                </a:path>
              </a:pathLst>
            </a:custGeom>
            <a:solidFill>
              <a:schemeClr val="accent2"/>
            </a:solidFill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4611000" y="2168639"/>
              <a:ext cx="1193349" cy="1205060"/>
            </a:xfrm>
            <a:custGeom>
              <a:avLst/>
              <a:gdLst/>
              <a:ahLst/>
              <a:cxnLst/>
              <a:rect l="l" t="t" r="r" b="b"/>
              <a:pathLst>
                <a:path w="34952" h="35295" extrusionOk="0">
                  <a:moveTo>
                    <a:pt x="19993" y="0"/>
                  </a:moveTo>
                  <a:lnTo>
                    <a:pt x="17347" y="3024"/>
                  </a:lnTo>
                  <a:cubicBezTo>
                    <a:pt x="16372" y="3123"/>
                    <a:pt x="15795" y="3183"/>
                    <a:pt x="14821" y="3282"/>
                  </a:cubicBezTo>
                  <a:lnTo>
                    <a:pt x="11638" y="935"/>
                  </a:lnTo>
                  <a:cubicBezTo>
                    <a:pt x="9609" y="1671"/>
                    <a:pt x="7739" y="2785"/>
                    <a:pt x="6147" y="4158"/>
                  </a:cubicBezTo>
                  <a:lnTo>
                    <a:pt x="6864" y="8216"/>
                  </a:lnTo>
                  <a:cubicBezTo>
                    <a:pt x="6346" y="9031"/>
                    <a:pt x="6028" y="9529"/>
                    <a:pt x="5511" y="10344"/>
                  </a:cubicBezTo>
                  <a:lnTo>
                    <a:pt x="1075" y="11518"/>
                  </a:lnTo>
                  <a:cubicBezTo>
                    <a:pt x="398" y="13328"/>
                    <a:pt x="60" y="15278"/>
                    <a:pt x="1" y="17287"/>
                  </a:cubicBezTo>
                  <a:lnTo>
                    <a:pt x="4377" y="19654"/>
                  </a:lnTo>
                  <a:cubicBezTo>
                    <a:pt x="4715" y="20569"/>
                    <a:pt x="4874" y="21126"/>
                    <a:pt x="5212" y="22041"/>
                  </a:cubicBezTo>
                  <a:lnTo>
                    <a:pt x="2885" y="27293"/>
                  </a:lnTo>
                  <a:cubicBezTo>
                    <a:pt x="3820" y="28705"/>
                    <a:pt x="4954" y="29978"/>
                    <a:pt x="6227" y="31053"/>
                  </a:cubicBezTo>
                  <a:lnTo>
                    <a:pt x="11777" y="28705"/>
                  </a:lnTo>
                  <a:cubicBezTo>
                    <a:pt x="12692" y="29024"/>
                    <a:pt x="13229" y="29223"/>
                    <a:pt x="14164" y="29541"/>
                  </a:cubicBezTo>
                  <a:lnTo>
                    <a:pt x="17168" y="35290"/>
                  </a:lnTo>
                  <a:cubicBezTo>
                    <a:pt x="17320" y="35293"/>
                    <a:pt x="17474" y="35295"/>
                    <a:pt x="17628" y="35295"/>
                  </a:cubicBezTo>
                  <a:cubicBezTo>
                    <a:pt x="18400" y="35295"/>
                    <a:pt x="19190" y="35253"/>
                    <a:pt x="19953" y="35170"/>
                  </a:cubicBezTo>
                  <a:cubicBezTo>
                    <a:pt x="20550" y="35091"/>
                    <a:pt x="21146" y="34991"/>
                    <a:pt x="21723" y="34832"/>
                  </a:cubicBezTo>
                  <a:lnTo>
                    <a:pt x="23454" y="28546"/>
                  </a:lnTo>
                  <a:cubicBezTo>
                    <a:pt x="24270" y="28029"/>
                    <a:pt x="24767" y="27731"/>
                    <a:pt x="25602" y="27213"/>
                  </a:cubicBezTo>
                  <a:lnTo>
                    <a:pt x="31729" y="28407"/>
                  </a:lnTo>
                  <a:cubicBezTo>
                    <a:pt x="32724" y="27114"/>
                    <a:pt x="33520" y="25682"/>
                    <a:pt x="34156" y="24190"/>
                  </a:cubicBezTo>
                  <a:lnTo>
                    <a:pt x="30615" y="19316"/>
                  </a:lnTo>
                  <a:cubicBezTo>
                    <a:pt x="30735" y="18361"/>
                    <a:pt x="30794" y="17784"/>
                    <a:pt x="30914" y="16809"/>
                  </a:cubicBezTo>
                  <a:lnTo>
                    <a:pt x="34952" y="13388"/>
                  </a:lnTo>
                  <a:cubicBezTo>
                    <a:pt x="34514" y="11498"/>
                    <a:pt x="33778" y="9748"/>
                    <a:pt x="32784" y="8196"/>
                  </a:cubicBezTo>
                  <a:lnTo>
                    <a:pt x="27910" y="7957"/>
                  </a:lnTo>
                  <a:cubicBezTo>
                    <a:pt x="27234" y="7261"/>
                    <a:pt x="26816" y="6843"/>
                    <a:pt x="26140" y="6167"/>
                  </a:cubicBezTo>
                  <a:lnTo>
                    <a:pt x="26000" y="1890"/>
                  </a:lnTo>
                  <a:cubicBezTo>
                    <a:pt x="24150" y="915"/>
                    <a:pt x="22121" y="259"/>
                    <a:pt x="19993" y="0"/>
                  </a:cubicBezTo>
                  <a:close/>
                </a:path>
              </a:pathLst>
            </a:custGeom>
            <a:solidFill>
              <a:schemeClr val="accent5"/>
            </a:solidFill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8165823" y="3202330"/>
              <a:ext cx="2766" cy="21100"/>
            </a:xfrm>
            <a:custGeom>
              <a:avLst/>
              <a:gdLst/>
              <a:ahLst/>
              <a:cxnLst/>
              <a:rect l="l" t="t" r="r" b="b"/>
              <a:pathLst>
                <a:path w="81" h="618" fill="none" extrusionOk="0">
                  <a:moveTo>
                    <a:pt x="1" y="1"/>
                  </a:moveTo>
                  <a:cubicBezTo>
                    <a:pt x="1" y="1"/>
                    <a:pt x="21" y="220"/>
                    <a:pt x="80" y="618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7867659" y="3249208"/>
              <a:ext cx="304995" cy="488374"/>
            </a:xfrm>
            <a:custGeom>
              <a:avLst/>
              <a:gdLst/>
              <a:ahLst/>
              <a:cxnLst/>
              <a:rect l="l" t="t" r="r" b="b"/>
              <a:pathLst>
                <a:path w="8933" h="14304" fill="none" extrusionOk="0">
                  <a:moveTo>
                    <a:pt x="8833" y="0"/>
                  </a:moveTo>
                  <a:cubicBezTo>
                    <a:pt x="8933" y="3143"/>
                    <a:pt x="8296" y="10862"/>
                    <a:pt x="1" y="14303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7836419" y="3742290"/>
              <a:ext cx="19734" cy="7511"/>
            </a:xfrm>
            <a:custGeom>
              <a:avLst/>
              <a:gdLst/>
              <a:ahLst/>
              <a:cxnLst/>
              <a:rect l="l" t="t" r="r" b="b"/>
              <a:pathLst>
                <a:path w="578" h="220" fill="none" extrusionOk="0">
                  <a:moveTo>
                    <a:pt x="578" y="1"/>
                  </a:moveTo>
                  <a:cubicBezTo>
                    <a:pt x="379" y="60"/>
                    <a:pt x="200" y="140"/>
                    <a:pt x="1" y="219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7822864" y="3685921"/>
              <a:ext cx="75421" cy="97170"/>
            </a:xfrm>
            <a:custGeom>
              <a:avLst/>
              <a:gdLst/>
              <a:ahLst/>
              <a:cxnLst/>
              <a:rect l="l" t="t" r="r" b="b"/>
              <a:pathLst>
                <a:path w="2209" h="2846" extrusionOk="0">
                  <a:moveTo>
                    <a:pt x="995" y="0"/>
                  </a:moveTo>
                  <a:lnTo>
                    <a:pt x="0" y="1990"/>
                  </a:lnTo>
                  <a:lnTo>
                    <a:pt x="2089" y="2845"/>
                  </a:lnTo>
                  <a:lnTo>
                    <a:pt x="2208" y="2507"/>
                  </a:lnTo>
                  <a:lnTo>
                    <a:pt x="517" y="1791"/>
                  </a:lnTo>
                  <a:lnTo>
                    <a:pt x="1353" y="160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4814761" y="2375643"/>
              <a:ext cx="787189" cy="741302"/>
            </a:xfrm>
            <a:custGeom>
              <a:avLst/>
              <a:gdLst/>
              <a:ahLst/>
              <a:cxnLst/>
              <a:rect l="l" t="t" r="r" b="b"/>
              <a:pathLst>
                <a:path w="23056" h="21712" extrusionOk="0">
                  <a:moveTo>
                    <a:pt x="12195" y="3187"/>
                  </a:moveTo>
                  <a:cubicBezTo>
                    <a:pt x="12891" y="3187"/>
                    <a:pt x="13468" y="3784"/>
                    <a:pt x="13468" y="4540"/>
                  </a:cubicBezTo>
                  <a:lnTo>
                    <a:pt x="13468" y="4679"/>
                  </a:lnTo>
                  <a:cubicBezTo>
                    <a:pt x="13527" y="4659"/>
                    <a:pt x="13627" y="4659"/>
                    <a:pt x="13706" y="4659"/>
                  </a:cubicBezTo>
                  <a:cubicBezTo>
                    <a:pt x="14343" y="4659"/>
                    <a:pt x="14900" y="5196"/>
                    <a:pt x="14960" y="5873"/>
                  </a:cubicBezTo>
                  <a:cubicBezTo>
                    <a:pt x="15119" y="5773"/>
                    <a:pt x="15338" y="5694"/>
                    <a:pt x="15556" y="5694"/>
                  </a:cubicBezTo>
                  <a:cubicBezTo>
                    <a:pt x="16253" y="5694"/>
                    <a:pt x="16810" y="6290"/>
                    <a:pt x="16810" y="7046"/>
                  </a:cubicBezTo>
                  <a:cubicBezTo>
                    <a:pt x="16810" y="7345"/>
                    <a:pt x="16710" y="7643"/>
                    <a:pt x="16551" y="7862"/>
                  </a:cubicBezTo>
                  <a:cubicBezTo>
                    <a:pt x="16591" y="8021"/>
                    <a:pt x="16611" y="8141"/>
                    <a:pt x="16611" y="8280"/>
                  </a:cubicBezTo>
                  <a:cubicBezTo>
                    <a:pt x="16611" y="8956"/>
                    <a:pt x="16133" y="9533"/>
                    <a:pt x="15517" y="9613"/>
                  </a:cubicBezTo>
                  <a:cubicBezTo>
                    <a:pt x="16094" y="9613"/>
                    <a:pt x="16571" y="10070"/>
                    <a:pt x="16571" y="10647"/>
                  </a:cubicBezTo>
                  <a:cubicBezTo>
                    <a:pt x="16571" y="11224"/>
                    <a:pt x="16094" y="11701"/>
                    <a:pt x="15517" y="11701"/>
                  </a:cubicBezTo>
                  <a:lnTo>
                    <a:pt x="15517" y="11741"/>
                  </a:lnTo>
                  <a:cubicBezTo>
                    <a:pt x="15517" y="13611"/>
                    <a:pt x="14224" y="15183"/>
                    <a:pt x="12513" y="15600"/>
                  </a:cubicBezTo>
                  <a:lnTo>
                    <a:pt x="12513" y="16217"/>
                  </a:lnTo>
                  <a:lnTo>
                    <a:pt x="12712" y="16217"/>
                  </a:lnTo>
                  <a:cubicBezTo>
                    <a:pt x="14960" y="16217"/>
                    <a:pt x="16889" y="17570"/>
                    <a:pt x="17745" y="19499"/>
                  </a:cubicBezTo>
                  <a:cubicBezTo>
                    <a:pt x="17605" y="19638"/>
                    <a:pt x="17486" y="19698"/>
                    <a:pt x="17387" y="19778"/>
                  </a:cubicBezTo>
                  <a:cubicBezTo>
                    <a:pt x="16849" y="20136"/>
                    <a:pt x="16273" y="20454"/>
                    <a:pt x="15656" y="20693"/>
                  </a:cubicBezTo>
                  <a:lnTo>
                    <a:pt x="15278" y="20852"/>
                  </a:lnTo>
                  <a:cubicBezTo>
                    <a:pt x="14502" y="21111"/>
                    <a:pt x="13706" y="21349"/>
                    <a:pt x="12871" y="21449"/>
                  </a:cubicBezTo>
                  <a:cubicBezTo>
                    <a:pt x="12415" y="21504"/>
                    <a:pt x="11963" y="21532"/>
                    <a:pt x="11514" y="21532"/>
                  </a:cubicBezTo>
                  <a:cubicBezTo>
                    <a:pt x="10201" y="21532"/>
                    <a:pt x="8930" y="21297"/>
                    <a:pt x="7759" y="20852"/>
                  </a:cubicBezTo>
                  <a:lnTo>
                    <a:pt x="7400" y="20693"/>
                  </a:lnTo>
                  <a:cubicBezTo>
                    <a:pt x="6804" y="20454"/>
                    <a:pt x="6207" y="20136"/>
                    <a:pt x="5650" y="19778"/>
                  </a:cubicBezTo>
                  <a:cubicBezTo>
                    <a:pt x="5550" y="19698"/>
                    <a:pt x="5431" y="19638"/>
                    <a:pt x="5332" y="19559"/>
                  </a:cubicBezTo>
                  <a:cubicBezTo>
                    <a:pt x="6167" y="17629"/>
                    <a:pt x="8117" y="16277"/>
                    <a:pt x="10345" y="16277"/>
                  </a:cubicBezTo>
                  <a:lnTo>
                    <a:pt x="10543" y="16277"/>
                  </a:lnTo>
                  <a:lnTo>
                    <a:pt x="10543" y="15640"/>
                  </a:lnTo>
                  <a:cubicBezTo>
                    <a:pt x="8813" y="15222"/>
                    <a:pt x="7540" y="13651"/>
                    <a:pt x="7540" y="11801"/>
                  </a:cubicBezTo>
                  <a:lnTo>
                    <a:pt x="7540" y="11741"/>
                  </a:lnTo>
                  <a:cubicBezTo>
                    <a:pt x="6963" y="11741"/>
                    <a:pt x="6505" y="11264"/>
                    <a:pt x="6505" y="10707"/>
                  </a:cubicBezTo>
                  <a:cubicBezTo>
                    <a:pt x="6505" y="10130"/>
                    <a:pt x="6963" y="9652"/>
                    <a:pt x="7540" y="9652"/>
                  </a:cubicBezTo>
                  <a:lnTo>
                    <a:pt x="7540" y="9553"/>
                  </a:lnTo>
                  <a:lnTo>
                    <a:pt x="7520" y="9553"/>
                  </a:lnTo>
                  <a:cubicBezTo>
                    <a:pt x="6824" y="9553"/>
                    <a:pt x="6247" y="8956"/>
                    <a:pt x="6247" y="8220"/>
                  </a:cubicBezTo>
                  <a:cubicBezTo>
                    <a:pt x="6247" y="7961"/>
                    <a:pt x="6306" y="7743"/>
                    <a:pt x="6426" y="7544"/>
                  </a:cubicBezTo>
                  <a:cubicBezTo>
                    <a:pt x="6406" y="7424"/>
                    <a:pt x="6366" y="7285"/>
                    <a:pt x="6366" y="7166"/>
                  </a:cubicBezTo>
                  <a:cubicBezTo>
                    <a:pt x="6366" y="6430"/>
                    <a:pt x="6943" y="5833"/>
                    <a:pt x="7639" y="5833"/>
                  </a:cubicBezTo>
                  <a:cubicBezTo>
                    <a:pt x="7739" y="5833"/>
                    <a:pt x="7818" y="5833"/>
                    <a:pt x="7918" y="5853"/>
                  </a:cubicBezTo>
                  <a:lnTo>
                    <a:pt x="7918" y="5694"/>
                  </a:lnTo>
                  <a:cubicBezTo>
                    <a:pt x="7918" y="4958"/>
                    <a:pt x="8495" y="4361"/>
                    <a:pt x="9191" y="4361"/>
                  </a:cubicBezTo>
                  <a:cubicBezTo>
                    <a:pt x="9410" y="4361"/>
                    <a:pt x="9648" y="4440"/>
                    <a:pt x="9847" y="4560"/>
                  </a:cubicBezTo>
                  <a:cubicBezTo>
                    <a:pt x="10088" y="4251"/>
                    <a:pt x="10461" y="4090"/>
                    <a:pt x="10827" y="4090"/>
                  </a:cubicBezTo>
                  <a:cubicBezTo>
                    <a:pt x="10886" y="4090"/>
                    <a:pt x="10944" y="4094"/>
                    <a:pt x="11001" y="4102"/>
                  </a:cubicBezTo>
                  <a:cubicBezTo>
                    <a:pt x="11180" y="3565"/>
                    <a:pt x="11638" y="3187"/>
                    <a:pt x="12195" y="3187"/>
                  </a:cubicBezTo>
                  <a:close/>
                  <a:moveTo>
                    <a:pt x="11500" y="0"/>
                  </a:moveTo>
                  <a:cubicBezTo>
                    <a:pt x="11053" y="0"/>
                    <a:pt x="10601" y="28"/>
                    <a:pt x="10146" y="84"/>
                  </a:cubicBezTo>
                  <a:cubicBezTo>
                    <a:pt x="4218" y="840"/>
                    <a:pt x="0" y="6271"/>
                    <a:pt x="756" y="12219"/>
                  </a:cubicBezTo>
                  <a:cubicBezTo>
                    <a:pt x="1436" y="17712"/>
                    <a:pt x="6137" y="21712"/>
                    <a:pt x="11537" y="21712"/>
                  </a:cubicBezTo>
                  <a:cubicBezTo>
                    <a:pt x="11984" y="21712"/>
                    <a:pt x="12436" y="21684"/>
                    <a:pt x="12891" y="21628"/>
                  </a:cubicBezTo>
                  <a:cubicBezTo>
                    <a:pt x="18859" y="20872"/>
                    <a:pt x="23056" y="15421"/>
                    <a:pt x="22280" y="9493"/>
                  </a:cubicBezTo>
                  <a:cubicBezTo>
                    <a:pt x="21600" y="4000"/>
                    <a:pt x="16900" y="0"/>
                    <a:pt x="115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5"/>
            <p:cNvSpPr/>
            <p:nvPr/>
          </p:nvSpPr>
          <p:spPr>
            <a:xfrm>
              <a:off x="5007631" y="2954423"/>
              <a:ext cx="402813" cy="156373"/>
            </a:xfrm>
            <a:custGeom>
              <a:avLst/>
              <a:gdLst/>
              <a:ahLst/>
              <a:cxnLst/>
              <a:rect l="l" t="t" r="r" b="b"/>
              <a:pathLst>
                <a:path w="11798" h="4580" extrusionOk="0">
                  <a:moveTo>
                    <a:pt x="5869" y="3323"/>
                  </a:moveTo>
                  <a:cubicBezTo>
                    <a:pt x="6068" y="3323"/>
                    <a:pt x="6227" y="3462"/>
                    <a:pt x="6227" y="3661"/>
                  </a:cubicBezTo>
                  <a:cubicBezTo>
                    <a:pt x="6227" y="3880"/>
                    <a:pt x="6068" y="4019"/>
                    <a:pt x="5869" y="4019"/>
                  </a:cubicBezTo>
                  <a:cubicBezTo>
                    <a:pt x="5670" y="4019"/>
                    <a:pt x="5511" y="3880"/>
                    <a:pt x="5511" y="3661"/>
                  </a:cubicBezTo>
                  <a:cubicBezTo>
                    <a:pt x="5511" y="3462"/>
                    <a:pt x="5670" y="3323"/>
                    <a:pt x="5869" y="3323"/>
                  </a:cubicBezTo>
                  <a:close/>
                  <a:moveTo>
                    <a:pt x="3064" y="1"/>
                  </a:moveTo>
                  <a:cubicBezTo>
                    <a:pt x="1692" y="459"/>
                    <a:pt x="578" y="1513"/>
                    <a:pt x="1" y="2826"/>
                  </a:cubicBezTo>
                  <a:cubicBezTo>
                    <a:pt x="558" y="3204"/>
                    <a:pt x="1115" y="3502"/>
                    <a:pt x="1751" y="3741"/>
                  </a:cubicBezTo>
                  <a:lnTo>
                    <a:pt x="1751" y="2408"/>
                  </a:lnTo>
                  <a:cubicBezTo>
                    <a:pt x="1751" y="2309"/>
                    <a:pt x="1811" y="2209"/>
                    <a:pt x="1950" y="2209"/>
                  </a:cubicBezTo>
                  <a:cubicBezTo>
                    <a:pt x="2070" y="2209"/>
                    <a:pt x="2149" y="2289"/>
                    <a:pt x="2149" y="2408"/>
                  </a:cubicBezTo>
                  <a:lnTo>
                    <a:pt x="2149" y="3900"/>
                  </a:lnTo>
                  <a:cubicBezTo>
                    <a:pt x="3306" y="4345"/>
                    <a:pt x="4574" y="4580"/>
                    <a:pt x="5886" y="4580"/>
                  </a:cubicBezTo>
                  <a:cubicBezTo>
                    <a:pt x="6333" y="4580"/>
                    <a:pt x="6786" y="4552"/>
                    <a:pt x="7242" y="4497"/>
                  </a:cubicBezTo>
                  <a:cubicBezTo>
                    <a:pt x="8077" y="4397"/>
                    <a:pt x="8873" y="4178"/>
                    <a:pt x="9649" y="3900"/>
                  </a:cubicBezTo>
                  <a:lnTo>
                    <a:pt x="9649" y="2408"/>
                  </a:lnTo>
                  <a:cubicBezTo>
                    <a:pt x="9649" y="2309"/>
                    <a:pt x="9728" y="2209"/>
                    <a:pt x="9848" y="2209"/>
                  </a:cubicBezTo>
                  <a:cubicBezTo>
                    <a:pt x="9967" y="2209"/>
                    <a:pt x="10047" y="2289"/>
                    <a:pt x="10047" y="2408"/>
                  </a:cubicBezTo>
                  <a:lnTo>
                    <a:pt x="10047" y="3741"/>
                  </a:lnTo>
                  <a:cubicBezTo>
                    <a:pt x="10663" y="3502"/>
                    <a:pt x="11240" y="3184"/>
                    <a:pt x="11797" y="2826"/>
                  </a:cubicBezTo>
                  <a:cubicBezTo>
                    <a:pt x="11161" y="1493"/>
                    <a:pt x="10067" y="459"/>
                    <a:pt x="8674" y="1"/>
                  </a:cubicBezTo>
                  <a:cubicBezTo>
                    <a:pt x="8575" y="1453"/>
                    <a:pt x="7361" y="2607"/>
                    <a:pt x="5869" y="2607"/>
                  </a:cubicBezTo>
                  <a:cubicBezTo>
                    <a:pt x="4377" y="2607"/>
                    <a:pt x="3164" y="1433"/>
                    <a:pt x="3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5"/>
            <p:cNvSpPr/>
            <p:nvPr/>
          </p:nvSpPr>
          <p:spPr>
            <a:xfrm>
              <a:off x="5149594" y="2944932"/>
              <a:ext cx="116836" cy="52340"/>
            </a:xfrm>
            <a:custGeom>
              <a:avLst/>
              <a:gdLst/>
              <a:ahLst/>
              <a:cxnLst/>
              <a:rect l="l" t="t" r="r" b="b"/>
              <a:pathLst>
                <a:path w="3422" h="1533" extrusionOk="0">
                  <a:moveTo>
                    <a:pt x="538" y="0"/>
                  </a:moveTo>
                  <a:cubicBezTo>
                    <a:pt x="339" y="0"/>
                    <a:pt x="179" y="0"/>
                    <a:pt x="0" y="20"/>
                  </a:cubicBezTo>
                  <a:cubicBezTo>
                    <a:pt x="100" y="876"/>
                    <a:pt x="836" y="1532"/>
                    <a:pt x="1711" y="1532"/>
                  </a:cubicBezTo>
                  <a:cubicBezTo>
                    <a:pt x="2587" y="1532"/>
                    <a:pt x="3323" y="856"/>
                    <a:pt x="3422" y="20"/>
                  </a:cubicBezTo>
                  <a:cubicBezTo>
                    <a:pt x="3263" y="0"/>
                    <a:pt x="3064" y="0"/>
                    <a:pt x="2885" y="0"/>
                  </a:cubicBezTo>
                  <a:lnTo>
                    <a:pt x="2666" y="0"/>
                  </a:lnTo>
                  <a:cubicBezTo>
                    <a:pt x="2587" y="438"/>
                    <a:pt x="2189" y="796"/>
                    <a:pt x="1711" y="796"/>
                  </a:cubicBezTo>
                  <a:cubicBezTo>
                    <a:pt x="1234" y="796"/>
                    <a:pt x="836" y="438"/>
                    <a:pt x="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5124465" y="2947663"/>
              <a:ext cx="166445" cy="82864"/>
            </a:xfrm>
            <a:custGeom>
              <a:avLst/>
              <a:gdLst/>
              <a:ahLst/>
              <a:cxnLst/>
              <a:rect l="l" t="t" r="r" b="b"/>
              <a:pathLst>
                <a:path w="4875" h="2427" extrusionOk="0">
                  <a:moveTo>
                    <a:pt x="358" y="0"/>
                  </a:moveTo>
                  <a:cubicBezTo>
                    <a:pt x="239" y="20"/>
                    <a:pt x="100" y="40"/>
                    <a:pt x="0" y="60"/>
                  </a:cubicBezTo>
                  <a:cubicBezTo>
                    <a:pt x="60" y="1373"/>
                    <a:pt x="1134" y="2427"/>
                    <a:pt x="2447" y="2427"/>
                  </a:cubicBezTo>
                  <a:cubicBezTo>
                    <a:pt x="3760" y="2427"/>
                    <a:pt x="4834" y="1373"/>
                    <a:pt x="4874" y="60"/>
                  </a:cubicBezTo>
                  <a:cubicBezTo>
                    <a:pt x="4755" y="40"/>
                    <a:pt x="4655" y="20"/>
                    <a:pt x="4536" y="0"/>
                  </a:cubicBezTo>
                  <a:cubicBezTo>
                    <a:pt x="4417" y="1034"/>
                    <a:pt x="3521" y="1830"/>
                    <a:pt x="2447" y="1830"/>
                  </a:cubicBezTo>
                  <a:cubicBezTo>
                    <a:pt x="1373" y="1830"/>
                    <a:pt x="478" y="1034"/>
                    <a:pt x="3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5240617" y="2932026"/>
              <a:ext cx="179999" cy="118201"/>
            </a:xfrm>
            <a:custGeom>
              <a:avLst/>
              <a:gdLst/>
              <a:ahLst/>
              <a:cxnLst/>
              <a:rect l="l" t="t" r="r" b="b"/>
              <a:pathLst>
                <a:path w="5272" h="3462" extrusionOk="0">
                  <a:moveTo>
                    <a:pt x="20" y="1"/>
                  </a:moveTo>
                  <a:lnTo>
                    <a:pt x="20" y="219"/>
                  </a:lnTo>
                  <a:cubicBezTo>
                    <a:pt x="20" y="279"/>
                    <a:pt x="20" y="319"/>
                    <a:pt x="0" y="378"/>
                  </a:cubicBezTo>
                  <a:lnTo>
                    <a:pt x="219" y="378"/>
                  </a:lnTo>
                  <a:cubicBezTo>
                    <a:pt x="418" y="378"/>
                    <a:pt x="597" y="378"/>
                    <a:pt x="756" y="398"/>
                  </a:cubicBezTo>
                  <a:cubicBezTo>
                    <a:pt x="756" y="319"/>
                    <a:pt x="796" y="259"/>
                    <a:pt x="796" y="180"/>
                  </a:cubicBezTo>
                  <a:lnTo>
                    <a:pt x="1154" y="180"/>
                  </a:lnTo>
                  <a:cubicBezTo>
                    <a:pt x="1154" y="279"/>
                    <a:pt x="1154" y="339"/>
                    <a:pt x="1134" y="438"/>
                  </a:cubicBezTo>
                  <a:cubicBezTo>
                    <a:pt x="1253" y="478"/>
                    <a:pt x="1393" y="498"/>
                    <a:pt x="1492" y="518"/>
                  </a:cubicBezTo>
                  <a:lnTo>
                    <a:pt x="1492" y="418"/>
                  </a:lnTo>
                  <a:cubicBezTo>
                    <a:pt x="1492" y="319"/>
                    <a:pt x="1552" y="219"/>
                    <a:pt x="1691" y="219"/>
                  </a:cubicBezTo>
                  <a:cubicBezTo>
                    <a:pt x="1810" y="219"/>
                    <a:pt x="1890" y="299"/>
                    <a:pt x="1890" y="418"/>
                  </a:cubicBezTo>
                  <a:lnTo>
                    <a:pt x="1890" y="617"/>
                  </a:lnTo>
                  <a:cubicBezTo>
                    <a:pt x="3243" y="1095"/>
                    <a:pt x="4376" y="2129"/>
                    <a:pt x="4933" y="3462"/>
                  </a:cubicBezTo>
                  <a:cubicBezTo>
                    <a:pt x="5033" y="3382"/>
                    <a:pt x="5172" y="3303"/>
                    <a:pt x="5272" y="3223"/>
                  </a:cubicBezTo>
                  <a:cubicBezTo>
                    <a:pt x="4396" y="1353"/>
                    <a:pt x="2447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4997456" y="2932709"/>
              <a:ext cx="179351" cy="120250"/>
            </a:xfrm>
            <a:custGeom>
              <a:avLst/>
              <a:gdLst/>
              <a:ahLst/>
              <a:cxnLst/>
              <a:rect l="l" t="t" r="r" b="b"/>
              <a:pathLst>
                <a:path w="5253" h="3522" extrusionOk="0">
                  <a:moveTo>
                    <a:pt x="5033" y="0"/>
                  </a:moveTo>
                  <a:cubicBezTo>
                    <a:pt x="2785" y="0"/>
                    <a:pt x="856" y="1353"/>
                    <a:pt x="0" y="3283"/>
                  </a:cubicBezTo>
                  <a:cubicBezTo>
                    <a:pt x="100" y="3362"/>
                    <a:pt x="199" y="3442"/>
                    <a:pt x="319" y="3521"/>
                  </a:cubicBezTo>
                  <a:cubicBezTo>
                    <a:pt x="876" y="2129"/>
                    <a:pt x="1990" y="1095"/>
                    <a:pt x="3362" y="637"/>
                  </a:cubicBezTo>
                  <a:lnTo>
                    <a:pt x="3362" y="438"/>
                  </a:lnTo>
                  <a:cubicBezTo>
                    <a:pt x="3362" y="339"/>
                    <a:pt x="3442" y="239"/>
                    <a:pt x="3561" y="239"/>
                  </a:cubicBezTo>
                  <a:cubicBezTo>
                    <a:pt x="3681" y="239"/>
                    <a:pt x="3760" y="299"/>
                    <a:pt x="3760" y="438"/>
                  </a:cubicBezTo>
                  <a:lnTo>
                    <a:pt x="3760" y="538"/>
                  </a:lnTo>
                  <a:cubicBezTo>
                    <a:pt x="3880" y="498"/>
                    <a:pt x="3979" y="478"/>
                    <a:pt x="4098" y="458"/>
                  </a:cubicBezTo>
                  <a:cubicBezTo>
                    <a:pt x="4098" y="358"/>
                    <a:pt x="4078" y="279"/>
                    <a:pt x="4078" y="179"/>
                  </a:cubicBezTo>
                  <a:lnTo>
                    <a:pt x="4456" y="179"/>
                  </a:lnTo>
                  <a:cubicBezTo>
                    <a:pt x="4456" y="259"/>
                    <a:pt x="4456" y="339"/>
                    <a:pt x="4476" y="398"/>
                  </a:cubicBezTo>
                  <a:cubicBezTo>
                    <a:pt x="4655" y="378"/>
                    <a:pt x="4854" y="378"/>
                    <a:pt x="5033" y="378"/>
                  </a:cubicBezTo>
                  <a:lnTo>
                    <a:pt x="5252" y="378"/>
                  </a:lnTo>
                  <a:cubicBezTo>
                    <a:pt x="5252" y="339"/>
                    <a:pt x="5232" y="279"/>
                    <a:pt x="5232" y="239"/>
                  </a:cubicBezTo>
                  <a:lnTo>
                    <a:pt x="52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5188311" y="2912326"/>
              <a:ext cx="39435" cy="46229"/>
            </a:xfrm>
            <a:custGeom>
              <a:avLst/>
              <a:gdLst/>
              <a:ahLst/>
              <a:cxnLst/>
              <a:rect l="l" t="t" r="r" b="b"/>
              <a:pathLst>
                <a:path w="1155" h="1354" extrusionOk="0">
                  <a:moveTo>
                    <a:pt x="0" y="1"/>
                  </a:moveTo>
                  <a:lnTo>
                    <a:pt x="0" y="776"/>
                  </a:lnTo>
                  <a:cubicBezTo>
                    <a:pt x="0" y="1095"/>
                    <a:pt x="259" y="1353"/>
                    <a:pt x="577" y="1353"/>
                  </a:cubicBezTo>
                  <a:cubicBezTo>
                    <a:pt x="896" y="1353"/>
                    <a:pt x="1154" y="1095"/>
                    <a:pt x="1154" y="776"/>
                  </a:cubicBezTo>
                  <a:lnTo>
                    <a:pt x="1154" y="1"/>
                  </a:lnTo>
                  <a:cubicBezTo>
                    <a:pt x="955" y="40"/>
                    <a:pt x="776" y="60"/>
                    <a:pt x="577" y="60"/>
                  </a:cubicBezTo>
                  <a:cubicBezTo>
                    <a:pt x="378" y="60"/>
                    <a:pt x="179" y="4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5176088" y="2909629"/>
              <a:ext cx="65895" cy="61832"/>
            </a:xfrm>
            <a:custGeom>
              <a:avLst/>
              <a:gdLst/>
              <a:ahLst/>
              <a:cxnLst/>
              <a:rect l="l" t="t" r="r" b="b"/>
              <a:pathLst>
                <a:path w="1930" h="1811" extrusionOk="0">
                  <a:moveTo>
                    <a:pt x="40" y="0"/>
                  </a:moveTo>
                  <a:lnTo>
                    <a:pt x="40" y="637"/>
                  </a:lnTo>
                  <a:lnTo>
                    <a:pt x="40" y="855"/>
                  </a:lnTo>
                  <a:lnTo>
                    <a:pt x="0" y="855"/>
                  </a:lnTo>
                  <a:cubicBezTo>
                    <a:pt x="0" y="915"/>
                    <a:pt x="0" y="955"/>
                    <a:pt x="20" y="995"/>
                  </a:cubicBezTo>
                  <a:cubicBezTo>
                    <a:pt x="80" y="1452"/>
                    <a:pt x="498" y="1810"/>
                    <a:pt x="955" y="1810"/>
                  </a:cubicBezTo>
                  <a:cubicBezTo>
                    <a:pt x="1433" y="1810"/>
                    <a:pt x="1830" y="1452"/>
                    <a:pt x="1910" y="995"/>
                  </a:cubicBezTo>
                  <a:cubicBezTo>
                    <a:pt x="1910" y="955"/>
                    <a:pt x="1930" y="895"/>
                    <a:pt x="1930" y="855"/>
                  </a:cubicBezTo>
                  <a:lnTo>
                    <a:pt x="1930" y="637"/>
                  </a:lnTo>
                  <a:lnTo>
                    <a:pt x="1930" y="0"/>
                  </a:lnTo>
                  <a:lnTo>
                    <a:pt x="1552" y="80"/>
                  </a:lnTo>
                  <a:lnTo>
                    <a:pt x="1552" y="855"/>
                  </a:lnTo>
                  <a:cubicBezTo>
                    <a:pt x="1552" y="1174"/>
                    <a:pt x="1313" y="1432"/>
                    <a:pt x="975" y="1432"/>
                  </a:cubicBezTo>
                  <a:cubicBezTo>
                    <a:pt x="657" y="1432"/>
                    <a:pt x="418" y="1174"/>
                    <a:pt x="418" y="855"/>
                  </a:cubicBezTo>
                  <a:lnTo>
                    <a:pt x="418" y="8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5086431" y="2670530"/>
              <a:ext cx="246577" cy="230291"/>
            </a:xfrm>
            <a:custGeom>
              <a:avLst/>
              <a:gdLst/>
              <a:ahLst/>
              <a:cxnLst/>
              <a:rect l="l" t="t" r="r" b="b"/>
              <a:pathLst>
                <a:path w="7222" h="6745" extrusionOk="0">
                  <a:moveTo>
                    <a:pt x="1305" y="1309"/>
                  </a:moveTo>
                  <a:cubicBezTo>
                    <a:pt x="1321" y="1309"/>
                    <a:pt x="1337" y="1311"/>
                    <a:pt x="1353" y="1314"/>
                  </a:cubicBezTo>
                  <a:lnTo>
                    <a:pt x="2427" y="1632"/>
                  </a:lnTo>
                  <a:cubicBezTo>
                    <a:pt x="2527" y="1672"/>
                    <a:pt x="2567" y="1771"/>
                    <a:pt x="2547" y="1871"/>
                  </a:cubicBezTo>
                  <a:cubicBezTo>
                    <a:pt x="2527" y="1950"/>
                    <a:pt x="2447" y="1990"/>
                    <a:pt x="2368" y="1990"/>
                  </a:cubicBezTo>
                  <a:lnTo>
                    <a:pt x="2328" y="1990"/>
                  </a:lnTo>
                  <a:lnTo>
                    <a:pt x="1254" y="1672"/>
                  </a:lnTo>
                  <a:cubicBezTo>
                    <a:pt x="1154" y="1632"/>
                    <a:pt x="1095" y="1552"/>
                    <a:pt x="1134" y="1453"/>
                  </a:cubicBezTo>
                  <a:cubicBezTo>
                    <a:pt x="1151" y="1353"/>
                    <a:pt x="1223" y="1309"/>
                    <a:pt x="1305" y="1309"/>
                  </a:cubicBezTo>
                  <a:close/>
                  <a:moveTo>
                    <a:pt x="5840" y="1510"/>
                  </a:moveTo>
                  <a:cubicBezTo>
                    <a:pt x="5928" y="1510"/>
                    <a:pt x="6010" y="1583"/>
                    <a:pt x="6028" y="1672"/>
                  </a:cubicBezTo>
                  <a:cubicBezTo>
                    <a:pt x="6028" y="1771"/>
                    <a:pt x="5968" y="1871"/>
                    <a:pt x="5849" y="1891"/>
                  </a:cubicBezTo>
                  <a:lnTo>
                    <a:pt x="4755" y="2109"/>
                  </a:lnTo>
                  <a:lnTo>
                    <a:pt x="4735" y="2109"/>
                  </a:lnTo>
                  <a:cubicBezTo>
                    <a:pt x="4635" y="2109"/>
                    <a:pt x="4556" y="2070"/>
                    <a:pt x="4556" y="1970"/>
                  </a:cubicBezTo>
                  <a:cubicBezTo>
                    <a:pt x="4536" y="1871"/>
                    <a:pt x="4616" y="1771"/>
                    <a:pt x="4695" y="1751"/>
                  </a:cubicBezTo>
                  <a:lnTo>
                    <a:pt x="5809" y="1513"/>
                  </a:lnTo>
                  <a:cubicBezTo>
                    <a:pt x="5819" y="1511"/>
                    <a:pt x="5830" y="1510"/>
                    <a:pt x="5840" y="1510"/>
                  </a:cubicBezTo>
                  <a:close/>
                  <a:moveTo>
                    <a:pt x="3581" y="2169"/>
                  </a:moveTo>
                  <a:cubicBezTo>
                    <a:pt x="3720" y="2169"/>
                    <a:pt x="3780" y="2249"/>
                    <a:pt x="3780" y="2368"/>
                  </a:cubicBezTo>
                  <a:lnTo>
                    <a:pt x="3780" y="3681"/>
                  </a:lnTo>
                  <a:cubicBezTo>
                    <a:pt x="3780" y="3780"/>
                    <a:pt x="3720" y="3880"/>
                    <a:pt x="3581" y="3880"/>
                  </a:cubicBezTo>
                  <a:cubicBezTo>
                    <a:pt x="3462" y="3880"/>
                    <a:pt x="3382" y="3800"/>
                    <a:pt x="3382" y="3681"/>
                  </a:cubicBezTo>
                  <a:lnTo>
                    <a:pt x="3382" y="2368"/>
                  </a:lnTo>
                  <a:cubicBezTo>
                    <a:pt x="3382" y="2269"/>
                    <a:pt x="3462" y="2169"/>
                    <a:pt x="3581" y="2169"/>
                  </a:cubicBezTo>
                  <a:close/>
                  <a:moveTo>
                    <a:pt x="4675" y="4556"/>
                  </a:moveTo>
                  <a:cubicBezTo>
                    <a:pt x="4795" y="4556"/>
                    <a:pt x="4874" y="4636"/>
                    <a:pt x="4874" y="4755"/>
                  </a:cubicBezTo>
                  <a:cubicBezTo>
                    <a:pt x="4834" y="5292"/>
                    <a:pt x="4257" y="5730"/>
                    <a:pt x="3561" y="5730"/>
                  </a:cubicBezTo>
                  <a:cubicBezTo>
                    <a:pt x="2865" y="5730"/>
                    <a:pt x="2288" y="5272"/>
                    <a:pt x="2288" y="4755"/>
                  </a:cubicBezTo>
                  <a:cubicBezTo>
                    <a:pt x="2288" y="4656"/>
                    <a:pt x="2368" y="4556"/>
                    <a:pt x="2487" y="4556"/>
                  </a:cubicBezTo>
                  <a:cubicBezTo>
                    <a:pt x="2626" y="4556"/>
                    <a:pt x="2686" y="4636"/>
                    <a:pt x="2686" y="4755"/>
                  </a:cubicBezTo>
                  <a:cubicBezTo>
                    <a:pt x="2686" y="5073"/>
                    <a:pt x="3084" y="5352"/>
                    <a:pt x="3581" y="5352"/>
                  </a:cubicBezTo>
                  <a:cubicBezTo>
                    <a:pt x="4078" y="5352"/>
                    <a:pt x="4476" y="5073"/>
                    <a:pt x="4476" y="4755"/>
                  </a:cubicBezTo>
                  <a:cubicBezTo>
                    <a:pt x="4476" y="4656"/>
                    <a:pt x="4556" y="4556"/>
                    <a:pt x="4675" y="4556"/>
                  </a:cubicBezTo>
                  <a:close/>
                  <a:moveTo>
                    <a:pt x="100" y="1"/>
                  </a:moveTo>
                  <a:lnTo>
                    <a:pt x="0" y="299"/>
                  </a:lnTo>
                  <a:lnTo>
                    <a:pt x="0" y="319"/>
                  </a:lnTo>
                  <a:lnTo>
                    <a:pt x="0" y="419"/>
                  </a:lnTo>
                  <a:lnTo>
                    <a:pt x="0" y="1015"/>
                  </a:lnTo>
                  <a:lnTo>
                    <a:pt x="0" y="3084"/>
                  </a:lnTo>
                  <a:lnTo>
                    <a:pt x="0" y="3144"/>
                  </a:lnTo>
                  <a:cubicBezTo>
                    <a:pt x="0" y="5133"/>
                    <a:pt x="1632" y="6744"/>
                    <a:pt x="3621" y="6744"/>
                  </a:cubicBezTo>
                  <a:cubicBezTo>
                    <a:pt x="5610" y="6744"/>
                    <a:pt x="7221" y="5133"/>
                    <a:pt x="7221" y="3144"/>
                  </a:cubicBezTo>
                  <a:lnTo>
                    <a:pt x="7221" y="3084"/>
                  </a:lnTo>
                  <a:lnTo>
                    <a:pt x="7221" y="1015"/>
                  </a:lnTo>
                  <a:lnTo>
                    <a:pt x="7221" y="976"/>
                  </a:lnTo>
                  <a:lnTo>
                    <a:pt x="7162" y="976"/>
                  </a:lnTo>
                  <a:cubicBezTo>
                    <a:pt x="7042" y="856"/>
                    <a:pt x="6943" y="617"/>
                    <a:pt x="6844" y="359"/>
                  </a:cubicBezTo>
                  <a:cubicBezTo>
                    <a:pt x="6804" y="259"/>
                    <a:pt x="6744" y="80"/>
                    <a:pt x="6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5343829" y="2706550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5071477" y="2776508"/>
              <a:ext cx="271706" cy="137902"/>
            </a:xfrm>
            <a:custGeom>
              <a:avLst/>
              <a:gdLst/>
              <a:ahLst/>
              <a:cxnLst/>
              <a:rect l="l" t="t" r="r" b="b"/>
              <a:pathLst>
                <a:path w="7958" h="4039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1930"/>
                    <a:pt x="1294" y="3481"/>
                    <a:pt x="3005" y="3919"/>
                  </a:cubicBezTo>
                  <a:cubicBezTo>
                    <a:pt x="3184" y="3959"/>
                    <a:pt x="3303" y="3979"/>
                    <a:pt x="3422" y="3979"/>
                  </a:cubicBezTo>
                  <a:cubicBezTo>
                    <a:pt x="3621" y="4018"/>
                    <a:pt x="3800" y="4038"/>
                    <a:pt x="3999" y="4038"/>
                  </a:cubicBezTo>
                  <a:cubicBezTo>
                    <a:pt x="4198" y="4038"/>
                    <a:pt x="4397" y="4018"/>
                    <a:pt x="4576" y="3979"/>
                  </a:cubicBezTo>
                  <a:lnTo>
                    <a:pt x="4954" y="3919"/>
                  </a:lnTo>
                  <a:cubicBezTo>
                    <a:pt x="6685" y="3481"/>
                    <a:pt x="7958" y="1930"/>
                    <a:pt x="7958" y="60"/>
                  </a:cubicBezTo>
                  <a:lnTo>
                    <a:pt x="7958" y="0"/>
                  </a:lnTo>
                  <a:lnTo>
                    <a:pt x="7580" y="0"/>
                  </a:lnTo>
                  <a:lnTo>
                    <a:pt x="7580" y="60"/>
                  </a:lnTo>
                  <a:cubicBezTo>
                    <a:pt x="7580" y="2049"/>
                    <a:pt x="5969" y="3660"/>
                    <a:pt x="3979" y="3660"/>
                  </a:cubicBezTo>
                  <a:cubicBezTo>
                    <a:pt x="1990" y="3660"/>
                    <a:pt x="359" y="2049"/>
                    <a:pt x="359" y="60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5072159" y="2682070"/>
              <a:ext cx="12940" cy="24514"/>
            </a:xfrm>
            <a:custGeom>
              <a:avLst/>
              <a:gdLst/>
              <a:ahLst/>
              <a:cxnLst/>
              <a:rect l="l" t="t" r="r" b="b"/>
              <a:pathLst>
                <a:path w="379" h="718" extrusionOk="0">
                  <a:moveTo>
                    <a:pt x="379" y="1"/>
                  </a:moveTo>
                  <a:cubicBezTo>
                    <a:pt x="279" y="359"/>
                    <a:pt x="180" y="578"/>
                    <a:pt x="1" y="618"/>
                  </a:cubicBezTo>
                  <a:lnTo>
                    <a:pt x="1" y="717"/>
                  </a:lnTo>
                  <a:lnTo>
                    <a:pt x="379" y="717"/>
                  </a:lnTo>
                  <a:lnTo>
                    <a:pt x="379" y="120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5330924" y="2703819"/>
              <a:ext cx="4814" cy="2766"/>
            </a:xfrm>
            <a:custGeom>
              <a:avLst/>
              <a:gdLst/>
              <a:ahLst/>
              <a:cxnLst/>
              <a:rect l="l" t="t" r="r" b="b"/>
              <a:pathLst>
                <a:path w="141" h="81" extrusionOk="0">
                  <a:moveTo>
                    <a:pt x="1" y="1"/>
                  </a:moveTo>
                  <a:lnTo>
                    <a:pt x="1" y="80"/>
                  </a:lnTo>
                  <a:lnTo>
                    <a:pt x="140" y="80"/>
                  </a:lnTo>
                  <a:cubicBezTo>
                    <a:pt x="80" y="40"/>
                    <a:pt x="60" y="2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>
              <a:off x="5049079" y="2718773"/>
              <a:ext cx="23114" cy="46195"/>
            </a:xfrm>
            <a:custGeom>
              <a:avLst/>
              <a:gdLst/>
              <a:ahLst/>
              <a:cxnLst/>
              <a:rect l="l" t="t" r="r" b="b"/>
              <a:pathLst>
                <a:path w="677" h="1353" extrusionOk="0">
                  <a:moveTo>
                    <a:pt x="677" y="0"/>
                  </a:moveTo>
                  <a:cubicBezTo>
                    <a:pt x="299" y="0"/>
                    <a:pt x="0" y="299"/>
                    <a:pt x="0" y="677"/>
                  </a:cubicBezTo>
                  <a:cubicBezTo>
                    <a:pt x="0" y="1055"/>
                    <a:pt x="299" y="1353"/>
                    <a:pt x="677" y="1353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>
              <a:off x="5036856" y="2706550"/>
              <a:ext cx="48243" cy="71324"/>
            </a:xfrm>
            <a:custGeom>
              <a:avLst/>
              <a:gdLst/>
              <a:ahLst/>
              <a:cxnLst/>
              <a:rect l="l" t="t" r="r" b="b"/>
              <a:pathLst>
                <a:path w="1413" h="2089" extrusionOk="0">
                  <a:moveTo>
                    <a:pt x="1035" y="358"/>
                  </a:moveTo>
                  <a:lnTo>
                    <a:pt x="1035" y="1691"/>
                  </a:lnTo>
                  <a:cubicBezTo>
                    <a:pt x="657" y="1691"/>
                    <a:pt x="358" y="1393"/>
                    <a:pt x="358" y="1035"/>
                  </a:cubicBezTo>
                  <a:cubicBezTo>
                    <a:pt x="358" y="657"/>
                    <a:pt x="657" y="358"/>
                    <a:pt x="1035" y="358"/>
                  </a:cubicBezTo>
                  <a:close/>
                  <a:moveTo>
                    <a:pt x="1035" y="0"/>
                  </a:moveTo>
                  <a:cubicBezTo>
                    <a:pt x="458" y="0"/>
                    <a:pt x="0" y="458"/>
                    <a:pt x="0" y="1035"/>
                  </a:cubicBezTo>
                  <a:cubicBezTo>
                    <a:pt x="0" y="1611"/>
                    <a:pt x="458" y="2089"/>
                    <a:pt x="1035" y="2089"/>
                  </a:cubicBezTo>
                  <a:lnTo>
                    <a:pt x="1413" y="2089"/>
                  </a:lnTo>
                  <a:lnTo>
                    <a:pt x="1413" y="204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5"/>
            <p:cNvSpPr/>
            <p:nvPr/>
          </p:nvSpPr>
          <p:spPr>
            <a:xfrm>
              <a:off x="5343829" y="2718773"/>
              <a:ext cx="23149" cy="45546"/>
            </a:xfrm>
            <a:custGeom>
              <a:avLst/>
              <a:gdLst/>
              <a:ahLst/>
              <a:cxnLst/>
              <a:rect l="l" t="t" r="r" b="b"/>
              <a:pathLst>
                <a:path w="678" h="1334" extrusionOk="0">
                  <a:moveTo>
                    <a:pt x="1" y="0"/>
                  </a:moveTo>
                  <a:lnTo>
                    <a:pt x="1" y="1333"/>
                  </a:lnTo>
                  <a:cubicBezTo>
                    <a:pt x="379" y="1333"/>
                    <a:pt x="677" y="1035"/>
                    <a:pt x="677" y="657"/>
                  </a:cubicBezTo>
                  <a:cubicBezTo>
                    <a:pt x="677" y="299"/>
                    <a:pt x="37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5"/>
            <p:cNvSpPr/>
            <p:nvPr/>
          </p:nvSpPr>
          <p:spPr>
            <a:xfrm>
              <a:off x="5330924" y="2704502"/>
              <a:ext cx="48960" cy="71358"/>
            </a:xfrm>
            <a:custGeom>
              <a:avLst/>
              <a:gdLst/>
              <a:ahLst/>
              <a:cxnLst/>
              <a:rect l="l" t="t" r="r" b="b"/>
              <a:pathLst>
                <a:path w="1434" h="2090" extrusionOk="0">
                  <a:moveTo>
                    <a:pt x="379" y="418"/>
                  </a:moveTo>
                  <a:cubicBezTo>
                    <a:pt x="757" y="418"/>
                    <a:pt x="1055" y="717"/>
                    <a:pt x="1055" y="1095"/>
                  </a:cubicBezTo>
                  <a:cubicBezTo>
                    <a:pt x="1055" y="1453"/>
                    <a:pt x="757" y="1751"/>
                    <a:pt x="379" y="1751"/>
                  </a:cubicBezTo>
                  <a:lnTo>
                    <a:pt x="379" y="418"/>
                  </a:lnTo>
                  <a:close/>
                  <a:moveTo>
                    <a:pt x="379" y="0"/>
                  </a:moveTo>
                  <a:cubicBezTo>
                    <a:pt x="339" y="60"/>
                    <a:pt x="259" y="60"/>
                    <a:pt x="200" y="60"/>
                  </a:cubicBezTo>
                  <a:cubicBezTo>
                    <a:pt x="180" y="60"/>
                    <a:pt x="160" y="60"/>
                    <a:pt x="140" y="20"/>
                  </a:cubicBezTo>
                  <a:lnTo>
                    <a:pt x="1" y="20"/>
                  </a:lnTo>
                  <a:lnTo>
                    <a:pt x="1" y="2089"/>
                  </a:lnTo>
                  <a:lnTo>
                    <a:pt x="379" y="2089"/>
                  </a:lnTo>
                  <a:cubicBezTo>
                    <a:pt x="956" y="2089"/>
                    <a:pt x="1433" y="1612"/>
                    <a:pt x="1433" y="1055"/>
                  </a:cubicBezTo>
                  <a:cubicBezTo>
                    <a:pt x="1433" y="478"/>
                    <a:pt x="956" y="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5"/>
            <p:cNvSpPr/>
            <p:nvPr/>
          </p:nvSpPr>
          <p:spPr>
            <a:xfrm>
              <a:off x="5067414" y="3030492"/>
              <a:ext cx="12257" cy="57769"/>
            </a:xfrm>
            <a:custGeom>
              <a:avLst/>
              <a:gdLst/>
              <a:ahLst/>
              <a:cxnLst/>
              <a:rect l="l" t="t" r="r" b="b"/>
              <a:pathLst>
                <a:path w="359" h="1692" extrusionOk="0">
                  <a:moveTo>
                    <a:pt x="199" y="1"/>
                  </a:moveTo>
                  <a:cubicBezTo>
                    <a:pt x="100" y="1"/>
                    <a:pt x="0" y="81"/>
                    <a:pt x="0" y="200"/>
                  </a:cubicBezTo>
                  <a:lnTo>
                    <a:pt x="0" y="1553"/>
                  </a:lnTo>
                  <a:lnTo>
                    <a:pt x="359" y="1692"/>
                  </a:lnTo>
                  <a:lnTo>
                    <a:pt x="359" y="200"/>
                  </a:lnTo>
                  <a:cubicBezTo>
                    <a:pt x="359" y="81"/>
                    <a:pt x="29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5"/>
            <p:cNvSpPr/>
            <p:nvPr/>
          </p:nvSpPr>
          <p:spPr>
            <a:xfrm>
              <a:off x="5336352" y="3030492"/>
              <a:ext cx="12940" cy="57769"/>
            </a:xfrm>
            <a:custGeom>
              <a:avLst/>
              <a:gdLst/>
              <a:ahLst/>
              <a:cxnLst/>
              <a:rect l="l" t="t" r="r" b="b"/>
              <a:pathLst>
                <a:path w="379" h="1692" extrusionOk="0">
                  <a:moveTo>
                    <a:pt x="200" y="1"/>
                  </a:moveTo>
                  <a:cubicBezTo>
                    <a:pt x="100" y="1"/>
                    <a:pt x="1" y="81"/>
                    <a:pt x="1" y="200"/>
                  </a:cubicBezTo>
                  <a:lnTo>
                    <a:pt x="1" y="1692"/>
                  </a:lnTo>
                  <a:lnTo>
                    <a:pt x="379" y="1553"/>
                  </a:lnTo>
                  <a:lnTo>
                    <a:pt x="379" y="200"/>
                  </a:lnTo>
                  <a:cubicBezTo>
                    <a:pt x="379" y="81"/>
                    <a:pt x="299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5"/>
            <p:cNvSpPr/>
            <p:nvPr/>
          </p:nvSpPr>
          <p:spPr>
            <a:xfrm>
              <a:off x="5136005" y="2938137"/>
              <a:ext cx="144013" cy="72041"/>
            </a:xfrm>
            <a:custGeom>
              <a:avLst/>
              <a:gdLst/>
              <a:ahLst/>
              <a:cxnLst/>
              <a:rect l="l" t="t" r="r" b="b"/>
              <a:pathLst>
                <a:path w="4218" h="2110" extrusionOk="0">
                  <a:moveTo>
                    <a:pt x="1" y="1"/>
                  </a:moveTo>
                  <a:cubicBezTo>
                    <a:pt x="1" y="100"/>
                    <a:pt x="1" y="180"/>
                    <a:pt x="20" y="279"/>
                  </a:cubicBezTo>
                  <a:cubicBezTo>
                    <a:pt x="140" y="1313"/>
                    <a:pt x="1035" y="2109"/>
                    <a:pt x="2109" y="2109"/>
                  </a:cubicBezTo>
                  <a:cubicBezTo>
                    <a:pt x="3183" y="2109"/>
                    <a:pt x="4079" y="1313"/>
                    <a:pt x="4198" y="279"/>
                  </a:cubicBezTo>
                  <a:cubicBezTo>
                    <a:pt x="4198" y="160"/>
                    <a:pt x="4218" y="100"/>
                    <a:pt x="4218" y="1"/>
                  </a:cubicBezTo>
                  <a:lnTo>
                    <a:pt x="3860" y="1"/>
                  </a:lnTo>
                  <a:cubicBezTo>
                    <a:pt x="3860" y="80"/>
                    <a:pt x="3860" y="140"/>
                    <a:pt x="3820" y="219"/>
                  </a:cubicBezTo>
                  <a:cubicBezTo>
                    <a:pt x="3721" y="1075"/>
                    <a:pt x="3004" y="1731"/>
                    <a:pt x="2109" y="1731"/>
                  </a:cubicBezTo>
                  <a:cubicBezTo>
                    <a:pt x="1214" y="1731"/>
                    <a:pt x="498" y="1075"/>
                    <a:pt x="398" y="219"/>
                  </a:cubicBezTo>
                  <a:cubicBezTo>
                    <a:pt x="398" y="140"/>
                    <a:pt x="379" y="80"/>
                    <a:pt x="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5111560" y="2939503"/>
              <a:ext cx="191574" cy="103281"/>
            </a:xfrm>
            <a:custGeom>
              <a:avLst/>
              <a:gdLst/>
              <a:ahLst/>
              <a:cxnLst/>
              <a:rect l="l" t="t" r="r" b="b"/>
              <a:pathLst>
                <a:path w="5611" h="3025" extrusionOk="0">
                  <a:moveTo>
                    <a:pt x="199" y="0"/>
                  </a:moveTo>
                  <a:cubicBezTo>
                    <a:pt x="60" y="0"/>
                    <a:pt x="0" y="80"/>
                    <a:pt x="0" y="199"/>
                  </a:cubicBezTo>
                  <a:lnTo>
                    <a:pt x="0" y="398"/>
                  </a:lnTo>
                  <a:cubicBezTo>
                    <a:pt x="100" y="1870"/>
                    <a:pt x="1313" y="3024"/>
                    <a:pt x="2805" y="3024"/>
                  </a:cubicBezTo>
                  <a:cubicBezTo>
                    <a:pt x="4297" y="3024"/>
                    <a:pt x="5511" y="1850"/>
                    <a:pt x="5610" y="398"/>
                  </a:cubicBezTo>
                  <a:lnTo>
                    <a:pt x="5610" y="199"/>
                  </a:lnTo>
                  <a:cubicBezTo>
                    <a:pt x="5610" y="100"/>
                    <a:pt x="5531" y="0"/>
                    <a:pt x="5411" y="0"/>
                  </a:cubicBezTo>
                  <a:cubicBezTo>
                    <a:pt x="5292" y="0"/>
                    <a:pt x="5212" y="80"/>
                    <a:pt x="5212" y="199"/>
                  </a:cubicBezTo>
                  <a:lnTo>
                    <a:pt x="5212" y="299"/>
                  </a:lnTo>
                  <a:cubicBezTo>
                    <a:pt x="5232" y="1632"/>
                    <a:pt x="4138" y="2666"/>
                    <a:pt x="2825" y="2666"/>
                  </a:cubicBezTo>
                  <a:cubicBezTo>
                    <a:pt x="1512" y="2666"/>
                    <a:pt x="438" y="1632"/>
                    <a:pt x="398" y="299"/>
                  </a:cubicBezTo>
                  <a:lnTo>
                    <a:pt x="398" y="199"/>
                  </a:lnTo>
                  <a:cubicBezTo>
                    <a:pt x="398" y="100"/>
                    <a:pt x="31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5163183" y="2826765"/>
              <a:ext cx="88327" cy="40083"/>
            </a:xfrm>
            <a:custGeom>
              <a:avLst/>
              <a:gdLst/>
              <a:ahLst/>
              <a:cxnLst/>
              <a:rect l="l" t="t" r="r" b="b"/>
              <a:pathLst>
                <a:path w="2587" h="1174" extrusionOk="0">
                  <a:moveTo>
                    <a:pt x="199" y="0"/>
                  </a:moveTo>
                  <a:cubicBezTo>
                    <a:pt x="80" y="0"/>
                    <a:pt x="0" y="80"/>
                    <a:pt x="0" y="199"/>
                  </a:cubicBezTo>
                  <a:cubicBezTo>
                    <a:pt x="0" y="756"/>
                    <a:pt x="577" y="1174"/>
                    <a:pt x="1273" y="1174"/>
                  </a:cubicBezTo>
                  <a:cubicBezTo>
                    <a:pt x="1970" y="1174"/>
                    <a:pt x="2527" y="716"/>
                    <a:pt x="2527" y="199"/>
                  </a:cubicBezTo>
                  <a:cubicBezTo>
                    <a:pt x="2586" y="80"/>
                    <a:pt x="2487" y="0"/>
                    <a:pt x="2387" y="0"/>
                  </a:cubicBezTo>
                  <a:cubicBezTo>
                    <a:pt x="2288" y="0"/>
                    <a:pt x="2189" y="80"/>
                    <a:pt x="2189" y="199"/>
                  </a:cubicBezTo>
                  <a:cubicBezTo>
                    <a:pt x="2189" y="517"/>
                    <a:pt x="1791" y="796"/>
                    <a:pt x="1293" y="796"/>
                  </a:cubicBezTo>
                  <a:cubicBezTo>
                    <a:pt x="796" y="796"/>
                    <a:pt x="398" y="517"/>
                    <a:pt x="398" y="199"/>
                  </a:cubicBezTo>
                  <a:cubicBezTo>
                    <a:pt x="398" y="100"/>
                    <a:pt x="31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5201217" y="2744585"/>
              <a:ext cx="13623" cy="58418"/>
            </a:xfrm>
            <a:custGeom>
              <a:avLst/>
              <a:gdLst/>
              <a:ahLst/>
              <a:cxnLst/>
              <a:rect l="l" t="t" r="r" b="b"/>
              <a:pathLst>
                <a:path w="399" h="1711" extrusionOk="0">
                  <a:moveTo>
                    <a:pt x="199" y="0"/>
                  </a:moveTo>
                  <a:cubicBezTo>
                    <a:pt x="80" y="0"/>
                    <a:pt x="0" y="80"/>
                    <a:pt x="0" y="199"/>
                  </a:cubicBezTo>
                  <a:lnTo>
                    <a:pt x="0" y="1512"/>
                  </a:lnTo>
                  <a:cubicBezTo>
                    <a:pt x="20" y="1631"/>
                    <a:pt x="100" y="1711"/>
                    <a:pt x="199" y="1711"/>
                  </a:cubicBezTo>
                  <a:cubicBezTo>
                    <a:pt x="299" y="1711"/>
                    <a:pt x="398" y="1631"/>
                    <a:pt x="398" y="1512"/>
                  </a:cubicBezTo>
                  <a:lnTo>
                    <a:pt x="398" y="199"/>
                  </a:lnTo>
                  <a:cubicBezTo>
                    <a:pt x="398" y="100"/>
                    <a:pt x="31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5"/>
            <p:cNvSpPr/>
            <p:nvPr/>
          </p:nvSpPr>
          <p:spPr>
            <a:xfrm>
              <a:off x="5241266" y="2722153"/>
              <a:ext cx="50975" cy="20417"/>
            </a:xfrm>
            <a:custGeom>
              <a:avLst/>
              <a:gdLst/>
              <a:ahLst/>
              <a:cxnLst/>
              <a:rect l="l" t="t" r="r" b="b"/>
              <a:pathLst>
                <a:path w="1493" h="598" extrusionOk="0">
                  <a:moveTo>
                    <a:pt x="1274" y="1"/>
                  </a:moveTo>
                  <a:lnTo>
                    <a:pt x="160" y="239"/>
                  </a:lnTo>
                  <a:cubicBezTo>
                    <a:pt x="61" y="259"/>
                    <a:pt x="1" y="359"/>
                    <a:pt x="21" y="458"/>
                  </a:cubicBezTo>
                  <a:cubicBezTo>
                    <a:pt x="41" y="558"/>
                    <a:pt x="120" y="597"/>
                    <a:pt x="200" y="597"/>
                  </a:cubicBezTo>
                  <a:lnTo>
                    <a:pt x="220" y="597"/>
                  </a:lnTo>
                  <a:lnTo>
                    <a:pt x="1314" y="379"/>
                  </a:lnTo>
                  <a:cubicBezTo>
                    <a:pt x="1413" y="359"/>
                    <a:pt x="1493" y="259"/>
                    <a:pt x="1473" y="160"/>
                  </a:cubicBezTo>
                  <a:cubicBezTo>
                    <a:pt x="1473" y="60"/>
                    <a:pt x="1374" y="1"/>
                    <a:pt x="1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5"/>
            <p:cNvSpPr/>
            <p:nvPr/>
          </p:nvSpPr>
          <p:spPr>
            <a:xfrm>
              <a:off x="5123783" y="2715188"/>
              <a:ext cx="50292" cy="23319"/>
            </a:xfrm>
            <a:custGeom>
              <a:avLst/>
              <a:gdLst/>
              <a:ahLst/>
              <a:cxnLst/>
              <a:rect l="l" t="t" r="r" b="b"/>
              <a:pathLst>
                <a:path w="1473" h="683" extrusionOk="0">
                  <a:moveTo>
                    <a:pt x="211" y="1"/>
                  </a:moveTo>
                  <a:cubicBezTo>
                    <a:pt x="129" y="1"/>
                    <a:pt x="57" y="45"/>
                    <a:pt x="40" y="145"/>
                  </a:cubicBezTo>
                  <a:cubicBezTo>
                    <a:pt x="1" y="244"/>
                    <a:pt x="60" y="324"/>
                    <a:pt x="160" y="364"/>
                  </a:cubicBezTo>
                  <a:lnTo>
                    <a:pt x="1234" y="682"/>
                  </a:lnTo>
                  <a:lnTo>
                    <a:pt x="1274" y="682"/>
                  </a:lnTo>
                  <a:cubicBezTo>
                    <a:pt x="1353" y="682"/>
                    <a:pt x="1433" y="642"/>
                    <a:pt x="1453" y="563"/>
                  </a:cubicBezTo>
                  <a:cubicBezTo>
                    <a:pt x="1473" y="463"/>
                    <a:pt x="1433" y="364"/>
                    <a:pt x="1333" y="324"/>
                  </a:cubicBezTo>
                  <a:lnTo>
                    <a:pt x="259" y="6"/>
                  </a:ln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5195789" y="3067878"/>
              <a:ext cx="24480" cy="23797"/>
            </a:xfrm>
            <a:custGeom>
              <a:avLst/>
              <a:gdLst/>
              <a:ahLst/>
              <a:cxnLst/>
              <a:rect l="l" t="t" r="r" b="b"/>
              <a:pathLst>
                <a:path w="717" h="697" extrusionOk="0">
                  <a:moveTo>
                    <a:pt x="358" y="0"/>
                  </a:moveTo>
                  <a:cubicBezTo>
                    <a:pt x="159" y="0"/>
                    <a:pt x="0" y="159"/>
                    <a:pt x="0" y="358"/>
                  </a:cubicBezTo>
                  <a:cubicBezTo>
                    <a:pt x="0" y="557"/>
                    <a:pt x="159" y="696"/>
                    <a:pt x="358" y="696"/>
                  </a:cubicBezTo>
                  <a:cubicBezTo>
                    <a:pt x="557" y="696"/>
                    <a:pt x="716" y="557"/>
                    <a:pt x="716" y="358"/>
                  </a:cubicBezTo>
                  <a:cubicBezTo>
                    <a:pt x="716" y="159"/>
                    <a:pt x="557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5040236" y="2498044"/>
              <a:ext cx="334187" cy="195637"/>
            </a:xfrm>
            <a:custGeom>
              <a:avLst/>
              <a:gdLst/>
              <a:ahLst/>
              <a:cxnLst/>
              <a:rect l="l" t="t" r="r" b="b"/>
              <a:pathLst>
                <a:path w="9788" h="5730" extrusionOk="0">
                  <a:moveTo>
                    <a:pt x="5531" y="0"/>
                  </a:moveTo>
                  <a:cubicBezTo>
                    <a:pt x="5113" y="0"/>
                    <a:pt x="4735" y="338"/>
                    <a:pt x="4676" y="796"/>
                  </a:cubicBezTo>
                  <a:cubicBezTo>
                    <a:pt x="4676" y="855"/>
                    <a:pt x="4616" y="895"/>
                    <a:pt x="4576" y="935"/>
                  </a:cubicBezTo>
                  <a:cubicBezTo>
                    <a:pt x="4516" y="955"/>
                    <a:pt x="4477" y="955"/>
                    <a:pt x="4417" y="955"/>
                  </a:cubicBezTo>
                  <a:cubicBezTo>
                    <a:pt x="4334" y="929"/>
                    <a:pt x="4248" y="916"/>
                    <a:pt x="4163" y="916"/>
                  </a:cubicBezTo>
                  <a:cubicBezTo>
                    <a:pt x="3858" y="916"/>
                    <a:pt x="3558" y="1078"/>
                    <a:pt x="3402" y="1373"/>
                  </a:cubicBezTo>
                  <a:cubicBezTo>
                    <a:pt x="3382" y="1432"/>
                    <a:pt x="3323" y="1452"/>
                    <a:pt x="3283" y="1472"/>
                  </a:cubicBezTo>
                  <a:cubicBezTo>
                    <a:pt x="3223" y="1472"/>
                    <a:pt x="3144" y="1472"/>
                    <a:pt x="3124" y="1432"/>
                  </a:cubicBezTo>
                  <a:cubicBezTo>
                    <a:pt x="3005" y="1333"/>
                    <a:pt x="2825" y="1174"/>
                    <a:pt x="2547" y="1174"/>
                  </a:cubicBezTo>
                  <a:cubicBezTo>
                    <a:pt x="2050" y="1174"/>
                    <a:pt x="1652" y="1591"/>
                    <a:pt x="1652" y="2148"/>
                  </a:cubicBezTo>
                  <a:cubicBezTo>
                    <a:pt x="1652" y="2268"/>
                    <a:pt x="1692" y="2427"/>
                    <a:pt x="1731" y="2546"/>
                  </a:cubicBezTo>
                  <a:cubicBezTo>
                    <a:pt x="1751" y="2626"/>
                    <a:pt x="1731" y="2686"/>
                    <a:pt x="1692" y="2765"/>
                  </a:cubicBezTo>
                  <a:cubicBezTo>
                    <a:pt x="1659" y="2798"/>
                    <a:pt x="1614" y="2813"/>
                    <a:pt x="1567" y="2813"/>
                  </a:cubicBezTo>
                  <a:cubicBezTo>
                    <a:pt x="1528" y="2813"/>
                    <a:pt x="1489" y="2803"/>
                    <a:pt x="1453" y="2785"/>
                  </a:cubicBezTo>
                  <a:cubicBezTo>
                    <a:pt x="1314" y="2725"/>
                    <a:pt x="1155" y="2666"/>
                    <a:pt x="1015" y="2666"/>
                  </a:cubicBezTo>
                  <a:cubicBezTo>
                    <a:pt x="518" y="2666"/>
                    <a:pt x="120" y="3083"/>
                    <a:pt x="120" y="3640"/>
                  </a:cubicBezTo>
                  <a:cubicBezTo>
                    <a:pt x="120" y="3760"/>
                    <a:pt x="140" y="3859"/>
                    <a:pt x="160" y="3979"/>
                  </a:cubicBezTo>
                  <a:cubicBezTo>
                    <a:pt x="200" y="4038"/>
                    <a:pt x="160" y="4118"/>
                    <a:pt x="140" y="4138"/>
                  </a:cubicBezTo>
                  <a:cubicBezTo>
                    <a:pt x="41" y="4317"/>
                    <a:pt x="1" y="4476"/>
                    <a:pt x="1" y="4675"/>
                  </a:cubicBezTo>
                  <a:cubicBezTo>
                    <a:pt x="1" y="5172"/>
                    <a:pt x="359" y="5610"/>
                    <a:pt x="816" y="5650"/>
                  </a:cubicBezTo>
                  <a:cubicBezTo>
                    <a:pt x="856" y="5570"/>
                    <a:pt x="916" y="5411"/>
                    <a:pt x="936" y="5272"/>
                  </a:cubicBezTo>
                  <a:cubicBezTo>
                    <a:pt x="1095" y="4933"/>
                    <a:pt x="1135" y="4774"/>
                    <a:pt x="1254" y="4695"/>
                  </a:cubicBezTo>
                  <a:cubicBezTo>
                    <a:pt x="1294" y="4695"/>
                    <a:pt x="1314" y="4675"/>
                    <a:pt x="1334" y="4675"/>
                  </a:cubicBezTo>
                  <a:lnTo>
                    <a:pt x="8117" y="4675"/>
                  </a:lnTo>
                  <a:cubicBezTo>
                    <a:pt x="8177" y="4675"/>
                    <a:pt x="8197" y="4675"/>
                    <a:pt x="8216" y="4695"/>
                  </a:cubicBezTo>
                  <a:cubicBezTo>
                    <a:pt x="8316" y="4774"/>
                    <a:pt x="8395" y="4953"/>
                    <a:pt x="8515" y="5252"/>
                  </a:cubicBezTo>
                  <a:cubicBezTo>
                    <a:pt x="8574" y="5391"/>
                    <a:pt x="8674" y="5650"/>
                    <a:pt x="8754" y="5729"/>
                  </a:cubicBezTo>
                  <a:cubicBezTo>
                    <a:pt x="9211" y="5709"/>
                    <a:pt x="9589" y="5272"/>
                    <a:pt x="9589" y="4754"/>
                  </a:cubicBezTo>
                  <a:cubicBezTo>
                    <a:pt x="9589" y="4635"/>
                    <a:pt x="9569" y="4476"/>
                    <a:pt x="9509" y="4357"/>
                  </a:cubicBezTo>
                  <a:cubicBezTo>
                    <a:pt x="9490" y="4277"/>
                    <a:pt x="9490" y="4217"/>
                    <a:pt x="9549" y="4158"/>
                  </a:cubicBezTo>
                  <a:cubicBezTo>
                    <a:pt x="9688" y="3979"/>
                    <a:pt x="9788" y="3740"/>
                    <a:pt x="9788" y="3481"/>
                  </a:cubicBezTo>
                  <a:cubicBezTo>
                    <a:pt x="9788" y="2964"/>
                    <a:pt x="9390" y="2526"/>
                    <a:pt x="8893" y="2526"/>
                  </a:cubicBezTo>
                  <a:cubicBezTo>
                    <a:pt x="8654" y="2526"/>
                    <a:pt x="8395" y="2646"/>
                    <a:pt x="8216" y="2865"/>
                  </a:cubicBezTo>
                  <a:cubicBezTo>
                    <a:pt x="8190" y="2918"/>
                    <a:pt x="8137" y="2944"/>
                    <a:pt x="8081" y="2944"/>
                  </a:cubicBezTo>
                  <a:cubicBezTo>
                    <a:pt x="8053" y="2944"/>
                    <a:pt x="8024" y="2938"/>
                    <a:pt x="7998" y="2924"/>
                  </a:cubicBezTo>
                  <a:cubicBezTo>
                    <a:pt x="7918" y="2865"/>
                    <a:pt x="7878" y="2785"/>
                    <a:pt x="7898" y="2686"/>
                  </a:cubicBezTo>
                  <a:cubicBezTo>
                    <a:pt x="7918" y="2586"/>
                    <a:pt x="7958" y="2487"/>
                    <a:pt x="7958" y="2427"/>
                  </a:cubicBezTo>
                  <a:cubicBezTo>
                    <a:pt x="7958" y="1870"/>
                    <a:pt x="7560" y="1452"/>
                    <a:pt x="7063" y="1452"/>
                  </a:cubicBezTo>
                  <a:cubicBezTo>
                    <a:pt x="6903" y="1452"/>
                    <a:pt x="6784" y="1492"/>
                    <a:pt x="6625" y="1572"/>
                  </a:cubicBezTo>
                  <a:cubicBezTo>
                    <a:pt x="6603" y="1594"/>
                    <a:pt x="6578" y="1602"/>
                    <a:pt x="6552" y="1602"/>
                  </a:cubicBezTo>
                  <a:cubicBezTo>
                    <a:pt x="6507" y="1602"/>
                    <a:pt x="6457" y="1577"/>
                    <a:pt x="6406" y="1552"/>
                  </a:cubicBezTo>
                  <a:cubicBezTo>
                    <a:pt x="6366" y="1492"/>
                    <a:pt x="6327" y="1432"/>
                    <a:pt x="6366" y="1353"/>
                  </a:cubicBezTo>
                  <a:cubicBezTo>
                    <a:pt x="6406" y="1233"/>
                    <a:pt x="6426" y="1094"/>
                    <a:pt x="6426" y="975"/>
                  </a:cubicBezTo>
                  <a:cubicBezTo>
                    <a:pt x="6426" y="438"/>
                    <a:pt x="6028" y="0"/>
                    <a:pt x="55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5026648" y="2487835"/>
              <a:ext cx="360681" cy="220083"/>
            </a:xfrm>
            <a:custGeom>
              <a:avLst/>
              <a:gdLst/>
              <a:ahLst/>
              <a:cxnLst/>
              <a:rect l="l" t="t" r="r" b="b"/>
              <a:pathLst>
                <a:path w="10564" h="6446" extrusionOk="0">
                  <a:moveTo>
                    <a:pt x="5949" y="279"/>
                  </a:moveTo>
                  <a:cubicBezTo>
                    <a:pt x="6446" y="279"/>
                    <a:pt x="6844" y="697"/>
                    <a:pt x="6844" y="1254"/>
                  </a:cubicBezTo>
                  <a:cubicBezTo>
                    <a:pt x="6844" y="1373"/>
                    <a:pt x="6824" y="1493"/>
                    <a:pt x="6784" y="1612"/>
                  </a:cubicBezTo>
                  <a:cubicBezTo>
                    <a:pt x="6745" y="1692"/>
                    <a:pt x="6784" y="1771"/>
                    <a:pt x="6824" y="1811"/>
                  </a:cubicBezTo>
                  <a:cubicBezTo>
                    <a:pt x="6862" y="1849"/>
                    <a:pt x="6916" y="1863"/>
                    <a:pt x="6965" y="1863"/>
                  </a:cubicBezTo>
                  <a:cubicBezTo>
                    <a:pt x="6994" y="1863"/>
                    <a:pt x="7021" y="1858"/>
                    <a:pt x="7043" y="1851"/>
                  </a:cubicBezTo>
                  <a:cubicBezTo>
                    <a:pt x="7182" y="1771"/>
                    <a:pt x="7321" y="1711"/>
                    <a:pt x="7481" y="1711"/>
                  </a:cubicBezTo>
                  <a:cubicBezTo>
                    <a:pt x="7978" y="1711"/>
                    <a:pt x="8376" y="2149"/>
                    <a:pt x="8376" y="2686"/>
                  </a:cubicBezTo>
                  <a:cubicBezTo>
                    <a:pt x="8376" y="2766"/>
                    <a:pt x="8336" y="2865"/>
                    <a:pt x="8316" y="2965"/>
                  </a:cubicBezTo>
                  <a:cubicBezTo>
                    <a:pt x="8296" y="3044"/>
                    <a:pt x="8336" y="3144"/>
                    <a:pt x="8415" y="3184"/>
                  </a:cubicBezTo>
                  <a:cubicBezTo>
                    <a:pt x="8443" y="3204"/>
                    <a:pt x="8473" y="3213"/>
                    <a:pt x="8503" y="3213"/>
                  </a:cubicBezTo>
                  <a:cubicBezTo>
                    <a:pt x="8557" y="3213"/>
                    <a:pt x="8608" y="3183"/>
                    <a:pt x="8634" y="3144"/>
                  </a:cubicBezTo>
                  <a:cubicBezTo>
                    <a:pt x="8813" y="2905"/>
                    <a:pt x="9072" y="2786"/>
                    <a:pt x="9311" y="2786"/>
                  </a:cubicBezTo>
                  <a:cubicBezTo>
                    <a:pt x="9808" y="2786"/>
                    <a:pt x="10206" y="3203"/>
                    <a:pt x="10206" y="3760"/>
                  </a:cubicBezTo>
                  <a:cubicBezTo>
                    <a:pt x="10206" y="3999"/>
                    <a:pt x="10106" y="4258"/>
                    <a:pt x="9967" y="4437"/>
                  </a:cubicBezTo>
                  <a:cubicBezTo>
                    <a:pt x="9907" y="4477"/>
                    <a:pt x="9907" y="4556"/>
                    <a:pt x="9927" y="4636"/>
                  </a:cubicBezTo>
                  <a:cubicBezTo>
                    <a:pt x="9987" y="4755"/>
                    <a:pt x="10007" y="4874"/>
                    <a:pt x="10007" y="5034"/>
                  </a:cubicBezTo>
                  <a:cubicBezTo>
                    <a:pt x="10007" y="5551"/>
                    <a:pt x="9629" y="5968"/>
                    <a:pt x="9171" y="5988"/>
                  </a:cubicBezTo>
                  <a:cubicBezTo>
                    <a:pt x="9092" y="5929"/>
                    <a:pt x="8992" y="5670"/>
                    <a:pt x="8933" y="5531"/>
                  </a:cubicBezTo>
                  <a:cubicBezTo>
                    <a:pt x="8813" y="5232"/>
                    <a:pt x="8734" y="5073"/>
                    <a:pt x="8634" y="4974"/>
                  </a:cubicBezTo>
                  <a:cubicBezTo>
                    <a:pt x="8614" y="4954"/>
                    <a:pt x="8575" y="4954"/>
                    <a:pt x="8535" y="4954"/>
                  </a:cubicBezTo>
                  <a:lnTo>
                    <a:pt x="1751" y="4954"/>
                  </a:lnTo>
                  <a:cubicBezTo>
                    <a:pt x="1732" y="4954"/>
                    <a:pt x="1712" y="4954"/>
                    <a:pt x="1672" y="4974"/>
                  </a:cubicBezTo>
                  <a:cubicBezTo>
                    <a:pt x="1553" y="5034"/>
                    <a:pt x="1513" y="5193"/>
                    <a:pt x="1373" y="5531"/>
                  </a:cubicBezTo>
                  <a:cubicBezTo>
                    <a:pt x="1334" y="5670"/>
                    <a:pt x="1294" y="5849"/>
                    <a:pt x="1234" y="5929"/>
                  </a:cubicBezTo>
                  <a:cubicBezTo>
                    <a:pt x="797" y="5869"/>
                    <a:pt x="419" y="5471"/>
                    <a:pt x="419" y="4954"/>
                  </a:cubicBezTo>
                  <a:cubicBezTo>
                    <a:pt x="419" y="4755"/>
                    <a:pt x="458" y="4556"/>
                    <a:pt x="558" y="4397"/>
                  </a:cubicBezTo>
                  <a:cubicBezTo>
                    <a:pt x="598" y="4357"/>
                    <a:pt x="598" y="4298"/>
                    <a:pt x="598" y="4258"/>
                  </a:cubicBezTo>
                  <a:cubicBezTo>
                    <a:pt x="538" y="4138"/>
                    <a:pt x="538" y="4039"/>
                    <a:pt x="538" y="3900"/>
                  </a:cubicBezTo>
                  <a:cubicBezTo>
                    <a:pt x="538" y="3382"/>
                    <a:pt x="936" y="2945"/>
                    <a:pt x="1433" y="2945"/>
                  </a:cubicBezTo>
                  <a:cubicBezTo>
                    <a:pt x="1572" y="2945"/>
                    <a:pt x="1732" y="2985"/>
                    <a:pt x="1871" y="3064"/>
                  </a:cubicBezTo>
                  <a:cubicBezTo>
                    <a:pt x="1901" y="3079"/>
                    <a:pt x="1932" y="3086"/>
                    <a:pt x="1962" y="3086"/>
                  </a:cubicBezTo>
                  <a:cubicBezTo>
                    <a:pt x="2011" y="3086"/>
                    <a:pt x="2060" y="3069"/>
                    <a:pt x="2110" y="3044"/>
                  </a:cubicBezTo>
                  <a:cubicBezTo>
                    <a:pt x="2149" y="2985"/>
                    <a:pt x="2169" y="2885"/>
                    <a:pt x="2149" y="2806"/>
                  </a:cubicBezTo>
                  <a:cubicBezTo>
                    <a:pt x="2110" y="2686"/>
                    <a:pt x="2090" y="2567"/>
                    <a:pt x="2090" y="2408"/>
                  </a:cubicBezTo>
                  <a:cubicBezTo>
                    <a:pt x="2090" y="1890"/>
                    <a:pt x="2468" y="1453"/>
                    <a:pt x="2965" y="1453"/>
                  </a:cubicBezTo>
                  <a:cubicBezTo>
                    <a:pt x="3243" y="1453"/>
                    <a:pt x="3442" y="1572"/>
                    <a:pt x="3542" y="1692"/>
                  </a:cubicBezTo>
                  <a:cubicBezTo>
                    <a:pt x="3601" y="1751"/>
                    <a:pt x="3641" y="1751"/>
                    <a:pt x="3701" y="1751"/>
                  </a:cubicBezTo>
                  <a:cubicBezTo>
                    <a:pt x="3741" y="1751"/>
                    <a:pt x="3800" y="1692"/>
                    <a:pt x="3820" y="1652"/>
                  </a:cubicBezTo>
                  <a:cubicBezTo>
                    <a:pt x="3994" y="1352"/>
                    <a:pt x="4292" y="1177"/>
                    <a:pt x="4597" y="1177"/>
                  </a:cubicBezTo>
                  <a:cubicBezTo>
                    <a:pt x="4677" y="1177"/>
                    <a:pt x="4757" y="1189"/>
                    <a:pt x="4835" y="1214"/>
                  </a:cubicBezTo>
                  <a:cubicBezTo>
                    <a:pt x="4862" y="1232"/>
                    <a:pt x="4884" y="1242"/>
                    <a:pt x="4907" y="1242"/>
                  </a:cubicBezTo>
                  <a:cubicBezTo>
                    <a:pt x="4934" y="1242"/>
                    <a:pt x="4961" y="1227"/>
                    <a:pt x="4994" y="1194"/>
                  </a:cubicBezTo>
                  <a:cubicBezTo>
                    <a:pt x="5034" y="1174"/>
                    <a:pt x="5054" y="1115"/>
                    <a:pt x="5093" y="1075"/>
                  </a:cubicBezTo>
                  <a:cubicBezTo>
                    <a:pt x="5153" y="597"/>
                    <a:pt x="5531" y="279"/>
                    <a:pt x="5949" y="279"/>
                  </a:cubicBezTo>
                  <a:close/>
                  <a:moveTo>
                    <a:pt x="5929" y="1"/>
                  </a:moveTo>
                  <a:cubicBezTo>
                    <a:pt x="5392" y="1"/>
                    <a:pt x="4914" y="379"/>
                    <a:pt x="4735" y="936"/>
                  </a:cubicBezTo>
                  <a:cubicBezTo>
                    <a:pt x="4669" y="923"/>
                    <a:pt x="4602" y="917"/>
                    <a:pt x="4536" y="917"/>
                  </a:cubicBezTo>
                  <a:cubicBezTo>
                    <a:pt x="4183" y="917"/>
                    <a:pt x="3836" y="1089"/>
                    <a:pt x="3601" y="1373"/>
                  </a:cubicBezTo>
                  <a:cubicBezTo>
                    <a:pt x="3403" y="1254"/>
                    <a:pt x="3184" y="1174"/>
                    <a:pt x="2925" y="1174"/>
                  </a:cubicBezTo>
                  <a:cubicBezTo>
                    <a:pt x="2229" y="1174"/>
                    <a:pt x="1652" y="1771"/>
                    <a:pt x="1652" y="2527"/>
                  </a:cubicBezTo>
                  <a:lnTo>
                    <a:pt x="1652" y="2666"/>
                  </a:lnTo>
                  <a:cubicBezTo>
                    <a:pt x="1553" y="2646"/>
                    <a:pt x="1493" y="2646"/>
                    <a:pt x="1393" y="2646"/>
                  </a:cubicBezTo>
                  <a:cubicBezTo>
                    <a:pt x="697" y="2646"/>
                    <a:pt x="120" y="3243"/>
                    <a:pt x="120" y="3979"/>
                  </a:cubicBezTo>
                  <a:cubicBezTo>
                    <a:pt x="120" y="4118"/>
                    <a:pt x="140" y="4238"/>
                    <a:pt x="160" y="4357"/>
                  </a:cubicBezTo>
                  <a:cubicBezTo>
                    <a:pt x="61" y="4556"/>
                    <a:pt x="1" y="4815"/>
                    <a:pt x="1" y="5034"/>
                  </a:cubicBezTo>
                  <a:cubicBezTo>
                    <a:pt x="1" y="5770"/>
                    <a:pt x="558" y="6366"/>
                    <a:pt x="1254" y="6366"/>
                  </a:cubicBezTo>
                  <a:lnTo>
                    <a:pt x="1294" y="6366"/>
                  </a:lnTo>
                  <a:cubicBezTo>
                    <a:pt x="1533" y="6267"/>
                    <a:pt x="1612" y="6048"/>
                    <a:pt x="1732" y="5710"/>
                  </a:cubicBezTo>
                  <a:cubicBezTo>
                    <a:pt x="1751" y="5571"/>
                    <a:pt x="1811" y="5451"/>
                    <a:pt x="1831" y="5372"/>
                  </a:cubicBezTo>
                  <a:lnTo>
                    <a:pt x="8415" y="5372"/>
                  </a:lnTo>
                  <a:cubicBezTo>
                    <a:pt x="8475" y="5451"/>
                    <a:pt x="8515" y="5610"/>
                    <a:pt x="8575" y="5730"/>
                  </a:cubicBezTo>
                  <a:cubicBezTo>
                    <a:pt x="8674" y="6008"/>
                    <a:pt x="8774" y="6227"/>
                    <a:pt x="8893" y="6346"/>
                  </a:cubicBezTo>
                  <a:cubicBezTo>
                    <a:pt x="8913" y="6366"/>
                    <a:pt x="8972" y="6406"/>
                    <a:pt x="9012" y="6426"/>
                  </a:cubicBezTo>
                  <a:cubicBezTo>
                    <a:pt x="9052" y="6426"/>
                    <a:pt x="9072" y="6446"/>
                    <a:pt x="9092" y="6446"/>
                  </a:cubicBezTo>
                  <a:cubicBezTo>
                    <a:pt x="9152" y="6446"/>
                    <a:pt x="9191" y="6446"/>
                    <a:pt x="9271" y="6426"/>
                  </a:cubicBezTo>
                  <a:cubicBezTo>
                    <a:pt x="9888" y="6327"/>
                    <a:pt x="10365" y="5770"/>
                    <a:pt x="10365" y="5113"/>
                  </a:cubicBezTo>
                  <a:cubicBezTo>
                    <a:pt x="10365" y="4954"/>
                    <a:pt x="10345" y="4815"/>
                    <a:pt x="10285" y="4675"/>
                  </a:cubicBezTo>
                  <a:cubicBezTo>
                    <a:pt x="10464" y="4437"/>
                    <a:pt x="10564" y="4158"/>
                    <a:pt x="10564" y="3860"/>
                  </a:cubicBezTo>
                  <a:cubicBezTo>
                    <a:pt x="10564" y="3124"/>
                    <a:pt x="9987" y="2527"/>
                    <a:pt x="9291" y="2527"/>
                  </a:cubicBezTo>
                  <a:cubicBezTo>
                    <a:pt x="9072" y="2527"/>
                    <a:pt x="8873" y="2567"/>
                    <a:pt x="8694" y="2686"/>
                  </a:cubicBezTo>
                  <a:cubicBezTo>
                    <a:pt x="8654" y="2030"/>
                    <a:pt x="8097" y="1473"/>
                    <a:pt x="7461" y="1473"/>
                  </a:cubicBezTo>
                  <a:cubicBezTo>
                    <a:pt x="7381" y="1473"/>
                    <a:pt x="7282" y="1473"/>
                    <a:pt x="7202" y="1493"/>
                  </a:cubicBezTo>
                  <a:lnTo>
                    <a:pt x="7202" y="1353"/>
                  </a:lnTo>
                  <a:cubicBezTo>
                    <a:pt x="7202" y="597"/>
                    <a:pt x="6625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5527207" y="3226127"/>
              <a:ext cx="859196" cy="859196"/>
            </a:xfrm>
            <a:custGeom>
              <a:avLst/>
              <a:gdLst/>
              <a:ahLst/>
              <a:cxnLst/>
              <a:rect l="l" t="t" r="r" b="b"/>
              <a:pathLst>
                <a:path w="25165" h="25165" extrusionOk="0">
                  <a:moveTo>
                    <a:pt x="12931" y="4277"/>
                  </a:moveTo>
                  <a:cubicBezTo>
                    <a:pt x="15736" y="4277"/>
                    <a:pt x="18083" y="6425"/>
                    <a:pt x="18322" y="9171"/>
                  </a:cubicBezTo>
                  <a:lnTo>
                    <a:pt x="18342" y="9171"/>
                  </a:lnTo>
                  <a:lnTo>
                    <a:pt x="18342" y="9688"/>
                  </a:lnTo>
                  <a:lnTo>
                    <a:pt x="18342" y="10066"/>
                  </a:lnTo>
                  <a:lnTo>
                    <a:pt x="18342" y="11200"/>
                  </a:lnTo>
                  <a:cubicBezTo>
                    <a:pt x="18501" y="11399"/>
                    <a:pt x="18581" y="11657"/>
                    <a:pt x="18581" y="11896"/>
                  </a:cubicBezTo>
                  <a:cubicBezTo>
                    <a:pt x="18581" y="12155"/>
                    <a:pt x="18501" y="12393"/>
                    <a:pt x="18342" y="12592"/>
                  </a:cubicBezTo>
                  <a:lnTo>
                    <a:pt x="18342" y="17506"/>
                  </a:lnTo>
                  <a:lnTo>
                    <a:pt x="14562" y="17506"/>
                  </a:lnTo>
                  <a:cubicBezTo>
                    <a:pt x="14304" y="17625"/>
                    <a:pt x="14005" y="17724"/>
                    <a:pt x="13707" y="17804"/>
                  </a:cubicBezTo>
                  <a:lnTo>
                    <a:pt x="13707" y="18620"/>
                  </a:lnTo>
                  <a:lnTo>
                    <a:pt x="13965" y="18620"/>
                  </a:lnTo>
                  <a:cubicBezTo>
                    <a:pt x="16631" y="18620"/>
                    <a:pt x="18939" y="20231"/>
                    <a:pt x="19973" y="22519"/>
                  </a:cubicBezTo>
                  <a:cubicBezTo>
                    <a:pt x="19874" y="22618"/>
                    <a:pt x="19774" y="22678"/>
                    <a:pt x="19675" y="22737"/>
                  </a:cubicBezTo>
                  <a:cubicBezTo>
                    <a:pt x="18998" y="23215"/>
                    <a:pt x="18282" y="23613"/>
                    <a:pt x="17506" y="23931"/>
                  </a:cubicBezTo>
                  <a:lnTo>
                    <a:pt x="17128" y="24090"/>
                  </a:lnTo>
                  <a:cubicBezTo>
                    <a:pt x="15716" y="24627"/>
                    <a:pt x="14204" y="24965"/>
                    <a:pt x="12613" y="24965"/>
                  </a:cubicBezTo>
                  <a:cubicBezTo>
                    <a:pt x="11021" y="24965"/>
                    <a:pt x="9470" y="24667"/>
                    <a:pt x="8077" y="24090"/>
                  </a:cubicBezTo>
                  <a:lnTo>
                    <a:pt x="7699" y="23931"/>
                  </a:lnTo>
                  <a:cubicBezTo>
                    <a:pt x="6943" y="23613"/>
                    <a:pt x="6207" y="23215"/>
                    <a:pt x="5551" y="22737"/>
                  </a:cubicBezTo>
                  <a:lnTo>
                    <a:pt x="5252" y="22519"/>
                  </a:lnTo>
                  <a:cubicBezTo>
                    <a:pt x="6267" y="20211"/>
                    <a:pt x="8555" y="18620"/>
                    <a:pt x="11240" y="18620"/>
                  </a:cubicBezTo>
                  <a:lnTo>
                    <a:pt x="11519" y="18620"/>
                  </a:lnTo>
                  <a:lnTo>
                    <a:pt x="11519" y="17804"/>
                  </a:lnTo>
                  <a:cubicBezTo>
                    <a:pt x="11220" y="17724"/>
                    <a:pt x="10922" y="17625"/>
                    <a:pt x="10643" y="17506"/>
                  </a:cubicBezTo>
                  <a:lnTo>
                    <a:pt x="6864" y="17506"/>
                  </a:lnTo>
                  <a:lnTo>
                    <a:pt x="6864" y="12592"/>
                  </a:lnTo>
                  <a:cubicBezTo>
                    <a:pt x="6705" y="12393"/>
                    <a:pt x="6645" y="12155"/>
                    <a:pt x="6645" y="11896"/>
                  </a:cubicBezTo>
                  <a:cubicBezTo>
                    <a:pt x="6645" y="11657"/>
                    <a:pt x="6705" y="11399"/>
                    <a:pt x="6864" y="11200"/>
                  </a:cubicBezTo>
                  <a:lnTo>
                    <a:pt x="6864" y="10066"/>
                  </a:lnTo>
                  <a:lnTo>
                    <a:pt x="6864" y="9688"/>
                  </a:lnTo>
                  <a:lnTo>
                    <a:pt x="6864" y="9171"/>
                  </a:lnTo>
                  <a:lnTo>
                    <a:pt x="6884" y="9171"/>
                  </a:lnTo>
                  <a:cubicBezTo>
                    <a:pt x="7162" y="6425"/>
                    <a:pt x="9470" y="4277"/>
                    <a:pt x="12275" y="4277"/>
                  </a:cubicBezTo>
                  <a:close/>
                  <a:moveTo>
                    <a:pt x="12593" y="0"/>
                  </a:moveTo>
                  <a:cubicBezTo>
                    <a:pt x="5650" y="0"/>
                    <a:pt x="1" y="5610"/>
                    <a:pt x="1" y="12572"/>
                  </a:cubicBezTo>
                  <a:cubicBezTo>
                    <a:pt x="1" y="19515"/>
                    <a:pt x="5630" y="25164"/>
                    <a:pt x="12593" y="25164"/>
                  </a:cubicBezTo>
                  <a:cubicBezTo>
                    <a:pt x="19516" y="25164"/>
                    <a:pt x="25165" y="19535"/>
                    <a:pt x="25165" y="12572"/>
                  </a:cubicBezTo>
                  <a:cubicBezTo>
                    <a:pt x="25165" y="5610"/>
                    <a:pt x="19555" y="0"/>
                    <a:pt x="1259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5970715" y="3882888"/>
              <a:ext cx="76104" cy="97135"/>
            </a:xfrm>
            <a:custGeom>
              <a:avLst/>
              <a:gdLst/>
              <a:ahLst/>
              <a:cxnLst/>
              <a:rect l="l" t="t" r="r" b="b"/>
              <a:pathLst>
                <a:path w="2229" h="2845" extrusionOk="0">
                  <a:moveTo>
                    <a:pt x="2030" y="0"/>
                  </a:moveTo>
                  <a:cubicBezTo>
                    <a:pt x="1851" y="1055"/>
                    <a:pt x="1035" y="1870"/>
                    <a:pt x="1" y="2049"/>
                  </a:cubicBezTo>
                  <a:cubicBezTo>
                    <a:pt x="259" y="2467"/>
                    <a:pt x="538" y="2845"/>
                    <a:pt x="697" y="2845"/>
                  </a:cubicBezTo>
                  <a:cubicBezTo>
                    <a:pt x="1791" y="2845"/>
                    <a:pt x="2149" y="1572"/>
                    <a:pt x="2209" y="915"/>
                  </a:cubicBezTo>
                  <a:cubicBezTo>
                    <a:pt x="2229" y="478"/>
                    <a:pt x="2149" y="159"/>
                    <a:pt x="2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5866820" y="3882888"/>
              <a:ext cx="76104" cy="97135"/>
            </a:xfrm>
            <a:custGeom>
              <a:avLst/>
              <a:gdLst/>
              <a:ahLst/>
              <a:cxnLst/>
              <a:rect l="l" t="t" r="r" b="b"/>
              <a:pathLst>
                <a:path w="2229" h="2845" extrusionOk="0">
                  <a:moveTo>
                    <a:pt x="199" y="0"/>
                  </a:moveTo>
                  <a:cubicBezTo>
                    <a:pt x="80" y="120"/>
                    <a:pt x="0" y="458"/>
                    <a:pt x="20" y="915"/>
                  </a:cubicBezTo>
                  <a:cubicBezTo>
                    <a:pt x="80" y="1592"/>
                    <a:pt x="458" y="2845"/>
                    <a:pt x="1552" y="2845"/>
                  </a:cubicBezTo>
                  <a:cubicBezTo>
                    <a:pt x="1691" y="2845"/>
                    <a:pt x="1989" y="2467"/>
                    <a:pt x="2228" y="2010"/>
                  </a:cubicBezTo>
                  <a:cubicBezTo>
                    <a:pt x="1194" y="1850"/>
                    <a:pt x="378" y="1055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5716697" y="3880157"/>
              <a:ext cx="483629" cy="198368"/>
            </a:xfrm>
            <a:custGeom>
              <a:avLst/>
              <a:gdLst/>
              <a:ahLst/>
              <a:cxnLst/>
              <a:rect l="l" t="t" r="r" b="b"/>
              <a:pathLst>
                <a:path w="14165" h="5810" extrusionOk="0">
                  <a:moveTo>
                    <a:pt x="7043" y="4218"/>
                  </a:moveTo>
                  <a:cubicBezTo>
                    <a:pt x="7262" y="4218"/>
                    <a:pt x="7461" y="4417"/>
                    <a:pt x="7461" y="4636"/>
                  </a:cubicBezTo>
                  <a:cubicBezTo>
                    <a:pt x="7481" y="4855"/>
                    <a:pt x="7282" y="5054"/>
                    <a:pt x="7043" y="5054"/>
                  </a:cubicBezTo>
                  <a:cubicBezTo>
                    <a:pt x="6804" y="5054"/>
                    <a:pt x="6605" y="4855"/>
                    <a:pt x="6605" y="4636"/>
                  </a:cubicBezTo>
                  <a:cubicBezTo>
                    <a:pt x="6605" y="4417"/>
                    <a:pt x="6804" y="4218"/>
                    <a:pt x="7043" y="4218"/>
                  </a:cubicBezTo>
                  <a:close/>
                  <a:moveTo>
                    <a:pt x="4218" y="1"/>
                  </a:moveTo>
                  <a:lnTo>
                    <a:pt x="4218" y="1"/>
                  </a:lnTo>
                  <a:cubicBezTo>
                    <a:pt x="2308" y="478"/>
                    <a:pt x="757" y="1831"/>
                    <a:pt x="1" y="3581"/>
                  </a:cubicBezTo>
                  <a:cubicBezTo>
                    <a:pt x="657" y="4059"/>
                    <a:pt x="1393" y="4457"/>
                    <a:pt x="2149" y="4775"/>
                  </a:cubicBezTo>
                  <a:lnTo>
                    <a:pt x="2149" y="3084"/>
                  </a:lnTo>
                  <a:cubicBezTo>
                    <a:pt x="2149" y="2985"/>
                    <a:pt x="2229" y="2885"/>
                    <a:pt x="2348" y="2885"/>
                  </a:cubicBezTo>
                  <a:cubicBezTo>
                    <a:pt x="2487" y="2885"/>
                    <a:pt x="2547" y="2965"/>
                    <a:pt x="2547" y="3084"/>
                  </a:cubicBezTo>
                  <a:lnTo>
                    <a:pt x="2547" y="4934"/>
                  </a:lnTo>
                  <a:cubicBezTo>
                    <a:pt x="3979" y="5471"/>
                    <a:pt x="5491" y="5809"/>
                    <a:pt x="7083" y="5809"/>
                  </a:cubicBezTo>
                  <a:cubicBezTo>
                    <a:pt x="8674" y="5809"/>
                    <a:pt x="10206" y="5511"/>
                    <a:pt x="11598" y="4934"/>
                  </a:cubicBezTo>
                  <a:lnTo>
                    <a:pt x="11598" y="3084"/>
                  </a:lnTo>
                  <a:cubicBezTo>
                    <a:pt x="11598" y="2985"/>
                    <a:pt x="11678" y="2885"/>
                    <a:pt x="11797" y="2885"/>
                  </a:cubicBezTo>
                  <a:cubicBezTo>
                    <a:pt x="11936" y="2885"/>
                    <a:pt x="11996" y="2965"/>
                    <a:pt x="11996" y="3084"/>
                  </a:cubicBezTo>
                  <a:lnTo>
                    <a:pt x="11996" y="4775"/>
                  </a:lnTo>
                  <a:cubicBezTo>
                    <a:pt x="12772" y="4457"/>
                    <a:pt x="13488" y="4059"/>
                    <a:pt x="14164" y="3581"/>
                  </a:cubicBezTo>
                  <a:cubicBezTo>
                    <a:pt x="13349" y="1831"/>
                    <a:pt x="11817" y="478"/>
                    <a:pt x="9888" y="1"/>
                  </a:cubicBezTo>
                  <a:lnTo>
                    <a:pt x="9888" y="1"/>
                  </a:lnTo>
                  <a:cubicBezTo>
                    <a:pt x="10027" y="259"/>
                    <a:pt x="10067" y="598"/>
                    <a:pt x="10047" y="995"/>
                  </a:cubicBezTo>
                  <a:cubicBezTo>
                    <a:pt x="9967" y="2090"/>
                    <a:pt x="9311" y="3263"/>
                    <a:pt x="8157" y="3263"/>
                  </a:cubicBezTo>
                  <a:cubicBezTo>
                    <a:pt x="7739" y="3263"/>
                    <a:pt x="7282" y="2567"/>
                    <a:pt x="7063" y="2129"/>
                  </a:cubicBezTo>
                  <a:cubicBezTo>
                    <a:pt x="6824" y="2567"/>
                    <a:pt x="6386" y="3263"/>
                    <a:pt x="5969" y="3263"/>
                  </a:cubicBezTo>
                  <a:cubicBezTo>
                    <a:pt x="4775" y="3263"/>
                    <a:pt x="4139" y="2090"/>
                    <a:pt x="4079" y="995"/>
                  </a:cubicBezTo>
                  <a:cubicBezTo>
                    <a:pt x="4059" y="578"/>
                    <a:pt x="4099" y="239"/>
                    <a:pt x="4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5884472" y="3875411"/>
              <a:ext cx="146062" cy="65929"/>
            </a:xfrm>
            <a:custGeom>
              <a:avLst/>
              <a:gdLst/>
              <a:ahLst/>
              <a:cxnLst/>
              <a:rect l="l" t="t" r="r" b="b"/>
              <a:pathLst>
                <a:path w="4278" h="1931" extrusionOk="0">
                  <a:moveTo>
                    <a:pt x="716" y="1"/>
                  </a:moveTo>
                  <a:cubicBezTo>
                    <a:pt x="478" y="1"/>
                    <a:pt x="259" y="20"/>
                    <a:pt x="0" y="40"/>
                  </a:cubicBezTo>
                  <a:cubicBezTo>
                    <a:pt x="100" y="1035"/>
                    <a:pt x="896" y="1811"/>
                    <a:pt x="1890" y="1910"/>
                  </a:cubicBezTo>
                  <a:cubicBezTo>
                    <a:pt x="1890" y="1910"/>
                    <a:pt x="1890" y="1890"/>
                    <a:pt x="1910" y="1890"/>
                  </a:cubicBezTo>
                  <a:lnTo>
                    <a:pt x="2010" y="1930"/>
                  </a:lnTo>
                  <a:lnTo>
                    <a:pt x="2268" y="1930"/>
                  </a:lnTo>
                  <a:lnTo>
                    <a:pt x="2368" y="1890"/>
                  </a:lnTo>
                  <a:cubicBezTo>
                    <a:pt x="2368" y="1890"/>
                    <a:pt x="2368" y="1910"/>
                    <a:pt x="2387" y="1910"/>
                  </a:cubicBezTo>
                  <a:cubicBezTo>
                    <a:pt x="3382" y="1811"/>
                    <a:pt x="4158" y="1015"/>
                    <a:pt x="4277" y="40"/>
                  </a:cubicBezTo>
                  <a:cubicBezTo>
                    <a:pt x="4058" y="20"/>
                    <a:pt x="3800" y="1"/>
                    <a:pt x="3561" y="1"/>
                  </a:cubicBezTo>
                  <a:lnTo>
                    <a:pt x="3263" y="1"/>
                  </a:lnTo>
                  <a:cubicBezTo>
                    <a:pt x="3143" y="518"/>
                    <a:pt x="2686" y="935"/>
                    <a:pt x="2129" y="935"/>
                  </a:cubicBezTo>
                  <a:cubicBezTo>
                    <a:pt x="1572" y="935"/>
                    <a:pt x="1094" y="518"/>
                    <a:pt x="1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5994478" y="3861822"/>
              <a:ext cx="215337" cy="141999"/>
            </a:xfrm>
            <a:custGeom>
              <a:avLst/>
              <a:gdLst/>
              <a:ahLst/>
              <a:cxnLst/>
              <a:rect l="l" t="t" r="r" b="b"/>
              <a:pathLst>
                <a:path w="6307" h="4159" extrusionOk="0">
                  <a:moveTo>
                    <a:pt x="21" y="1"/>
                  </a:moveTo>
                  <a:lnTo>
                    <a:pt x="21" y="219"/>
                  </a:lnTo>
                  <a:cubicBezTo>
                    <a:pt x="21" y="279"/>
                    <a:pt x="21" y="319"/>
                    <a:pt x="1" y="379"/>
                  </a:cubicBezTo>
                  <a:lnTo>
                    <a:pt x="299" y="379"/>
                  </a:lnTo>
                  <a:cubicBezTo>
                    <a:pt x="538" y="379"/>
                    <a:pt x="757" y="399"/>
                    <a:pt x="1016" y="418"/>
                  </a:cubicBezTo>
                  <a:cubicBezTo>
                    <a:pt x="1016" y="339"/>
                    <a:pt x="1035" y="279"/>
                    <a:pt x="1035" y="200"/>
                  </a:cubicBezTo>
                  <a:lnTo>
                    <a:pt x="1433" y="200"/>
                  </a:lnTo>
                  <a:lnTo>
                    <a:pt x="1433" y="219"/>
                  </a:lnTo>
                  <a:cubicBezTo>
                    <a:pt x="1592" y="259"/>
                    <a:pt x="1712" y="399"/>
                    <a:pt x="1791" y="578"/>
                  </a:cubicBezTo>
                  <a:cubicBezTo>
                    <a:pt x="3701" y="1035"/>
                    <a:pt x="5233" y="2388"/>
                    <a:pt x="6009" y="4158"/>
                  </a:cubicBezTo>
                  <a:lnTo>
                    <a:pt x="6307" y="3920"/>
                  </a:lnTo>
                  <a:cubicBezTo>
                    <a:pt x="5273" y="1612"/>
                    <a:pt x="2985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5706523" y="3861139"/>
              <a:ext cx="214654" cy="140633"/>
            </a:xfrm>
            <a:custGeom>
              <a:avLst/>
              <a:gdLst/>
              <a:ahLst/>
              <a:cxnLst/>
              <a:rect l="l" t="t" r="r" b="b"/>
              <a:pathLst>
                <a:path w="6287" h="4119" extrusionOk="0">
                  <a:moveTo>
                    <a:pt x="5988" y="1"/>
                  </a:moveTo>
                  <a:cubicBezTo>
                    <a:pt x="3323" y="1"/>
                    <a:pt x="1015" y="1612"/>
                    <a:pt x="0" y="3900"/>
                  </a:cubicBezTo>
                  <a:lnTo>
                    <a:pt x="299" y="4119"/>
                  </a:lnTo>
                  <a:cubicBezTo>
                    <a:pt x="1015" y="2388"/>
                    <a:pt x="2587" y="1035"/>
                    <a:pt x="4496" y="558"/>
                  </a:cubicBezTo>
                  <a:cubicBezTo>
                    <a:pt x="4576" y="399"/>
                    <a:pt x="4695" y="259"/>
                    <a:pt x="4854" y="220"/>
                  </a:cubicBezTo>
                  <a:lnTo>
                    <a:pt x="4854" y="200"/>
                  </a:lnTo>
                  <a:lnTo>
                    <a:pt x="5252" y="200"/>
                  </a:lnTo>
                  <a:cubicBezTo>
                    <a:pt x="5252" y="259"/>
                    <a:pt x="5252" y="339"/>
                    <a:pt x="5272" y="419"/>
                  </a:cubicBezTo>
                  <a:cubicBezTo>
                    <a:pt x="5491" y="399"/>
                    <a:pt x="5749" y="359"/>
                    <a:pt x="5988" y="359"/>
                  </a:cubicBezTo>
                  <a:lnTo>
                    <a:pt x="6287" y="359"/>
                  </a:lnTo>
                  <a:cubicBezTo>
                    <a:pt x="6287" y="319"/>
                    <a:pt x="6267" y="259"/>
                    <a:pt x="6267" y="220"/>
                  </a:cubicBezTo>
                  <a:lnTo>
                    <a:pt x="6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6047467" y="3668270"/>
              <a:ext cx="93755" cy="142647"/>
            </a:xfrm>
            <a:custGeom>
              <a:avLst/>
              <a:gdLst/>
              <a:ahLst/>
              <a:cxnLst/>
              <a:rect l="l" t="t" r="r" b="b"/>
              <a:pathLst>
                <a:path w="2746" h="4178" extrusionOk="0">
                  <a:moveTo>
                    <a:pt x="2746" y="0"/>
                  </a:moveTo>
                  <a:cubicBezTo>
                    <a:pt x="2567" y="100"/>
                    <a:pt x="2368" y="179"/>
                    <a:pt x="2149" y="179"/>
                  </a:cubicBezTo>
                  <a:lnTo>
                    <a:pt x="2089" y="179"/>
                  </a:lnTo>
                  <a:lnTo>
                    <a:pt x="2089" y="279"/>
                  </a:lnTo>
                  <a:cubicBezTo>
                    <a:pt x="2089" y="1890"/>
                    <a:pt x="1274" y="3322"/>
                    <a:pt x="1" y="4178"/>
                  </a:cubicBezTo>
                  <a:lnTo>
                    <a:pt x="2746" y="4178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5773749" y="3555532"/>
              <a:ext cx="21783" cy="41449"/>
            </a:xfrm>
            <a:custGeom>
              <a:avLst/>
              <a:gdLst/>
              <a:ahLst/>
              <a:cxnLst/>
              <a:rect l="l" t="t" r="r" b="b"/>
              <a:pathLst>
                <a:path w="638" h="1214" extrusionOk="0">
                  <a:moveTo>
                    <a:pt x="637" y="0"/>
                  </a:moveTo>
                  <a:cubicBezTo>
                    <a:pt x="220" y="139"/>
                    <a:pt x="1" y="298"/>
                    <a:pt x="1" y="418"/>
                  </a:cubicBezTo>
                  <a:lnTo>
                    <a:pt x="1" y="1214"/>
                  </a:lnTo>
                  <a:cubicBezTo>
                    <a:pt x="160" y="1114"/>
                    <a:pt x="359" y="1034"/>
                    <a:pt x="598" y="1034"/>
                  </a:cubicBezTo>
                  <a:lnTo>
                    <a:pt x="637" y="1034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5773749" y="3668270"/>
              <a:ext cx="93107" cy="142647"/>
            </a:xfrm>
            <a:custGeom>
              <a:avLst/>
              <a:gdLst/>
              <a:ahLst/>
              <a:cxnLst/>
              <a:rect l="l" t="t" r="r" b="b"/>
              <a:pathLst>
                <a:path w="2727" h="4178" extrusionOk="0">
                  <a:moveTo>
                    <a:pt x="1" y="0"/>
                  </a:moveTo>
                  <a:lnTo>
                    <a:pt x="1" y="4178"/>
                  </a:lnTo>
                  <a:lnTo>
                    <a:pt x="2726" y="4178"/>
                  </a:lnTo>
                  <a:cubicBezTo>
                    <a:pt x="1493" y="3322"/>
                    <a:pt x="637" y="1890"/>
                    <a:pt x="637" y="279"/>
                  </a:cubicBezTo>
                  <a:lnTo>
                    <a:pt x="637" y="179"/>
                  </a:lnTo>
                  <a:lnTo>
                    <a:pt x="598" y="179"/>
                  </a:lnTo>
                  <a:cubicBezTo>
                    <a:pt x="399" y="179"/>
                    <a:pt x="160" y="100"/>
                    <a:pt x="1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6118107" y="3556181"/>
              <a:ext cx="22432" cy="41483"/>
            </a:xfrm>
            <a:custGeom>
              <a:avLst/>
              <a:gdLst/>
              <a:ahLst/>
              <a:cxnLst/>
              <a:rect l="l" t="t" r="r" b="b"/>
              <a:pathLst>
                <a:path w="657" h="1215" extrusionOk="0">
                  <a:moveTo>
                    <a:pt x="0" y="1"/>
                  </a:moveTo>
                  <a:lnTo>
                    <a:pt x="0" y="1035"/>
                  </a:lnTo>
                  <a:lnTo>
                    <a:pt x="60" y="1035"/>
                  </a:lnTo>
                  <a:cubicBezTo>
                    <a:pt x="279" y="1035"/>
                    <a:pt x="478" y="1115"/>
                    <a:pt x="657" y="1214"/>
                  </a:cubicBezTo>
                  <a:lnTo>
                    <a:pt x="657" y="419"/>
                  </a:lnTo>
                  <a:cubicBezTo>
                    <a:pt x="657" y="319"/>
                    <a:pt x="498" y="180"/>
                    <a:pt x="0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5760843" y="3570452"/>
              <a:ext cx="12940" cy="39435"/>
            </a:xfrm>
            <a:custGeom>
              <a:avLst/>
              <a:gdLst/>
              <a:ahLst/>
              <a:cxnLst/>
              <a:rect l="l" t="t" r="r" b="b"/>
              <a:pathLst>
                <a:path w="379" h="1155" extrusionOk="0">
                  <a:moveTo>
                    <a:pt x="1" y="1"/>
                  </a:moveTo>
                  <a:lnTo>
                    <a:pt x="1" y="1154"/>
                  </a:lnTo>
                  <a:cubicBezTo>
                    <a:pt x="100" y="995"/>
                    <a:pt x="220" y="876"/>
                    <a:pt x="379" y="796"/>
                  </a:cubicBezTo>
                  <a:lnTo>
                    <a:pt x="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5760843" y="3539212"/>
              <a:ext cx="717" cy="17686"/>
            </a:xfrm>
            <a:custGeom>
              <a:avLst/>
              <a:gdLst/>
              <a:ahLst/>
              <a:cxnLst/>
              <a:rect l="l" t="t" r="r" b="b"/>
              <a:pathLst>
                <a:path w="21" h="518" extrusionOk="0">
                  <a:moveTo>
                    <a:pt x="1" y="1"/>
                  </a:moveTo>
                  <a:lnTo>
                    <a:pt x="1" y="518"/>
                  </a:lnTo>
                  <a:cubicBezTo>
                    <a:pt x="1" y="339"/>
                    <a:pt x="1" y="180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6152728" y="3539212"/>
              <a:ext cx="1400" cy="17686"/>
            </a:xfrm>
            <a:custGeom>
              <a:avLst/>
              <a:gdLst/>
              <a:ahLst/>
              <a:cxnLst/>
              <a:rect l="l" t="t" r="r" b="b"/>
              <a:pathLst>
                <a:path w="41" h="518" extrusionOk="0">
                  <a:moveTo>
                    <a:pt x="1" y="1"/>
                  </a:moveTo>
                  <a:cubicBezTo>
                    <a:pt x="41" y="180"/>
                    <a:pt x="41" y="339"/>
                    <a:pt x="41" y="518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6025070" y="3656047"/>
              <a:ext cx="129059" cy="167776"/>
            </a:xfrm>
            <a:custGeom>
              <a:avLst/>
              <a:gdLst/>
              <a:ahLst/>
              <a:cxnLst/>
              <a:rect l="l" t="t" r="r" b="b"/>
              <a:pathLst>
                <a:path w="3780" h="4914" extrusionOk="0">
                  <a:moveTo>
                    <a:pt x="3780" y="0"/>
                  </a:moveTo>
                  <a:cubicBezTo>
                    <a:pt x="3680" y="159"/>
                    <a:pt x="3521" y="279"/>
                    <a:pt x="3402" y="358"/>
                  </a:cubicBezTo>
                  <a:lnTo>
                    <a:pt x="3402" y="4536"/>
                  </a:lnTo>
                  <a:lnTo>
                    <a:pt x="657" y="4536"/>
                  </a:lnTo>
                  <a:cubicBezTo>
                    <a:pt x="458" y="4675"/>
                    <a:pt x="219" y="4814"/>
                    <a:pt x="0" y="4914"/>
                  </a:cubicBezTo>
                  <a:lnTo>
                    <a:pt x="3780" y="4914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5760843" y="3657378"/>
              <a:ext cx="129093" cy="167128"/>
            </a:xfrm>
            <a:custGeom>
              <a:avLst/>
              <a:gdLst/>
              <a:ahLst/>
              <a:cxnLst/>
              <a:rect l="l" t="t" r="r" b="b"/>
              <a:pathLst>
                <a:path w="3781" h="4895" extrusionOk="0">
                  <a:moveTo>
                    <a:pt x="1" y="1"/>
                  </a:moveTo>
                  <a:lnTo>
                    <a:pt x="1" y="4895"/>
                  </a:lnTo>
                  <a:lnTo>
                    <a:pt x="3780" y="4895"/>
                  </a:lnTo>
                  <a:cubicBezTo>
                    <a:pt x="3562" y="4775"/>
                    <a:pt x="3323" y="4636"/>
                    <a:pt x="3104" y="4497"/>
                  </a:cubicBezTo>
                  <a:lnTo>
                    <a:pt x="379" y="4497"/>
                  </a:lnTo>
                  <a:lnTo>
                    <a:pt x="379" y="319"/>
                  </a:lnTo>
                  <a:cubicBezTo>
                    <a:pt x="220" y="240"/>
                    <a:pt x="100" y="12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6141188" y="3569086"/>
              <a:ext cx="12940" cy="38752"/>
            </a:xfrm>
            <a:custGeom>
              <a:avLst/>
              <a:gdLst/>
              <a:ahLst/>
              <a:cxnLst/>
              <a:rect l="l" t="t" r="r" b="b"/>
              <a:pathLst>
                <a:path w="379" h="1135" extrusionOk="0">
                  <a:moveTo>
                    <a:pt x="1" y="1"/>
                  </a:moveTo>
                  <a:lnTo>
                    <a:pt x="1" y="21"/>
                  </a:lnTo>
                  <a:lnTo>
                    <a:pt x="1" y="817"/>
                  </a:lnTo>
                  <a:cubicBezTo>
                    <a:pt x="140" y="896"/>
                    <a:pt x="279" y="1015"/>
                    <a:pt x="379" y="1135"/>
                  </a:cubicBezTo>
                  <a:lnTo>
                    <a:pt x="3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5931998" y="3836011"/>
              <a:ext cx="50292" cy="57769"/>
            </a:xfrm>
            <a:custGeom>
              <a:avLst/>
              <a:gdLst/>
              <a:ahLst/>
              <a:cxnLst/>
              <a:rect l="l" t="t" r="r" b="b"/>
              <a:pathLst>
                <a:path w="1473" h="1692" extrusionOk="0">
                  <a:moveTo>
                    <a:pt x="1" y="1"/>
                  </a:moveTo>
                  <a:lnTo>
                    <a:pt x="1" y="975"/>
                  </a:lnTo>
                  <a:cubicBezTo>
                    <a:pt x="1" y="1373"/>
                    <a:pt x="339" y="1692"/>
                    <a:pt x="737" y="1692"/>
                  </a:cubicBezTo>
                  <a:cubicBezTo>
                    <a:pt x="1135" y="1692"/>
                    <a:pt x="1473" y="1373"/>
                    <a:pt x="1473" y="975"/>
                  </a:cubicBezTo>
                  <a:lnTo>
                    <a:pt x="1473" y="1"/>
                  </a:lnTo>
                  <a:cubicBezTo>
                    <a:pt x="1234" y="60"/>
                    <a:pt x="995" y="80"/>
                    <a:pt x="737" y="80"/>
                  </a:cubicBezTo>
                  <a:cubicBezTo>
                    <a:pt x="478" y="80"/>
                    <a:pt x="259" y="6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5919775" y="3833996"/>
              <a:ext cx="76104" cy="72689"/>
            </a:xfrm>
            <a:custGeom>
              <a:avLst/>
              <a:gdLst/>
              <a:ahLst/>
              <a:cxnLst/>
              <a:rect l="l" t="t" r="r" b="b"/>
              <a:pathLst>
                <a:path w="2229" h="2129" extrusionOk="0">
                  <a:moveTo>
                    <a:pt x="21" y="0"/>
                  </a:moveTo>
                  <a:lnTo>
                    <a:pt x="21" y="816"/>
                  </a:lnTo>
                  <a:lnTo>
                    <a:pt x="21" y="1034"/>
                  </a:lnTo>
                  <a:lnTo>
                    <a:pt x="1" y="1034"/>
                  </a:lnTo>
                  <a:cubicBezTo>
                    <a:pt x="1" y="1074"/>
                    <a:pt x="1" y="1134"/>
                    <a:pt x="21" y="1194"/>
                  </a:cubicBezTo>
                  <a:cubicBezTo>
                    <a:pt x="100" y="1731"/>
                    <a:pt x="538" y="2129"/>
                    <a:pt x="1115" y="2129"/>
                  </a:cubicBezTo>
                  <a:cubicBezTo>
                    <a:pt x="1652" y="2129"/>
                    <a:pt x="2129" y="1711"/>
                    <a:pt x="2209" y="1194"/>
                  </a:cubicBezTo>
                  <a:cubicBezTo>
                    <a:pt x="2209" y="1134"/>
                    <a:pt x="2229" y="1074"/>
                    <a:pt x="2229" y="1034"/>
                  </a:cubicBezTo>
                  <a:lnTo>
                    <a:pt x="2229" y="816"/>
                  </a:lnTo>
                  <a:lnTo>
                    <a:pt x="2229" y="0"/>
                  </a:lnTo>
                  <a:lnTo>
                    <a:pt x="1851" y="60"/>
                  </a:lnTo>
                  <a:lnTo>
                    <a:pt x="1851" y="1034"/>
                  </a:lnTo>
                  <a:cubicBezTo>
                    <a:pt x="1851" y="1432"/>
                    <a:pt x="1533" y="1751"/>
                    <a:pt x="1115" y="1751"/>
                  </a:cubicBezTo>
                  <a:cubicBezTo>
                    <a:pt x="717" y="1751"/>
                    <a:pt x="399" y="1432"/>
                    <a:pt x="399" y="1034"/>
                  </a:cubicBezTo>
                  <a:lnTo>
                    <a:pt x="399" y="6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5808403" y="3538529"/>
              <a:ext cx="296835" cy="287343"/>
            </a:xfrm>
            <a:custGeom>
              <a:avLst/>
              <a:gdLst/>
              <a:ahLst/>
              <a:cxnLst/>
              <a:rect l="l" t="t" r="r" b="b"/>
              <a:pathLst>
                <a:path w="8694" h="8416" extrusionOk="0">
                  <a:moveTo>
                    <a:pt x="2963" y="2205"/>
                  </a:moveTo>
                  <a:cubicBezTo>
                    <a:pt x="3049" y="2205"/>
                    <a:pt x="3129" y="2261"/>
                    <a:pt x="3163" y="2348"/>
                  </a:cubicBezTo>
                  <a:cubicBezTo>
                    <a:pt x="3183" y="2448"/>
                    <a:pt x="3104" y="2547"/>
                    <a:pt x="3004" y="2587"/>
                  </a:cubicBezTo>
                  <a:lnTo>
                    <a:pt x="1691" y="2825"/>
                  </a:lnTo>
                  <a:lnTo>
                    <a:pt x="1632" y="2825"/>
                  </a:lnTo>
                  <a:cubicBezTo>
                    <a:pt x="1532" y="2825"/>
                    <a:pt x="1472" y="2786"/>
                    <a:pt x="1472" y="2686"/>
                  </a:cubicBezTo>
                  <a:cubicBezTo>
                    <a:pt x="1433" y="2587"/>
                    <a:pt x="1512" y="2487"/>
                    <a:pt x="1612" y="2448"/>
                  </a:cubicBezTo>
                  <a:lnTo>
                    <a:pt x="2925" y="2209"/>
                  </a:lnTo>
                  <a:cubicBezTo>
                    <a:pt x="2937" y="2206"/>
                    <a:pt x="2950" y="2205"/>
                    <a:pt x="2963" y="2205"/>
                  </a:cubicBezTo>
                  <a:close/>
                  <a:moveTo>
                    <a:pt x="5810" y="2344"/>
                  </a:moveTo>
                  <a:cubicBezTo>
                    <a:pt x="5823" y="2344"/>
                    <a:pt x="5836" y="2346"/>
                    <a:pt x="5849" y="2348"/>
                  </a:cubicBezTo>
                  <a:lnTo>
                    <a:pt x="7102" y="2726"/>
                  </a:lnTo>
                  <a:cubicBezTo>
                    <a:pt x="7202" y="2746"/>
                    <a:pt x="7261" y="2845"/>
                    <a:pt x="7241" y="2945"/>
                  </a:cubicBezTo>
                  <a:cubicBezTo>
                    <a:pt x="7202" y="3024"/>
                    <a:pt x="7142" y="3084"/>
                    <a:pt x="7062" y="3084"/>
                  </a:cubicBezTo>
                  <a:lnTo>
                    <a:pt x="7003" y="3084"/>
                  </a:lnTo>
                  <a:lnTo>
                    <a:pt x="5749" y="2706"/>
                  </a:lnTo>
                  <a:cubicBezTo>
                    <a:pt x="5650" y="2686"/>
                    <a:pt x="5590" y="2587"/>
                    <a:pt x="5610" y="2487"/>
                  </a:cubicBezTo>
                  <a:cubicBezTo>
                    <a:pt x="5645" y="2401"/>
                    <a:pt x="5725" y="2344"/>
                    <a:pt x="5810" y="2344"/>
                  </a:cubicBezTo>
                  <a:close/>
                  <a:moveTo>
                    <a:pt x="4357" y="2905"/>
                  </a:moveTo>
                  <a:cubicBezTo>
                    <a:pt x="4476" y="2905"/>
                    <a:pt x="4556" y="2985"/>
                    <a:pt x="4556" y="3104"/>
                  </a:cubicBezTo>
                  <a:lnTo>
                    <a:pt x="4556" y="4695"/>
                  </a:lnTo>
                  <a:cubicBezTo>
                    <a:pt x="4556" y="4795"/>
                    <a:pt x="4476" y="4894"/>
                    <a:pt x="4357" y="4894"/>
                  </a:cubicBezTo>
                  <a:cubicBezTo>
                    <a:pt x="4218" y="4894"/>
                    <a:pt x="4158" y="4815"/>
                    <a:pt x="4158" y="4695"/>
                  </a:cubicBezTo>
                  <a:lnTo>
                    <a:pt x="4158" y="3104"/>
                  </a:lnTo>
                  <a:cubicBezTo>
                    <a:pt x="4158" y="3005"/>
                    <a:pt x="4218" y="2905"/>
                    <a:pt x="4357" y="2905"/>
                  </a:cubicBezTo>
                  <a:close/>
                  <a:moveTo>
                    <a:pt x="5809" y="5471"/>
                  </a:moveTo>
                  <a:lnTo>
                    <a:pt x="5809" y="5670"/>
                  </a:lnTo>
                  <a:cubicBezTo>
                    <a:pt x="5849" y="6287"/>
                    <a:pt x="5172" y="6784"/>
                    <a:pt x="4357" y="6784"/>
                  </a:cubicBezTo>
                  <a:cubicBezTo>
                    <a:pt x="3521" y="6784"/>
                    <a:pt x="2885" y="6287"/>
                    <a:pt x="2885" y="5670"/>
                  </a:cubicBezTo>
                  <a:lnTo>
                    <a:pt x="2885" y="5471"/>
                  </a:lnTo>
                  <a:close/>
                  <a:moveTo>
                    <a:pt x="4357" y="1"/>
                  </a:moveTo>
                  <a:cubicBezTo>
                    <a:pt x="2368" y="1"/>
                    <a:pt x="896" y="160"/>
                    <a:pt x="0" y="399"/>
                  </a:cubicBezTo>
                  <a:lnTo>
                    <a:pt x="0" y="1552"/>
                  </a:lnTo>
                  <a:lnTo>
                    <a:pt x="0" y="3979"/>
                  </a:lnTo>
                  <a:lnTo>
                    <a:pt x="0" y="4079"/>
                  </a:lnTo>
                  <a:cubicBezTo>
                    <a:pt x="0" y="6466"/>
                    <a:pt x="1930" y="8415"/>
                    <a:pt x="4357" y="8415"/>
                  </a:cubicBezTo>
                  <a:cubicBezTo>
                    <a:pt x="6744" y="8415"/>
                    <a:pt x="8693" y="6486"/>
                    <a:pt x="8693" y="4079"/>
                  </a:cubicBezTo>
                  <a:lnTo>
                    <a:pt x="8693" y="3979"/>
                  </a:lnTo>
                  <a:lnTo>
                    <a:pt x="8693" y="1552"/>
                  </a:lnTo>
                  <a:lnTo>
                    <a:pt x="8693" y="399"/>
                  </a:lnTo>
                  <a:cubicBezTo>
                    <a:pt x="8534" y="339"/>
                    <a:pt x="8355" y="319"/>
                    <a:pt x="8156" y="259"/>
                  </a:cubicBezTo>
                  <a:cubicBezTo>
                    <a:pt x="7162" y="100"/>
                    <a:pt x="5809" y="1"/>
                    <a:pt x="4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5796180" y="3674381"/>
              <a:ext cx="322647" cy="164396"/>
            </a:xfrm>
            <a:custGeom>
              <a:avLst/>
              <a:gdLst/>
              <a:ahLst/>
              <a:cxnLst/>
              <a:rect l="l" t="t" r="r" b="b"/>
              <a:pathLst>
                <a:path w="9450" h="4815" extrusionOk="0">
                  <a:moveTo>
                    <a:pt x="0" y="0"/>
                  </a:moveTo>
                  <a:lnTo>
                    <a:pt x="0" y="100"/>
                  </a:lnTo>
                  <a:cubicBezTo>
                    <a:pt x="0" y="1711"/>
                    <a:pt x="836" y="3143"/>
                    <a:pt x="2089" y="3999"/>
                  </a:cubicBezTo>
                  <a:cubicBezTo>
                    <a:pt x="2288" y="4138"/>
                    <a:pt x="2547" y="4277"/>
                    <a:pt x="2765" y="4377"/>
                  </a:cubicBezTo>
                  <a:cubicBezTo>
                    <a:pt x="3044" y="4496"/>
                    <a:pt x="3342" y="4595"/>
                    <a:pt x="3641" y="4675"/>
                  </a:cubicBezTo>
                  <a:cubicBezTo>
                    <a:pt x="3740" y="4715"/>
                    <a:pt x="3859" y="4715"/>
                    <a:pt x="3979" y="4735"/>
                  </a:cubicBezTo>
                  <a:cubicBezTo>
                    <a:pt x="4237" y="4794"/>
                    <a:pt x="4456" y="4814"/>
                    <a:pt x="4715" y="4814"/>
                  </a:cubicBezTo>
                  <a:cubicBezTo>
                    <a:pt x="4954" y="4814"/>
                    <a:pt x="5212" y="4794"/>
                    <a:pt x="5451" y="4735"/>
                  </a:cubicBezTo>
                  <a:lnTo>
                    <a:pt x="5829" y="4675"/>
                  </a:lnTo>
                  <a:cubicBezTo>
                    <a:pt x="6127" y="4595"/>
                    <a:pt x="6426" y="4496"/>
                    <a:pt x="6704" y="4377"/>
                  </a:cubicBezTo>
                  <a:cubicBezTo>
                    <a:pt x="6923" y="4277"/>
                    <a:pt x="7142" y="4138"/>
                    <a:pt x="7361" y="3999"/>
                  </a:cubicBezTo>
                  <a:cubicBezTo>
                    <a:pt x="8614" y="3143"/>
                    <a:pt x="9449" y="1711"/>
                    <a:pt x="9449" y="100"/>
                  </a:cubicBezTo>
                  <a:lnTo>
                    <a:pt x="9449" y="0"/>
                  </a:lnTo>
                  <a:lnTo>
                    <a:pt x="9091" y="0"/>
                  </a:lnTo>
                  <a:lnTo>
                    <a:pt x="9091" y="100"/>
                  </a:lnTo>
                  <a:cubicBezTo>
                    <a:pt x="9091" y="2487"/>
                    <a:pt x="7142" y="4436"/>
                    <a:pt x="4735" y="4436"/>
                  </a:cubicBezTo>
                  <a:cubicBezTo>
                    <a:pt x="2348" y="4436"/>
                    <a:pt x="378" y="2507"/>
                    <a:pt x="378" y="100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6105202" y="3552801"/>
              <a:ext cx="12940" cy="38752"/>
            </a:xfrm>
            <a:custGeom>
              <a:avLst/>
              <a:gdLst/>
              <a:ahLst/>
              <a:cxnLst/>
              <a:rect l="l" t="t" r="r" b="b"/>
              <a:pathLst>
                <a:path w="379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378" y="1134"/>
                  </a:lnTo>
                  <a:lnTo>
                    <a:pt x="378" y="100"/>
                  </a:lnTo>
                  <a:cubicBezTo>
                    <a:pt x="279" y="80"/>
                    <a:pt x="160" y="2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5795497" y="3550752"/>
              <a:ext cx="12940" cy="40117"/>
            </a:xfrm>
            <a:custGeom>
              <a:avLst/>
              <a:gdLst/>
              <a:ahLst/>
              <a:cxnLst/>
              <a:rect l="l" t="t" r="r" b="b"/>
              <a:pathLst>
                <a:path w="379" h="1175" extrusionOk="0">
                  <a:moveTo>
                    <a:pt x="378" y="1"/>
                  </a:moveTo>
                  <a:cubicBezTo>
                    <a:pt x="259" y="80"/>
                    <a:pt x="120" y="100"/>
                    <a:pt x="0" y="140"/>
                  </a:cubicBezTo>
                  <a:lnTo>
                    <a:pt x="0" y="1174"/>
                  </a:lnTo>
                  <a:lnTo>
                    <a:pt x="378" y="117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5765623" y="3604424"/>
              <a:ext cx="30592" cy="57086"/>
            </a:xfrm>
            <a:custGeom>
              <a:avLst/>
              <a:gdLst/>
              <a:ahLst/>
              <a:cxnLst/>
              <a:rect l="l" t="t" r="r" b="b"/>
              <a:pathLst>
                <a:path w="896" h="1672" extrusionOk="0">
                  <a:moveTo>
                    <a:pt x="856" y="0"/>
                  </a:moveTo>
                  <a:cubicBezTo>
                    <a:pt x="378" y="0"/>
                    <a:pt x="0" y="378"/>
                    <a:pt x="0" y="816"/>
                  </a:cubicBezTo>
                  <a:cubicBezTo>
                    <a:pt x="0" y="1273"/>
                    <a:pt x="378" y="1671"/>
                    <a:pt x="856" y="1671"/>
                  </a:cubicBezTo>
                  <a:lnTo>
                    <a:pt x="895" y="1671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5753400" y="3591518"/>
              <a:ext cx="55038" cy="82898"/>
            </a:xfrm>
            <a:custGeom>
              <a:avLst/>
              <a:gdLst/>
              <a:ahLst/>
              <a:cxnLst/>
              <a:rect l="l" t="t" r="r" b="b"/>
              <a:pathLst>
                <a:path w="1612" h="2428" extrusionOk="0">
                  <a:moveTo>
                    <a:pt x="1233" y="378"/>
                  </a:moveTo>
                  <a:lnTo>
                    <a:pt x="1233" y="2049"/>
                  </a:lnTo>
                  <a:lnTo>
                    <a:pt x="1194" y="2049"/>
                  </a:lnTo>
                  <a:cubicBezTo>
                    <a:pt x="736" y="2049"/>
                    <a:pt x="338" y="1671"/>
                    <a:pt x="338" y="1194"/>
                  </a:cubicBezTo>
                  <a:cubicBezTo>
                    <a:pt x="338" y="716"/>
                    <a:pt x="716" y="378"/>
                    <a:pt x="1194" y="378"/>
                  </a:cubicBezTo>
                  <a:close/>
                  <a:moveTo>
                    <a:pt x="1194" y="0"/>
                  </a:moveTo>
                  <a:cubicBezTo>
                    <a:pt x="955" y="0"/>
                    <a:pt x="756" y="80"/>
                    <a:pt x="597" y="179"/>
                  </a:cubicBezTo>
                  <a:cubicBezTo>
                    <a:pt x="438" y="259"/>
                    <a:pt x="318" y="378"/>
                    <a:pt x="219" y="498"/>
                  </a:cubicBezTo>
                  <a:cubicBezTo>
                    <a:pt x="60" y="697"/>
                    <a:pt x="0" y="955"/>
                    <a:pt x="0" y="1194"/>
                  </a:cubicBezTo>
                  <a:cubicBezTo>
                    <a:pt x="0" y="1453"/>
                    <a:pt x="60" y="1691"/>
                    <a:pt x="219" y="1890"/>
                  </a:cubicBezTo>
                  <a:cubicBezTo>
                    <a:pt x="318" y="2049"/>
                    <a:pt x="438" y="2169"/>
                    <a:pt x="597" y="2248"/>
                  </a:cubicBezTo>
                  <a:cubicBezTo>
                    <a:pt x="756" y="2348"/>
                    <a:pt x="955" y="2427"/>
                    <a:pt x="1194" y="2427"/>
                  </a:cubicBezTo>
                  <a:lnTo>
                    <a:pt x="1611" y="2427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6118107" y="3604424"/>
              <a:ext cx="30592" cy="57086"/>
            </a:xfrm>
            <a:custGeom>
              <a:avLst/>
              <a:gdLst/>
              <a:ahLst/>
              <a:cxnLst/>
              <a:rect l="l" t="t" r="r" b="b"/>
              <a:pathLst>
                <a:path w="896" h="1672" extrusionOk="0">
                  <a:moveTo>
                    <a:pt x="0" y="0"/>
                  </a:moveTo>
                  <a:lnTo>
                    <a:pt x="0" y="1671"/>
                  </a:lnTo>
                  <a:lnTo>
                    <a:pt x="60" y="1671"/>
                  </a:lnTo>
                  <a:cubicBezTo>
                    <a:pt x="518" y="1671"/>
                    <a:pt x="896" y="1293"/>
                    <a:pt x="896" y="816"/>
                  </a:cubicBezTo>
                  <a:cubicBezTo>
                    <a:pt x="896" y="378"/>
                    <a:pt x="51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6106567" y="3591518"/>
              <a:ext cx="55038" cy="82898"/>
            </a:xfrm>
            <a:custGeom>
              <a:avLst/>
              <a:gdLst/>
              <a:ahLst/>
              <a:cxnLst/>
              <a:rect l="l" t="t" r="r" b="b"/>
              <a:pathLst>
                <a:path w="1612" h="2428" extrusionOk="0">
                  <a:moveTo>
                    <a:pt x="398" y="378"/>
                  </a:moveTo>
                  <a:cubicBezTo>
                    <a:pt x="836" y="378"/>
                    <a:pt x="1234" y="756"/>
                    <a:pt x="1234" y="1194"/>
                  </a:cubicBezTo>
                  <a:cubicBezTo>
                    <a:pt x="1234" y="1651"/>
                    <a:pt x="856" y="2049"/>
                    <a:pt x="398" y="2049"/>
                  </a:cubicBezTo>
                  <a:lnTo>
                    <a:pt x="338" y="2049"/>
                  </a:lnTo>
                  <a:lnTo>
                    <a:pt x="338" y="378"/>
                  </a:lnTo>
                  <a:close/>
                  <a:moveTo>
                    <a:pt x="0" y="0"/>
                  </a:moveTo>
                  <a:lnTo>
                    <a:pt x="0" y="2427"/>
                  </a:lnTo>
                  <a:lnTo>
                    <a:pt x="418" y="2427"/>
                  </a:lnTo>
                  <a:cubicBezTo>
                    <a:pt x="637" y="2427"/>
                    <a:pt x="836" y="2348"/>
                    <a:pt x="1015" y="2248"/>
                  </a:cubicBezTo>
                  <a:cubicBezTo>
                    <a:pt x="1154" y="2169"/>
                    <a:pt x="1293" y="2049"/>
                    <a:pt x="1393" y="1930"/>
                  </a:cubicBezTo>
                  <a:cubicBezTo>
                    <a:pt x="1532" y="1711"/>
                    <a:pt x="1612" y="1472"/>
                    <a:pt x="1612" y="1214"/>
                  </a:cubicBezTo>
                  <a:cubicBezTo>
                    <a:pt x="1612" y="975"/>
                    <a:pt x="1532" y="716"/>
                    <a:pt x="1393" y="518"/>
                  </a:cubicBezTo>
                  <a:cubicBezTo>
                    <a:pt x="1293" y="378"/>
                    <a:pt x="1134" y="259"/>
                    <a:pt x="1015" y="179"/>
                  </a:cubicBezTo>
                  <a:cubicBezTo>
                    <a:pt x="836" y="80"/>
                    <a:pt x="637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5788703" y="3980023"/>
              <a:ext cx="13623" cy="69309"/>
            </a:xfrm>
            <a:custGeom>
              <a:avLst/>
              <a:gdLst/>
              <a:ahLst/>
              <a:cxnLst/>
              <a:rect l="l" t="t" r="r" b="b"/>
              <a:pathLst>
                <a:path w="399" h="2030" extrusionOk="0">
                  <a:moveTo>
                    <a:pt x="199" y="0"/>
                  </a:moveTo>
                  <a:cubicBezTo>
                    <a:pt x="100" y="0"/>
                    <a:pt x="0" y="60"/>
                    <a:pt x="0" y="199"/>
                  </a:cubicBezTo>
                  <a:lnTo>
                    <a:pt x="0" y="1890"/>
                  </a:lnTo>
                  <a:lnTo>
                    <a:pt x="378" y="2029"/>
                  </a:lnTo>
                  <a:lnTo>
                    <a:pt x="378" y="199"/>
                  </a:lnTo>
                  <a:cubicBezTo>
                    <a:pt x="398" y="60"/>
                    <a:pt x="31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6111313" y="3980023"/>
              <a:ext cx="13623" cy="69309"/>
            </a:xfrm>
            <a:custGeom>
              <a:avLst/>
              <a:gdLst/>
              <a:ahLst/>
              <a:cxnLst/>
              <a:rect l="l" t="t" r="r" b="b"/>
              <a:pathLst>
                <a:path w="399" h="2030" extrusionOk="0">
                  <a:moveTo>
                    <a:pt x="199" y="0"/>
                  </a:moveTo>
                  <a:cubicBezTo>
                    <a:pt x="100" y="0"/>
                    <a:pt x="1" y="60"/>
                    <a:pt x="1" y="199"/>
                  </a:cubicBezTo>
                  <a:lnTo>
                    <a:pt x="1" y="2029"/>
                  </a:lnTo>
                  <a:lnTo>
                    <a:pt x="378" y="1890"/>
                  </a:lnTo>
                  <a:lnTo>
                    <a:pt x="378" y="199"/>
                  </a:lnTo>
                  <a:cubicBezTo>
                    <a:pt x="398" y="60"/>
                    <a:pt x="29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5964604" y="3867934"/>
              <a:ext cx="75421" cy="83581"/>
            </a:xfrm>
            <a:custGeom>
              <a:avLst/>
              <a:gdLst/>
              <a:ahLst/>
              <a:cxnLst/>
              <a:rect l="l" t="t" r="r" b="b"/>
              <a:pathLst>
                <a:path w="2209" h="2448" extrusionOk="0">
                  <a:moveTo>
                    <a:pt x="1871" y="1"/>
                  </a:moveTo>
                  <a:cubicBezTo>
                    <a:pt x="1871" y="60"/>
                    <a:pt x="1871" y="140"/>
                    <a:pt x="1831" y="220"/>
                  </a:cubicBezTo>
                  <a:cubicBezTo>
                    <a:pt x="1791" y="1234"/>
                    <a:pt x="995" y="2010"/>
                    <a:pt x="1" y="2109"/>
                  </a:cubicBezTo>
                  <a:cubicBezTo>
                    <a:pt x="40" y="2229"/>
                    <a:pt x="120" y="2328"/>
                    <a:pt x="180" y="2448"/>
                  </a:cubicBezTo>
                  <a:cubicBezTo>
                    <a:pt x="1214" y="2288"/>
                    <a:pt x="2030" y="1453"/>
                    <a:pt x="2209" y="418"/>
                  </a:cubicBezTo>
                  <a:cubicBezTo>
                    <a:pt x="2189" y="399"/>
                    <a:pt x="2169" y="359"/>
                    <a:pt x="2109" y="359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5952381" y="3940623"/>
              <a:ext cx="8877" cy="2049"/>
            </a:xfrm>
            <a:custGeom>
              <a:avLst/>
              <a:gdLst/>
              <a:ahLst/>
              <a:cxnLst/>
              <a:rect l="l" t="t" r="r" b="b"/>
              <a:pathLst>
                <a:path w="260" h="60" extrusionOk="0">
                  <a:moveTo>
                    <a:pt x="1" y="0"/>
                  </a:moveTo>
                  <a:lnTo>
                    <a:pt x="140" y="6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5872249" y="3868617"/>
              <a:ext cx="2049" cy="341"/>
            </a:xfrm>
            <a:custGeom>
              <a:avLst/>
              <a:gdLst/>
              <a:ahLst/>
              <a:cxnLst/>
              <a:rect l="l" t="t" r="r" b="b"/>
              <a:pathLst>
                <a:path w="60" h="10" extrusionOk="0">
                  <a:moveTo>
                    <a:pt x="0" y="1"/>
                  </a:moveTo>
                  <a:cubicBezTo>
                    <a:pt x="7" y="7"/>
                    <a:pt x="14" y="9"/>
                    <a:pt x="20" y="9"/>
                  </a:cubicBezTo>
                  <a:cubicBezTo>
                    <a:pt x="33" y="9"/>
                    <a:pt x="47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6039307" y="3868617"/>
              <a:ext cx="2766" cy="34"/>
            </a:xfrm>
            <a:custGeom>
              <a:avLst/>
              <a:gdLst/>
              <a:ahLst/>
              <a:cxnLst/>
              <a:rect l="l" t="t" r="r" b="b"/>
              <a:pathLst>
                <a:path w="81" h="1" extrusionOk="0">
                  <a:moveTo>
                    <a:pt x="80" y="1"/>
                  </a:moveTo>
                  <a:lnTo>
                    <a:pt x="1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5873615" y="3868617"/>
              <a:ext cx="75421" cy="82898"/>
            </a:xfrm>
            <a:custGeom>
              <a:avLst/>
              <a:gdLst/>
              <a:ahLst/>
              <a:cxnLst/>
              <a:rect l="l" t="t" r="r" b="b"/>
              <a:pathLst>
                <a:path w="2209" h="2428" extrusionOk="0">
                  <a:moveTo>
                    <a:pt x="0" y="1"/>
                  </a:moveTo>
                  <a:lnTo>
                    <a:pt x="100" y="339"/>
                  </a:lnTo>
                  <a:cubicBezTo>
                    <a:pt x="80" y="339"/>
                    <a:pt x="20" y="379"/>
                    <a:pt x="0" y="398"/>
                  </a:cubicBezTo>
                  <a:cubicBezTo>
                    <a:pt x="179" y="1433"/>
                    <a:pt x="995" y="2268"/>
                    <a:pt x="2049" y="2428"/>
                  </a:cubicBezTo>
                  <a:cubicBezTo>
                    <a:pt x="2109" y="2308"/>
                    <a:pt x="2168" y="2209"/>
                    <a:pt x="2208" y="2089"/>
                  </a:cubicBezTo>
                  <a:cubicBezTo>
                    <a:pt x="1214" y="1990"/>
                    <a:pt x="458" y="1194"/>
                    <a:pt x="318" y="219"/>
                  </a:cubicBezTo>
                  <a:cubicBezTo>
                    <a:pt x="318" y="140"/>
                    <a:pt x="298" y="60"/>
                    <a:pt x="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5920458" y="3737544"/>
              <a:ext cx="72724" cy="19734"/>
            </a:xfrm>
            <a:custGeom>
              <a:avLst/>
              <a:gdLst/>
              <a:ahLst/>
              <a:cxnLst/>
              <a:rect l="l" t="t" r="r" b="b"/>
              <a:pathLst>
                <a:path w="2130" h="578" extrusionOk="0">
                  <a:moveTo>
                    <a:pt x="1" y="0"/>
                  </a:moveTo>
                  <a:cubicBezTo>
                    <a:pt x="120" y="338"/>
                    <a:pt x="578" y="577"/>
                    <a:pt x="1075" y="577"/>
                  </a:cubicBezTo>
                  <a:cubicBezTo>
                    <a:pt x="1592" y="577"/>
                    <a:pt x="2010" y="338"/>
                    <a:pt x="2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5907552" y="3725321"/>
              <a:ext cx="100550" cy="44863"/>
            </a:xfrm>
            <a:custGeom>
              <a:avLst/>
              <a:gdLst/>
              <a:ahLst/>
              <a:cxnLst/>
              <a:rect l="l" t="t" r="r" b="b"/>
              <a:pathLst>
                <a:path w="2945" h="1314" extrusionOk="0">
                  <a:moveTo>
                    <a:pt x="2527" y="358"/>
                  </a:moveTo>
                  <a:cubicBezTo>
                    <a:pt x="2408" y="696"/>
                    <a:pt x="1990" y="935"/>
                    <a:pt x="1473" y="935"/>
                  </a:cubicBezTo>
                  <a:cubicBezTo>
                    <a:pt x="956" y="935"/>
                    <a:pt x="518" y="696"/>
                    <a:pt x="399" y="358"/>
                  </a:cubicBezTo>
                  <a:close/>
                  <a:moveTo>
                    <a:pt x="1" y="0"/>
                  </a:moveTo>
                  <a:lnTo>
                    <a:pt x="1" y="199"/>
                  </a:lnTo>
                  <a:cubicBezTo>
                    <a:pt x="1" y="816"/>
                    <a:pt x="677" y="1313"/>
                    <a:pt x="1473" y="1313"/>
                  </a:cubicBezTo>
                  <a:cubicBezTo>
                    <a:pt x="2268" y="1313"/>
                    <a:pt x="2945" y="816"/>
                    <a:pt x="2945" y="199"/>
                  </a:cubicBezTo>
                  <a:lnTo>
                    <a:pt x="29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5950332" y="3638361"/>
              <a:ext cx="13623" cy="67978"/>
            </a:xfrm>
            <a:custGeom>
              <a:avLst/>
              <a:gdLst/>
              <a:ahLst/>
              <a:cxnLst/>
              <a:rect l="l" t="t" r="r" b="b"/>
              <a:pathLst>
                <a:path w="399" h="1991" extrusionOk="0">
                  <a:moveTo>
                    <a:pt x="200" y="1"/>
                  </a:moveTo>
                  <a:cubicBezTo>
                    <a:pt x="100" y="1"/>
                    <a:pt x="1" y="81"/>
                    <a:pt x="1" y="200"/>
                  </a:cubicBezTo>
                  <a:lnTo>
                    <a:pt x="1" y="1791"/>
                  </a:lnTo>
                  <a:cubicBezTo>
                    <a:pt x="1" y="1891"/>
                    <a:pt x="61" y="1990"/>
                    <a:pt x="200" y="1990"/>
                  </a:cubicBezTo>
                  <a:cubicBezTo>
                    <a:pt x="319" y="1990"/>
                    <a:pt x="399" y="1911"/>
                    <a:pt x="399" y="1791"/>
                  </a:cubicBezTo>
                  <a:lnTo>
                    <a:pt x="399" y="200"/>
                  </a:lnTo>
                  <a:cubicBezTo>
                    <a:pt x="399" y="81"/>
                    <a:pt x="319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5856612" y="3612891"/>
              <a:ext cx="59818" cy="21441"/>
            </a:xfrm>
            <a:custGeom>
              <a:avLst/>
              <a:gdLst/>
              <a:ahLst/>
              <a:cxnLst/>
              <a:rect l="l" t="t" r="r" b="b"/>
              <a:pathLst>
                <a:path w="1752" h="628" extrusionOk="0">
                  <a:moveTo>
                    <a:pt x="1546" y="0"/>
                  </a:moveTo>
                  <a:cubicBezTo>
                    <a:pt x="1529" y="0"/>
                    <a:pt x="1511" y="4"/>
                    <a:pt x="1493" y="11"/>
                  </a:cubicBezTo>
                  <a:lnTo>
                    <a:pt x="180" y="250"/>
                  </a:lnTo>
                  <a:cubicBezTo>
                    <a:pt x="80" y="270"/>
                    <a:pt x="1" y="369"/>
                    <a:pt x="21" y="468"/>
                  </a:cubicBezTo>
                  <a:cubicBezTo>
                    <a:pt x="60" y="568"/>
                    <a:pt x="120" y="628"/>
                    <a:pt x="200" y="628"/>
                  </a:cubicBezTo>
                  <a:lnTo>
                    <a:pt x="220" y="628"/>
                  </a:lnTo>
                  <a:lnTo>
                    <a:pt x="1552" y="369"/>
                  </a:lnTo>
                  <a:cubicBezTo>
                    <a:pt x="1672" y="349"/>
                    <a:pt x="1751" y="250"/>
                    <a:pt x="1712" y="150"/>
                  </a:cubicBezTo>
                  <a:cubicBezTo>
                    <a:pt x="1695" y="69"/>
                    <a:pt x="1625" y="0"/>
                    <a:pt x="1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5999258" y="3617842"/>
              <a:ext cx="57086" cy="24651"/>
            </a:xfrm>
            <a:custGeom>
              <a:avLst/>
              <a:gdLst/>
              <a:ahLst/>
              <a:cxnLst/>
              <a:rect l="l" t="t" r="r" b="b"/>
              <a:pathLst>
                <a:path w="1672" h="722" extrusionOk="0">
                  <a:moveTo>
                    <a:pt x="209" y="0"/>
                  </a:moveTo>
                  <a:cubicBezTo>
                    <a:pt x="128" y="0"/>
                    <a:pt x="53" y="42"/>
                    <a:pt x="20" y="125"/>
                  </a:cubicBezTo>
                  <a:cubicBezTo>
                    <a:pt x="0" y="224"/>
                    <a:pt x="60" y="323"/>
                    <a:pt x="159" y="363"/>
                  </a:cubicBezTo>
                  <a:lnTo>
                    <a:pt x="1413" y="721"/>
                  </a:lnTo>
                  <a:lnTo>
                    <a:pt x="1472" y="721"/>
                  </a:lnTo>
                  <a:cubicBezTo>
                    <a:pt x="1552" y="721"/>
                    <a:pt x="1612" y="682"/>
                    <a:pt x="1651" y="602"/>
                  </a:cubicBezTo>
                  <a:cubicBezTo>
                    <a:pt x="1671" y="522"/>
                    <a:pt x="1612" y="423"/>
                    <a:pt x="1512" y="383"/>
                  </a:cubicBezTo>
                  <a:lnTo>
                    <a:pt x="259" y="5"/>
                  </a:lnTo>
                  <a:cubicBezTo>
                    <a:pt x="242" y="2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5773749" y="3384377"/>
              <a:ext cx="366793" cy="167776"/>
            </a:xfrm>
            <a:custGeom>
              <a:avLst/>
              <a:gdLst/>
              <a:ahLst/>
              <a:cxnLst/>
              <a:rect l="l" t="t" r="r" b="b"/>
              <a:pathLst>
                <a:path w="10743" h="4914" extrusionOk="0">
                  <a:moveTo>
                    <a:pt x="5034" y="0"/>
                  </a:moveTo>
                  <a:cubicBezTo>
                    <a:pt x="2328" y="0"/>
                    <a:pt x="100" y="2188"/>
                    <a:pt x="1" y="4914"/>
                  </a:cubicBezTo>
                  <a:cubicBezTo>
                    <a:pt x="1135" y="4217"/>
                    <a:pt x="4576" y="4158"/>
                    <a:pt x="5372" y="4158"/>
                  </a:cubicBezTo>
                  <a:cubicBezTo>
                    <a:pt x="6168" y="4158"/>
                    <a:pt x="9589" y="4217"/>
                    <a:pt x="10743" y="4914"/>
                  </a:cubicBezTo>
                  <a:cubicBezTo>
                    <a:pt x="10663" y="2188"/>
                    <a:pt x="8415" y="0"/>
                    <a:pt x="5690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5760843" y="3372154"/>
              <a:ext cx="391922" cy="197651"/>
            </a:xfrm>
            <a:custGeom>
              <a:avLst/>
              <a:gdLst/>
              <a:ahLst/>
              <a:cxnLst/>
              <a:rect l="l" t="t" r="r" b="b"/>
              <a:pathLst>
                <a:path w="11479" h="5789" extrusionOk="0">
                  <a:moveTo>
                    <a:pt x="6088" y="358"/>
                  </a:moveTo>
                  <a:cubicBezTo>
                    <a:pt x="8813" y="358"/>
                    <a:pt x="11061" y="2546"/>
                    <a:pt x="11141" y="5272"/>
                  </a:cubicBezTo>
                  <a:cubicBezTo>
                    <a:pt x="9987" y="4555"/>
                    <a:pt x="6565" y="4516"/>
                    <a:pt x="5770" y="4516"/>
                  </a:cubicBezTo>
                  <a:cubicBezTo>
                    <a:pt x="4974" y="4516"/>
                    <a:pt x="1533" y="4555"/>
                    <a:pt x="399" y="5272"/>
                  </a:cubicBezTo>
                  <a:lnTo>
                    <a:pt x="399" y="5272"/>
                  </a:lnTo>
                  <a:cubicBezTo>
                    <a:pt x="478" y="2546"/>
                    <a:pt x="2706" y="358"/>
                    <a:pt x="5451" y="358"/>
                  </a:cubicBezTo>
                  <a:close/>
                  <a:moveTo>
                    <a:pt x="5412" y="0"/>
                  </a:moveTo>
                  <a:cubicBezTo>
                    <a:pt x="2607" y="0"/>
                    <a:pt x="279" y="2148"/>
                    <a:pt x="21" y="4894"/>
                  </a:cubicBezTo>
                  <a:cubicBezTo>
                    <a:pt x="1" y="5073"/>
                    <a:pt x="1" y="5232"/>
                    <a:pt x="1" y="5411"/>
                  </a:cubicBezTo>
                  <a:lnTo>
                    <a:pt x="1" y="5789"/>
                  </a:lnTo>
                  <a:lnTo>
                    <a:pt x="379" y="5789"/>
                  </a:lnTo>
                  <a:cubicBezTo>
                    <a:pt x="379" y="5669"/>
                    <a:pt x="598" y="5510"/>
                    <a:pt x="1015" y="5371"/>
                  </a:cubicBezTo>
                  <a:cubicBezTo>
                    <a:pt x="1115" y="5331"/>
                    <a:pt x="1234" y="5291"/>
                    <a:pt x="1393" y="5272"/>
                  </a:cubicBezTo>
                  <a:cubicBezTo>
                    <a:pt x="2289" y="5033"/>
                    <a:pt x="3761" y="4874"/>
                    <a:pt x="5750" y="4874"/>
                  </a:cubicBezTo>
                  <a:cubicBezTo>
                    <a:pt x="7182" y="4874"/>
                    <a:pt x="8535" y="4973"/>
                    <a:pt x="9549" y="5132"/>
                  </a:cubicBezTo>
                  <a:cubicBezTo>
                    <a:pt x="9768" y="5172"/>
                    <a:pt x="9947" y="5212"/>
                    <a:pt x="10086" y="5272"/>
                  </a:cubicBezTo>
                  <a:cubicBezTo>
                    <a:pt x="10246" y="5291"/>
                    <a:pt x="10365" y="5331"/>
                    <a:pt x="10464" y="5371"/>
                  </a:cubicBezTo>
                  <a:cubicBezTo>
                    <a:pt x="10962" y="5530"/>
                    <a:pt x="11121" y="5689"/>
                    <a:pt x="11121" y="5789"/>
                  </a:cubicBezTo>
                  <a:lnTo>
                    <a:pt x="11479" y="5789"/>
                  </a:lnTo>
                  <a:lnTo>
                    <a:pt x="11479" y="5411"/>
                  </a:lnTo>
                  <a:cubicBezTo>
                    <a:pt x="11479" y="5232"/>
                    <a:pt x="11479" y="5073"/>
                    <a:pt x="11459" y="4894"/>
                  </a:cubicBezTo>
                  <a:cubicBezTo>
                    <a:pt x="11181" y="2148"/>
                    <a:pt x="8873" y="0"/>
                    <a:pt x="6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5957127" y="3867251"/>
              <a:ext cx="102598" cy="124347"/>
            </a:xfrm>
            <a:custGeom>
              <a:avLst/>
              <a:gdLst/>
              <a:ahLst/>
              <a:cxnLst/>
              <a:rect l="l" t="t" r="r" b="b"/>
              <a:pathLst>
                <a:path w="3005" h="3642" extrusionOk="0">
                  <a:moveTo>
                    <a:pt x="2388" y="1"/>
                  </a:moveTo>
                  <a:lnTo>
                    <a:pt x="2348" y="379"/>
                  </a:lnTo>
                  <a:cubicBezTo>
                    <a:pt x="2388" y="379"/>
                    <a:pt x="2428" y="419"/>
                    <a:pt x="2448" y="438"/>
                  </a:cubicBezTo>
                  <a:cubicBezTo>
                    <a:pt x="2587" y="558"/>
                    <a:pt x="2647" y="876"/>
                    <a:pt x="2627" y="1354"/>
                  </a:cubicBezTo>
                  <a:cubicBezTo>
                    <a:pt x="2587" y="2030"/>
                    <a:pt x="2209" y="3263"/>
                    <a:pt x="1115" y="3263"/>
                  </a:cubicBezTo>
                  <a:cubicBezTo>
                    <a:pt x="956" y="3263"/>
                    <a:pt x="657" y="2885"/>
                    <a:pt x="419" y="2448"/>
                  </a:cubicBezTo>
                  <a:cubicBezTo>
                    <a:pt x="339" y="2328"/>
                    <a:pt x="299" y="2229"/>
                    <a:pt x="240" y="2090"/>
                  </a:cubicBezTo>
                  <a:cubicBezTo>
                    <a:pt x="240" y="2090"/>
                    <a:pt x="240" y="2070"/>
                    <a:pt x="220" y="2070"/>
                  </a:cubicBezTo>
                  <a:lnTo>
                    <a:pt x="120" y="2129"/>
                  </a:lnTo>
                  <a:lnTo>
                    <a:pt x="1" y="2169"/>
                  </a:lnTo>
                  <a:lnTo>
                    <a:pt x="120" y="2229"/>
                  </a:lnTo>
                  <a:cubicBezTo>
                    <a:pt x="100" y="2288"/>
                    <a:pt x="41" y="2368"/>
                    <a:pt x="1" y="2487"/>
                  </a:cubicBezTo>
                  <a:cubicBezTo>
                    <a:pt x="220" y="2945"/>
                    <a:pt x="657" y="3641"/>
                    <a:pt x="1095" y="3641"/>
                  </a:cubicBezTo>
                  <a:cubicBezTo>
                    <a:pt x="2289" y="3641"/>
                    <a:pt x="2905" y="2468"/>
                    <a:pt x="2985" y="1373"/>
                  </a:cubicBezTo>
                  <a:cubicBezTo>
                    <a:pt x="3005" y="956"/>
                    <a:pt x="2945" y="598"/>
                    <a:pt x="2826" y="379"/>
                  </a:cubicBezTo>
                  <a:cubicBezTo>
                    <a:pt x="2746" y="200"/>
                    <a:pt x="2627" y="80"/>
                    <a:pt x="2487" y="41"/>
                  </a:cubicBezTo>
                  <a:cubicBezTo>
                    <a:pt x="2448" y="41"/>
                    <a:pt x="2428" y="1"/>
                    <a:pt x="2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5853915" y="3868617"/>
              <a:ext cx="108027" cy="123664"/>
            </a:xfrm>
            <a:custGeom>
              <a:avLst/>
              <a:gdLst/>
              <a:ahLst/>
              <a:cxnLst/>
              <a:rect l="l" t="t" r="r" b="b"/>
              <a:pathLst>
                <a:path w="3164" h="3622" extrusionOk="0">
                  <a:moveTo>
                    <a:pt x="597" y="1"/>
                  </a:moveTo>
                  <a:cubicBezTo>
                    <a:pt x="577" y="1"/>
                    <a:pt x="557" y="20"/>
                    <a:pt x="537" y="20"/>
                  </a:cubicBezTo>
                  <a:cubicBezTo>
                    <a:pt x="378" y="80"/>
                    <a:pt x="259" y="200"/>
                    <a:pt x="179" y="379"/>
                  </a:cubicBezTo>
                  <a:cubicBezTo>
                    <a:pt x="60" y="617"/>
                    <a:pt x="0" y="975"/>
                    <a:pt x="40" y="1373"/>
                  </a:cubicBezTo>
                  <a:cubicBezTo>
                    <a:pt x="100" y="2467"/>
                    <a:pt x="756" y="3621"/>
                    <a:pt x="1930" y="3621"/>
                  </a:cubicBezTo>
                  <a:cubicBezTo>
                    <a:pt x="2348" y="3621"/>
                    <a:pt x="2785" y="2925"/>
                    <a:pt x="3024" y="2487"/>
                  </a:cubicBezTo>
                  <a:cubicBezTo>
                    <a:pt x="3084" y="2388"/>
                    <a:pt x="3123" y="2288"/>
                    <a:pt x="3163" y="2209"/>
                  </a:cubicBezTo>
                  <a:lnTo>
                    <a:pt x="3044" y="2169"/>
                  </a:lnTo>
                  <a:lnTo>
                    <a:pt x="2924" y="2109"/>
                  </a:lnTo>
                  <a:lnTo>
                    <a:pt x="2825" y="2069"/>
                  </a:lnTo>
                  <a:cubicBezTo>
                    <a:pt x="2825" y="2069"/>
                    <a:pt x="2825" y="2089"/>
                    <a:pt x="2785" y="2089"/>
                  </a:cubicBezTo>
                  <a:cubicBezTo>
                    <a:pt x="2745" y="2209"/>
                    <a:pt x="2666" y="2308"/>
                    <a:pt x="2626" y="2428"/>
                  </a:cubicBezTo>
                  <a:cubicBezTo>
                    <a:pt x="2367" y="2865"/>
                    <a:pt x="2069" y="3263"/>
                    <a:pt x="1930" y="3263"/>
                  </a:cubicBezTo>
                  <a:cubicBezTo>
                    <a:pt x="836" y="3263"/>
                    <a:pt x="458" y="1990"/>
                    <a:pt x="398" y="1333"/>
                  </a:cubicBezTo>
                  <a:cubicBezTo>
                    <a:pt x="378" y="896"/>
                    <a:pt x="458" y="577"/>
                    <a:pt x="577" y="418"/>
                  </a:cubicBezTo>
                  <a:cubicBezTo>
                    <a:pt x="597" y="398"/>
                    <a:pt x="637" y="379"/>
                    <a:pt x="677" y="379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5942207" y="4022803"/>
              <a:ext cx="29909" cy="29226"/>
            </a:xfrm>
            <a:custGeom>
              <a:avLst/>
              <a:gdLst/>
              <a:ahLst/>
              <a:cxnLst/>
              <a:rect l="l" t="t" r="r" b="b"/>
              <a:pathLst>
                <a:path w="876" h="856" extrusionOk="0">
                  <a:moveTo>
                    <a:pt x="438" y="0"/>
                  </a:moveTo>
                  <a:cubicBezTo>
                    <a:pt x="199" y="0"/>
                    <a:pt x="0" y="199"/>
                    <a:pt x="0" y="438"/>
                  </a:cubicBezTo>
                  <a:cubicBezTo>
                    <a:pt x="0" y="657"/>
                    <a:pt x="199" y="856"/>
                    <a:pt x="438" y="856"/>
                  </a:cubicBezTo>
                  <a:cubicBezTo>
                    <a:pt x="657" y="856"/>
                    <a:pt x="856" y="657"/>
                    <a:pt x="856" y="438"/>
                  </a:cubicBezTo>
                  <a:cubicBezTo>
                    <a:pt x="876" y="199"/>
                    <a:pt x="677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6443449" y="2399543"/>
              <a:ext cx="757998" cy="757349"/>
            </a:xfrm>
            <a:custGeom>
              <a:avLst/>
              <a:gdLst/>
              <a:ahLst/>
              <a:cxnLst/>
              <a:rect l="l" t="t" r="r" b="b"/>
              <a:pathLst>
                <a:path w="22201" h="22182" extrusionOk="0">
                  <a:moveTo>
                    <a:pt x="11120" y="3084"/>
                  </a:moveTo>
                  <a:cubicBezTo>
                    <a:pt x="12413" y="3084"/>
                    <a:pt x="13467" y="4158"/>
                    <a:pt x="13467" y="5451"/>
                  </a:cubicBezTo>
                  <a:cubicBezTo>
                    <a:pt x="13467" y="5590"/>
                    <a:pt x="13447" y="5750"/>
                    <a:pt x="13428" y="5889"/>
                  </a:cubicBezTo>
                  <a:cubicBezTo>
                    <a:pt x="14900" y="6585"/>
                    <a:pt x="15914" y="8117"/>
                    <a:pt x="15914" y="9848"/>
                  </a:cubicBezTo>
                  <a:lnTo>
                    <a:pt x="15914" y="10106"/>
                  </a:lnTo>
                  <a:cubicBezTo>
                    <a:pt x="16232" y="10265"/>
                    <a:pt x="16451" y="10623"/>
                    <a:pt x="16451" y="11021"/>
                  </a:cubicBezTo>
                  <a:cubicBezTo>
                    <a:pt x="16451" y="11618"/>
                    <a:pt x="15994" y="12095"/>
                    <a:pt x="15397" y="12095"/>
                  </a:cubicBezTo>
                  <a:lnTo>
                    <a:pt x="15357" y="12095"/>
                  </a:lnTo>
                  <a:lnTo>
                    <a:pt x="15357" y="12135"/>
                  </a:lnTo>
                  <a:cubicBezTo>
                    <a:pt x="15357" y="14065"/>
                    <a:pt x="14044" y="15676"/>
                    <a:pt x="12254" y="16094"/>
                  </a:cubicBezTo>
                  <a:lnTo>
                    <a:pt x="12254" y="16750"/>
                  </a:lnTo>
                  <a:lnTo>
                    <a:pt x="12473" y="16750"/>
                  </a:lnTo>
                  <a:cubicBezTo>
                    <a:pt x="14721" y="16750"/>
                    <a:pt x="16690" y="18063"/>
                    <a:pt x="17585" y="19973"/>
                  </a:cubicBezTo>
                  <a:lnTo>
                    <a:pt x="17287" y="20192"/>
                  </a:lnTo>
                  <a:cubicBezTo>
                    <a:pt x="16730" y="20570"/>
                    <a:pt x="16133" y="20888"/>
                    <a:pt x="15536" y="21147"/>
                  </a:cubicBezTo>
                  <a:lnTo>
                    <a:pt x="15158" y="21286"/>
                  </a:lnTo>
                  <a:cubicBezTo>
                    <a:pt x="13905" y="21783"/>
                    <a:pt x="12552" y="22062"/>
                    <a:pt x="11120" y="22062"/>
                  </a:cubicBezTo>
                  <a:cubicBezTo>
                    <a:pt x="9827" y="22062"/>
                    <a:pt x="8574" y="21843"/>
                    <a:pt x="7400" y="21445"/>
                  </a:cubicBezTo>
                  <a:lnTo>
                    <a:pt x="7042" y="21286"/>
                  </a:lnTo>
                  <a:cubicBezTo>
                    <a:pt x="6386" y="21047"/>
                    <a:pt x="5789" y="20729"/>
                    <a:pt x="5212" y="20371"/>
                  </a:cubicBezTo>
                  <a:cubicBezTo>
                    <a:pt x="5112" y="20291"/>
                    <a:pt x="4993" y="20251"/>
                    <a:pt x="4894" y="20172"/>
                  </a:cubicBezTo>
                  <a:cubicBezTo>
                    <a:pt x="5769" y="18163"/>
                    <a:pt x="7758" y="16750"/>
                    <a:pt x="10086" y="16750"/>
                  </a:cubicBezTo>
                  <a:lnTo>
                    <a:pt x="10324" y="16750"/>
                  </a:lnTo>
                  <a:lnTo>
                    <a:pt x="10324" y="16094"/>
                  </a:lnTo>
                  <a:cubicBezTo>
                    <a:pt x="8534" y="15656"/>
                    <a:pt x="7201" y="14065"/>
                    <a:pt x="7201" y="12135"/>
                  </a:cubicBezTo>
                  <a:lnTo>
                    <a:pt x="7201" y="12095"/>
                  </a:lnTo>
                  <a:lnTo>
                    <a:pt x="7181" y="12095"/>
                  </a:lnTo>
                  <a:cubicBezTo>
                    <a:pt x="6585" y="12095"/>
                    <a:pt x="6107" y="11618"/>
                    <a:pt x="6107" y="11021"/>
                  </a:cubicBezTo>
                  <a:cubicBezTo>
                    <a:pt x="6107" y="10623"/>
                    <a:pt x="6346" y="10265"/>
                    <a:pt x="6664" y="10106"/>
                  </a:cubicBezTo>
                  <a:lnTo>
                    <a:pt x="6664" y="9848"/>
                  </a:lnTo>
                  <a:cubicBezTo>
                    <a:pt x="6664" y="8236"/>
                    <a:pt x="7539" y="6844"/>
                    <a:pt x="8832" y="6068"/>
                  </a:cubicBezTo>
                  <a:cubicBezTo>
                    <a:pt x="8773" y="5869"/>
                    <a:pt x="8753" y="5670"/>
                    <a:pt x="8753" y="5451"/>
                  </a:cubicBezTo>
                  <a:cubicBezTo>
                    <a:pt x="8753" y="4158"/>
                    <a:pt x="9827" y="3084"/>
                    <a:pt x="11120" y="3084"/>
                  </a:cubicBezTo>
                  <a:close/>
                  <a:moveTo>
                    <a:pt x="11080" y="1"/>
                  </a:moveTo>
                  <a:cubicBezTo>
                    <a:pt x="4973" y="1"/>
                    <a:pt x="0" y="4974"/>
                    <a:pt x="0" y="11101"/>
                  </a:cubicBezTo>
                  <a:cubicBezTo>
                    <a:pt x="0" y="17208"/>
                    <a:pt x="4973" y="22181"/>
                    <a:pt x="11080" y="22181"/>
                  </a:cubicBezTo>
                  <a:cubicBezTo>
                    <a:pt x="17207" y="22181"/>
                    <a:pt x="22180" y="17208"/>
                    <a:pt x="22180" y="11101"/>
                  </a:cubicBezTo>
                  <a:cubicBezTo>
                    <a:pt x="22200" y="4974"/>
                    <a:pt x="17227" y="1"/>
                    <a:pt x="110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6753802" y="2517709"/>
              <a:ext cx="135887" cy="83581"/>
            </a:xfrm>
            <a:custGeom>
              <a:avLst/>
              <a:gdLst/>
              <a:ahLst/>
              <a:cxnLst/>
              <a:rect l="l" t="t" r="r" b="b"/>
              <a:pathLst>
                <a:path w="3980" h="2448" extrusionOk="0">
                  <a:moveTo>
                    <a:pt x="1990" y="1"/>
                  </a:moveTo>
                  <a:cubicBezTo>
                    <a:pt x="896" y="1"/>
                    <a:pt x="1" y="896"/>
                    <a:pt x="1" y="1990"/>
                  </a:cubicBezTo>
                  <a:cubicBezTo>
                    <a:pt x="1" y="2149"/>
                    <a:pt x="41" y="2289"/>
                    <a:pt x="61" y="2448"/>
                  </a:cubicBezTo>
                  <a:cubicBezTo>
                    <a:pt x="638" y="2169"/>
                    <a:pt x="1254" y="2010"/>
                    <a:pt x="1931" y="2010"/>
                  </a:cubicBezTo>
                  <a:lnTo>
                    <a:pt x="2448" y="2010"/>
                  </a:lnTo>
                  <a:cubicBezTo>
                    <a:pt x="2985" y="2010"/>
                    <a:pt x="3482" y="2110"/>
                    <a:pt x="3960" y="2289"/>
                  </a:cubicBezTo>
                  <a:cubicBezTo>
                    <a:pt x="3980" y="2189"/>
                    <a:pt x="3980" y="2090"/>
                    <a:pt x="3980" y="1990"/>
                  </a:cubicBezTo>
                  <a:cubicBezTo>
                    <a:pt x="3980" y="896"/>
                    <a:pt x="3084" y="1"/>
                    <a:pt x="1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6741579" y="2504804"/>
              <a:ext cx="161016" cy="101915"/>
            </a:xfrm>
            <a:custGeom>
              <a:avLst/>
              <a:gdLst/>
              <a:ahLst/>
              <a:cxnLst/>
              <a:rect l="l" t="t" r="r" b="b"/>
              <a:pathLst>
                <a:path w="4716" h="2985" extrusionOk="0">
                  <a:moveTo>
                    <a:pt x="2348" y="1"/>
                  </a:moveTo>
                  <a:cubicBezTo>
                    <a:pt x="1055" y="1"/>
                    <a:pt x="1" y="1075"/>
                    <a:pt x="1" y="2368"/>
                  </a:cubicBezTo>
                  <a:cubicBezTo>
                    <a:pt x="1" y="2587"/>
                    <a:pt x="21" y="2786"/>
                    <a:pt x="61" y="2985"/>
                  </a:cubicBezTo>
                  <a:cubicBezTo>
                    <a:pt x="200" y="2925"/>
                    <a:pt x="319" y="2866"/>
                    <a:pt x="419" y="2826"/>
                  </a:cubicBezTo>
                  <a:cubicBezTo>
                    <a:pt x="399" y="2667"/>
                    <a:pt x="359" y="2507"/>
                    <a:pt x="359" y="2368"/>
                  </a:cubicBezTo>
                  <a:cubicBezTo>
                    <a:pt x="359" y="1274"/>
                    <a:pt x="1254" y="379"/>
                    <a:pt x="2348" y="379"/>
                  </a:cubicBezTo>
                  <a:cubicBezTo>
                    <a:pt x="3442" y="379"/>
                    <a:pt x="4338" y="1274"/>
                    <a:pt x="4338" y="2368"/>
                  </a:cubicBezTo>
                  <a:cubicBezTo>
                    <a:pt x="4338" y="2468"/>
                    <a:pt x="4338" y="2567"/>
                    <a:pt x="4318" y="2667"/>
                  </a:cubicBezTo>
                  <a:cubicBezTo>
                    <a:pt x="4437" y="2726"/>
                    <a:pt x="4576" y="2766"/>
                    <a:pt x="4676" y="2826"/>
                  </a:cubicBezTo>
                  <a:cubicBezTo>
                    <a:pt x="4696" y="2667"/>
                    <a:pt x="4715" y="2527"/>
                    <a:pt x="4715" y="2368"/>
                  </a:cubicBezTo>
                  <a:cubicBezTo>
                    <a:pt x="4715" y="1075"/>
                    <a:pt x="3641" y="1"/>
                    <a:pt x="2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6774185" y="3029843"/>
              <a:ext cx="19734" cy="15535"/>
            </a:xfrm>
            <a:custGeom>
              <a:avLst/>
              <a:gdLst/>
              <a:ahLst/>
              <a:cxnLst/>
              <a:rect l="l" t="t" r="r" b="b"/>
              <a:pathLst>
                <a:path w="578" h="455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40"/>
                    <a:pt x="41" y="119"/>
                    <a:pt x="41" y="179"/>
                  </a:cubicBezTo>
                  <a:cubicBezTo>
                    <a:pt x="60" y="279"/>
                    <a:pt x="100" y="338"/>
                    <a:pt x="180" y="398"/>
                  </a:cubicBezTo>
                  <a:cubicBezTo>
                    <a:pt x="236" y="426"/>
                    <a:pt x="302" y="454"/>
                    <a:pt x="371" y="454"/>
                  </a:cubicBezTo>
                  <a:cubicBezTo>
                    <a:pt x="400" y="454"/>
                    <a:pt x="429" y="449"/>
                    <a:pt x="458" y="438"/>
                  </a:cubicBezTo>
                  <a:cubicBezTo>
                    <a:pt x="498" y="438"/>
                    <a:pt x="558" y="418"/>
                    <a:pt x="578" y="398"/>
                  </a:cubicBezTo>
                  <a:cubicBezTo>
                    <a:pt x="379" y="298"/>
                    <a:pt x="180" y="13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6752471" y="2997238"/>
              <a:ext cx="14272" cy="21749"/>
            </a:xfrm>
            <a:custGeom>
              <a:avLst/>
              <a:gdLst/>
              <a:ahLst/>
              <a:cxnLst/>
              <a:rect l="l" t="t" r="r" b="b"/>
              <a:pathLst>
                <a:path w="418" h="637" extrusionOk="0">
                  <a:moveTo>
                    <a:pt x="139" y="0"/>
                  </a:moveTo>
                  <a:cubicBezTo>
                    <a:pt x="20" y="100"/>
                    <a:pt x="0" y="279"/>
                    <a:pt x="80" y="438"/>
                  </a:cubicBezTo>
                  <a:cubicBezTo>
                    <a:pt x="139" y="557"/>
                    <a:pt x="299" y="637"/>
                    <a:pt x="418" y="637"/>
                  </a:cubicBezTo>
                  <a:cubicBezTo>
                    <a:pt x="299" y="438"/>
                    <a:pt x="199" y="239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6807474" y="3048178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6889654" y="2997238"/>
              <a:ext cx="13623" cy="21851"/>
            </a:xfrm>
            <a:custGeom>
              <a:avLst/>
              <a:gdLst/>
              <a:ahLst/>
              <a:cxnLst/>
              <a:rect l="l" t="t" r="r" b="b"/>
              <a:pathLst>
                <a:path w="399" h="640" extrusionOk="0">
                  <a:moveTo>
                    <a:pt x="279" y="0"/>
                  </a:moveTo>
                  <a:cubicBezTo>
                    <a:pt x="199" y="239"/>
                    <a:pt x="120" y="458"/>
                    <a:pt x="1" y="637"/>
                  </a:cubicBezTo>
                  <a:cubicBezTo>
                    <a:pt x="17" y="639"/>
                    <a:pt x="33" y="640"/>
                    <a:pt x="49" y="640"/>
                  </a:cubicBezTo>
                  <a:cubicBezTo>
                    <a:pt x="187" y="640"/>
                    <a:pt x="305" y="563"/>
                    <a:pt x="359" y="438"/>
                  </a:cubicBezTo>
                  <a:cubicBezTo>
                    <a:pt x="398" y="338"/>
                    <a:pt x="398" y="239"/>
                    <a:pt x="378" y="159"/>
                  </a:cubicBezTo>
                  <a:cubicBezTo>
                    <a:pt x="359" y="100"/>
                    <a:pt x="319" y="6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6814268" y="3050192"/>
              <a:ext cx="24480" cy="10926"/>
            </a:xfrm>
            <a:custGeom>
              <a:avLst/>
              <a:gdLst/>
              <a:ahLst/>
              <a:cxnLst/>
              <a:rect l="l" t="t" r="r" b="b"/>
              <a:pathLst>
                <a:path w="717" h="320" extrusionOk="0">
                  <a:moveTo>
                    <a:pt x="0" y="1"/>
                  </a:moveTo>
                  <a:cubicBezTo>
                    <a:pt x="60" y="180"/>
                    <a:pt x="199" y="319"/>
                    <a:pt x="378" y="319"/>
                  </a:cubicBezTo>
                  <a:cubicBezTo>
                    <a:pt x="478" y="319"/>
                    <a:pt x="577" y="279"/>
                    <a:pt x="617" y="200"/>
                  </a:cubicBezTo>
                  <a:cubicBezTo>
                    <a:pt x="677" y="140"/>
                    <a:pt x="697" y="100"/>
                    <a:pt x="717" y="21"/>
                  </a:cubicBezTo>
                  <a:lnTo>
                    <a:pt x="717" y="21"/>
                  </a:lnTo>
                  <a:cubicBezTo>
                    <a:pt x="617" y="41"/>
                    <a:pt x="518" y="41"/>
                    <a:pt x="398" y="41"/>
                  </a:cubicBezTo>
                  <a:cubicBezTo>
                    <a:pt x="259" y="41"/>
                    <a:pt x="120" y="2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6768756" y="2983649"/>
              <a:ext cx="122298" cy="54355"/>
            </a:xfrm>
            <a:custGeom>
              <a:avLst/>
              <a:gdLst/>
              <a:ahLst/>
              <a:cxnLst/>
              <a:rect l="l" t="t" r="r" b="b"/>
              <a:pathLst>
                <a:path w="3582" h="1592" extrusionOk="0">
                  <a:moveTo>
                    <a:pt x="558" y="0"/>
                  </a:moveTo>
                  <a:cubicBezTo>
                    <a:pt x="359" y="0"/>
                    <a:pt x="160" y="40"/>
                    <a:pt x="1" y="40"/>
                  </a:cubicBezTo>
                  <a:cubicBezTo>
                    <a:pt x="100" y="935"/>
                    <a:pt x="856" y="1592"/>
                    <a:pt x="1791" y="1592"/>
                  </a:cubicBezTo>
                  <a:cubicBezTo>
                    <a:pt x="2706" y="1592"/>
                    <a:pt x="3442" y="896"/>
                    <a:pt x="3581" y="40"/>
                  </a:cubicBezTo>
                  <a:cubicBezTo>
                    <a:pt x="3382" y="0"/>
                    <a:pt x="3203" y="0"/>
                    <a:pt x="3004" y="0"/>
                  </a:cubicBezTo>
                  <a:lnTo>
                    <a:pt x="2786" y="0"/>
                  </a:lnTo>
                  <a:cubicBezTo>
                    <a:pt x="2626" y="478"/>
                    <a:pt x="2229" y="836"/>
                    <a:pt x="1751" y="836"/>
                  </a:cubicBezTo>
                  <a:cubicBezTo>
                    <a:pt x="1254" y="836"/>
                    <a:pt x="856" y="478"/>
                    <a:pt x="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6861145" y="3030492"/>
              <a:ext cx="20383" cy="15910"/>
            </a:xfrm>
            <a:custGeom>
              <a:avLst/>
              <a:gdLst/>
              <a:ahLst/>
              <a:cxnLst/>
              <a:rect l="l" t="t" r="r" b="b"/>
              <a:pathLst>
                <a:path w="597" h="466" extrusionOk="0">
                  <a:moveTo>
                    <a:pt x="577" y="1"/>
                  </a:moveTo>
                  <a:cubicBezTo>
                    <a:pt x="398" y="180"/>
                    <a:pt x="219" y="299"/>
                    <a:pt x="0" y="399"/>
                  </a:cubicBezTo>
                  <a:cubicBezTo>
                    <a:pt x="80" y="419"/>
                    <a:pt x="100" y="419"/>
                    <a:pt x="139" y="458"/>
                  </a:cubicBezTo>
                  <a:cubicBezTo>
                    <a:pt x="164" y="463"/>
                    <a:pt x="189" y="466"/>
                    <a:pt x="214" y="466"/>
                  </a:cubicBezTo>
                  <a:cubicBezTo>
                    <a:pt x="287" y="466"/>
                    <a:pt x="358" y="444"/>
                    <a:pt x="418" y="399"/>
                  </a:cubicBezTo>
                  <a:cubicBezTo>
                    <a:pt x="497" y="359"/>
                    <a:pt x="577" y="279"/>
                    <a:pt x="577" y="180"/>
                  </a:cubicBezTo>
                  <a:cubicBezTo>
                    <a:pt x="597" y="120"/>
                    <a:pt x="577" y="6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6620716" y="2989078"/>
              <a:ext cx="413636" cy="164396"/>
            </a:xfrm>
            <a:custGeom>
              <a:avLst/>
              <a:gdLst/>
              <a:ahLst/>
              <a:cxnLst/>
              <a:rect l="l" t="t" r="r" b="b"/>
              <a:pathLst>
                <a:path w="12115" h="4815" extrusionOk="0">
                  <a:moveTo>
                    <a:pt x="6087" y="3561"/>
                  </a:moveTo>
                  <a:cubicBezTo>
                    <a:pt x="6286" y="3561"/>
                    <a:pt x="6465" y="3720"/>
                    <a:pt x="6465" y="3919"/>
                  </a:cubicBezTo>
                  <a:cubicBezTo>
                    <a:pt x="6465" y="4118"/>
                    <a:pt x="6286" y="4297"/>
                    <a:pt x="6087" y="4297"/>
                  </a:cubicBezTo>
                  <a:cubicBezTo>
                    <a:pt x="5888" y="4297"/>
                    <a:pt x="5729" y="4118"/>
                    <a:pt x="5729" y="3919"/>
                  </a:cubicBezTo>
                  <a:cubicBezTo>
                    <a:pt x="5729" y="3720"/>
                    <a:pt x="5888" y="3561"/>
                    <a:pt x="6087" y="3561"/>
                  </a:cubicBezTo>
                  <a:close/>
                  <a:moveTo>
                    <a:pt x="8435" y="1"/>
                  </a:moveTo>
                  <a:cubicBezTo>
                    <a:pt x="8514" y="80"/>
                    <a:pt x="8574" y="180"/>
                    <a:pt x="8614" y="299"/>
                  </a:cubicBezTo>
                  <a:cubicBezTo>
                    <a:pt x="8653" y="498"/>
                    <a:pt x="8653" y="697"/>
                    <a:pt x="8554" y="876"/>
                  </a:cubicBezTo>
                  <a:cubicBezTo>
                    <a:pt x="8435" y="1095"/>
                    <a:pt x="8236" y="1214"/>
                    <a:pt x="7977" y="1274"/>
                  </a:cubicBezTo>
                  <a:lnTo>
                    <a:pt x="7977" y="1492"/>
                  </a:lnTo>
                  <a:cubicBezTo>
                    <a:pt x="7937" y="1691"/>
                    <a:pt x="7838" y="1831"/>
                    <a:pt x="7659" y="1970"/>
                  </a:cubicBezTo>
                  <a:cubicBezTo>
                    <a:pt x="7539" y="2030"/>
                    <a:pt x="7420" y="2089"/>
                    <a:pt x="7261" y="2089"/>
                  </a:cubicBezTo>
                  <a:cubicBezTo>
                    <a:pt x="7221" y="2089"/>
                    <a:pt x="7161" y="2089"/>
                    <a:pt x="7122" y="2069"/>
                  </a:cubicBezTo>
                  <a:cubicBezTo>
                    <a:pt x="6982" y="2030"/>
                    <a:pt x="6863" y="1970"/>
                    <a:pt x="6764" y="1890"/>
                  </a:cubicBezTo>
                  <a:cubicBezTo>
                    <a:pt x="6744" y="2030"/>
                    <a:pt x="6664" y="2189"/>
                    <a:pt x="6565" y="2288"/>
                  </a:cubicBezTo>
                  <a:cubicBezTo>
                    <a:pt x="6445" y="2427"/>
                    <a:pt x="6246" y="2507"/>
                    <a:pt x="6047" y="2507"/>
                  </a:cubicBezTo>
                  <a:lnTo>
                    <a:pt x="6028" y="2507"/>
                  </a:lnTo>
                  <a:cubicBezTo>
                    <a:pt x="5669" y="2507"/>
                    <a:pt x="5371" y="2268"/>
                    <a:pt x="5291" y="1930"/>
                  </a:cubicBezTo>
                  <a:cubicBezTo>
                    <a:pt x="5232" y="1990"/>
                    <a:pt x="5132" y="2030"/>
                    <a:pt x="5033" y="2069"/>
                  </a:cubicBezTo>
                  <a:cubicBezTo>
                    <a:pt x="4973" y="2069"/>
                    <a:pt x="4933" y="2089"/>
                    <a:pt x="4874" y="2089"/>
                  </a:cubicBezTo>
                  <a:cubicBezTo>
                    <a:pt x="4734" y="2089"/>
                    <a:pt x="4595" y="2030"/>
                    <a:pt x="4476" y="1970"/>
                  </a:cubicBezTo>
                  <a:cubicBezTo>
                    <a:pt x="4297" y="1870"/>
                    <a:pt x="4197" y="1691"/>
                    <a:pt x="4158" y="1492"/>
                  </a:cubicBezTo>
                  <a:cubicBezTo>
                    <a:pt x="4138" y="1413"/>
                    <a:pt x="4138" y="1333"/>
                    <a:pt x="4158" y="1274"/>
                  </a:cubicBezTo>
                  <a:cubicBezTo>
                    <a:pt x="3939" y="1234"/>
                    <a:pt x="3700" y="1095"/>
                    <a:pt x="3581" y="876"/>
                  </a:cubicBezTo>
                  <a:cubicBezTo>
                    <a:pt x="3441" y="577"/>
                    <a:pt x="3481" y="219"/>
                    <a:pt x="3700" y="1"/>
                  </a:cubicBezTo>
                  <a:lnTo>
                    <a:pt x="3700" y="1"/>
                  </a:lnTo>
                  <a:cubicBezTo>
                    <a:pt x="2009" y="378"/>
                    <a:pt x="656" y="1572"/>
                    <a:pt x="0" y="3124"/>
                  </a:cubicBezTo>
                  <a:cubicBezTo>
                    <a:pt x="577" y="3482"/>
                    <a:pt x="1194" y="3800"/>
                    <a:pt x="1810" y="4059"/>
                  </a:cubicBezTo>
                  <a:lnTo>
                    <a:pt x="1810" y="2666"/>
                  </a:lnTo>
                  <a:cubicBezTo>
                    <a:pt x="1810" y="2567"/>
                    <a:pt x="1890" y="2467"/>
                    <a:pt x="2009" y="2467"/>
                  </a:cubicBezTo>
                  <a:cubicBezTo>
                    <a:pt x="2148" y="2467"/>
                    <a:pt x="2208" y="2527"/>
                    <a:pt x="2208" y="2666"/>
                  </a:cubicBezTo>
                  <a:lnTo>
                    <a:pt x="2208" y="4198"/>
                  </a:lnTo>
                  <a:cubicBezTo>
                    <a:pt x="3382" y="4596"/>
                    <a:pt x="4635" y="4815"/>
                    <a:pt x="5928" y="4815"/>
                  </a:cubicBezTo>
                  <a:cubicBezTo>
                    <a:pt x="7360" y="4815"/>
                    <a:pt x="8713" y="4556"/>
                    <a:pt x="9966" y="4059"/>
                  </a:cubicBezTo>
                  <a:lnTo>
                    <a:pt x="9966" y="2666"/>
                  </a:lnTo>
                  <a:cubicBezTo>
                    <a:pt x="9966" y="2567"/>
                    <a:pt x="10046" y="2467"/>
                    <a:pt x="10165" y="2467"/>
                  </a:cubicBezTo>
                  <a:cubicBezTo>
                    <a:pt x="10304" y="2467"/>
                    <a:pt x="10364" y="2527"/>
                    <a:pt x="10364" y="2666"/>
                  </a:cubicBezTo>
                  <a:lnTo>
                    <a:pt x="10364" y="3899"/>
                  </a:lnTo>
                  <a:cubicBezTo>
                    <a:pt x="11001" y="3621"/>
                    <a:pt x="11558" y="3303"/>
                    <a:pt x="12115" y="2965"/>
                  </a:cubicBezTo>
                  <a:cubicBezTo>
                    <a:pt x="11399" y="1473"/>
                    <a:pt x="10046" y="339"/>
                    <a:pt x="8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6861145" y="2971426"/>
              <a:ext cx="181365" cy="117518"/>
            </a:xfrm>
            <a:custGeom>
              <a:avLst/>
              <a:gdLst/>
              <a:ahLst/>
              <a:cxnLst/>
              <a:rect l="l" t="t" r="r" b="b"/>
              <a:pathLst>
                <a:path w="5312" h="3442" extrusionOk="0">
                  <a:moveTo>
                    <a:pt x="20" y="0"/>
                  </a:moveTo>
                  <a:lnTo>
                    <a:pt x="20" y="219"/>
                  </a:lnTo>
                  <a:cubicBezTo>
                    <a:pt x="20" y="259"/>
                    <a:pt x="20" y="319"/>
                    <a:pt x="0" y="358"/>
                  </a:cubicBezTo>
                  <a:lnTo>
                    <a:pt x="219" y="358"/>
                  </a:lnTo>
                  <a:cubicBezTo>
                    <a:pt x="418" y="358"/>
                    <a:pt x="617" y="398"/>
                    <a:pt x="796" y="398"/>
                  </a:cubicBezTo>
                  <a:cubicBezTo>
                    <a:pt x="796" y="319"/>
                    <a:pt x="816" y="239"/>
                    <a:pt x="816" y="159"/>
                  </a:cubicBezTo>
                  <a:lnTo>
                    <a:pt x="1194" y="159"/>
                  </a:lnTo>
                  <a:lnTo>
                    <a:pt x="1194" y="398"/>
                  </a:lnTo>
                  <a:lnTo>
                    <a:pt x="1213" y="358"/>
                  </a:lnTo>
                  <a:cubicBezTo>
                    <a:pt x="1293" y="398"/>
                    <a:pt x="1333" y="438"/>
                    <a:pt x="1393" y="518"/>
                  </a:cubicBezTo>
                  <a:cubicBezTo>
                    <a:pt x="3004" y="895"/>
                    <a:pt x="4357" y="1990"/>
                    <a:pt x="5013" y="3442"/>
                  </a:cubicBezTo>
                  <a:lnTo>
                    <a:pt x="5311" y="3223"/>
                  </a:lnTo>
                  <a:cubicBezTo>
                    <a:pt x="4456" y="1313"/>
                    <a:pt x="2487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6609824" y="2971426"/>
              <a:ext cx="186145" cy="123630"/>
            </a:xfrm>
            <a:custGeom>
              <a:avLst/>
              <a:gdLst/>
              <a:ahLst/>
              <a:cxnLst/>
              <a:rect l="l" t="t" r="r" b="b"/>
              <a:pathLst>
                <a:path w="5452" h="3621" extrusionOk="0">
                  <a:moveTo>
                    <a:pt x="5193" y="0"/>
                  </a:moveTo>
                  <a:cubicBezTo>
                    <a:pt x="2845" y="0"/>
                    <a:pt x="856" y="1413"/>
                    <a:pt x="1" y="3422"/>
                  </a:cubicBezTo>
                  <a:cubicBezTo>
                    <a:pt x="100" y="3501"/>
                    <a:pt x="220" y="3581"/>
                    <a:pt x="319" y="3621"/>
                  </a:cubicBezTo>
                  <a:cubicBezTo>
                    <a:pt x="995" y="2049"/>
                    <a:pt x="2368" y="895"/>
                    <a:pt x="4059" y="518"/>
                  </a:cubicBezTo>
                  <a:cubicBezTo>
                    <a:pt x="4099" y="458"/>
                    <a:pt x="4178" y="418"/>
                    <a:pt x="4218" y="358"/>
                  </a:cubicBezTo>
                  <a:lnTo>
                    <a:pt x="4258" y="398"/>
                  </a:lnTo>
                  <a:lnTo>
                    <a:pt x="4258" y="159"/>
                  </a:lnTo>
                  <a:lnTo>
                    <a:pt x="4616" y="159"/>
                  </a:lnTo>
                  <a:cubicBezTo>
                    <a:pt x="4616" y="239"/>
                    <a:pt x="4616" y="319"/>
                    <a:pt x="4656" y="398"/>
                  </a:cubicBezTo>
                  <a:cubicBezTo>
                    <a:pt x="4835" y="358"/>
                    <a:pt x="5014" y="358"/>
                    <a:pt x="5213" y="358"/>
                  </a:cubicBezTo>
                  <a:lnTo>
                    <a:pt x="5451" y="358"/>
                  </a:lnTo>
                  <a:cubicBezTo>
                    <a:pt x="5451" y="319"/>
                    <a:pt x="5412" y="259"/>
                    <a:pt x="5412" y="219"/>
                  </a:cubicBezTo>
                  <a:lnTo>
                    <a:pt x="54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6807474" y="2951726"/>
              <a:ext cx="40800" cy="47561"/>
            </a:xfrm>
            <a:custGeom>
              <a:avLst/>
              <a:gdLst/>
              <a:ahLst/>
              <a:cxnLst/>
              <a:rect l="l" t="t" r="r" b="b"/>
              <a:pathLst>
                <a:path w="1195" h="1393" extrusionOk="0">
                  <a:moveTo>
                    <a:pt x="1" y="0"/>
                  </a:moveTo>
                  <a:lnTo>
                    <a:pt x="1" y="796"/>
                  </a:lnTo>
                  <a:cubicBezTo>
                    <a:pt x="1" y="1114"/>
                    <a:pt x="279" y="1393"/>
                    <a:pt x="597" y="1393"/>
                  </a:cubicBezTo>
                  <a:cubicBezTo>
                    <a:pt x="916" y="1393"/>
                    <a:pt x="1194" y="1114"/>
                    <a:pt x="1194" y="796"/>
                  </a:cubicBezTo>
                  <a:lnTo>
                    <a:pt x="1194" y="0"/>
                  </a:lnTo>
                  <a:cubicBezTo>
                    <a:pt x="995" y="20"/>
                    <a:pt x="796" y="40"/>
                    <a:pt x="597" y="40"/>
                  </a:cubicBezTo>
                  <a:cubicBezTo>
                    <a:pt x="398" y="40"/>
                    <a:pt x="199" y="2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6794568" y="2948995"/>
              <a:ext cx="67944" cy="62515"/>
            </a:xfrm>
            <a:custGeom>
              <a:avLst/>
              <a:gdLst/>
              <a:ahLst/>
              <a:cxnLst/>
              <a:rect l="l" t="t" r="r" b="b"/>
              <a:pathLst>
                <a:path w="1990" h="1831" extrusionOk="0">
                  <a:moveTo>
                    <a:pt x="60" y="1"/>
                  </a:moveTo>
                  <a:lnTo>
                    <a:pt x="60" y="657"/>
                  </a:lnTo>
                  <a:lnTo>
                    <a:pt x="60" y="876"/>
                  </a:lnTo>
                  <a:lnTo>
                    <a:pt x="1" y="876"/>
                  </a:lnTo>
                  <a:cubicBezTo>
                    <a:pt x="1" y="916"/>
                    <a:pt x="1" y="976"/>
                    <a:pt x="40" y="1015"/>
                  </a:cubicBezTo>
                  <a:cubicBezTo>
                    <a:pt x="100" y="1493"/>
                    <a:pt x="498" y="1831"/>
                    <a:pt x="995" y="1831"/>
                  </a:cubicBezTo>
                  <a:cubicBezTo>
                    <a:pt x="1493" y="1831"/>
                    <a:pt x="1890" y="1493"/>
                    <a:pt x="1970" y="1015"/>
                  </a:cubicBezTo>
                  <a:cubicBezTo>
                    <a:pt x="1970" y="976"/>
                    <a:pt x="1990" y="916"/>
                    <a:pt x="1990" y="876"/>
                  </a:cubicBezTo>
                  <a:lnTo>
                    <a:pt x="1990" y="657"/>
                  </a:lnTo>
                  <a:lnTo>
                    <a:pt x="1990" y="1"/>
                  </a:lnTo>
                  <a:lnTo>
                    <a:pt x="1632" y="80"/>
                  </a:lnTo>
                  <a:lnTo>
                    <a:pt x="1632" y="876"/>
                  </a:lnTo>
                  <a:cubicBezTo>
                    <a:pt x="1632" y="1194"/>
                    <a:pt x="1353" y="1473"/>
                    <a:pt x="1035" y="1473"/>
                  </a:cubicBezTo>
                  <a:cubicBezTo>
                    <a:pt x="697" y="1473"/>
                    <a:pt x="418" y="1194"/>
                    <a:pt x="418" y="876"/>
                  </a:cubicBezTo>
                  <a:lnTo>
                    <a:pt x="418" y="8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6701530" y="2724202"/>
              <a:ext cx="254054" cy="215337"/>
            </a:xfrm>
            <a:custGeom>
              <a:avLst/>
              <a:gdLst/>
              <a:ahLst/>
              <a:cxnLst/>
              <a:rect l="l" t="t" r="r" b="b"/>
              <a:pathLst>
                <a:path w="7441" h="6307" extrusionOk="0">
                  <a:moveTo>
                    <a:pt x="1393" y="1055"/>
                  </a:moveTo>
                  <a:lnTo>
                    <a:pt x="2527" y="1114"/>
                  </a:lnTo>
                  <a:cubicBezTo>
                    <a:pt x="2626" y="1114"/>
                    <a:pt x="2706" y="1214"/>
                    <a:pt x="2706" y="1313"/>
                  </a:cubicBezTo>
                  <a:cubicBezTo>
                    <a:pt x="2706" y="1413"/>
                    <a:pt x="2626" y="1492"/>
                    <a:pt x="2527" y="1492"/>
                  </a:cubicBezTo>
                  <a:lnTo>
                    <a:pt x="1393" y="1433"/>
                  </a:lnTo>
                  <a:cubicBezTo>
                    <a:pt x="1273" y="1433"/>
                    <a:pt x="1194" y="1333"/>
                    <a:pt x="1194" y="1234"/>
                  </a:cubicBezTo>
                  <a:cubicBezTo>
                    <a:pt x="1194" y="1134"/>
                    <a:pt x="1293" y="1055"/>
                    <a:pt x="1393" y="1055"/>
                  </a:cubicBezTo>
                  <a:close/>
                  <a:moveTo>
                    <a:pt x="6068" y="1055"/>
                  </a:moveTo>
                  <a:cubicBezTo>
                    <a:pt x="6167" y="1055"/>
                    <a:pt x="6266" y="1134"/>
                    <a:pt x="6266" y="1234"/>
                  </a:cubicBezTo>
                  <a:cubicBezTo>
                    <a:pt x="6247" y="1333"/>
                    <a:pt x="6167" y="1433"/>
                    <a:pt x="6068" y="1433"/>
                  </a:cubicBezTo>
                  <a:lnTo>
                    <a:pt x="4914" y="1492"/>
                  </a:lnTo>
                  <a:cubicBezTo>
                    <a:pt x="4814" y="1492"/>
                    <a:pt x="4755" y="1413"/>
                    <a:pt x="4755" y="1313"/>
                  </a:cubicBezTo>
                  <a:cubicBezTo>
                    <a:pt x="4755" y="1214"/>
                    <a:pt x="4814" y="1114"/>
                    <a:pt x="4914" y="1114"/>
                  </a:cubicBezTo>
                  <a:lnTo>
                    <a:pt x="6068" y="1055"/>
                  </a:lnTo>
                  <a:close/>
                  <a:moveTo>
                    <a:pt x="3720" y="1592"/>
                  </a:moveTo>
                  <a:cubicBezTo>
                    <a:pt x="3859" y="1592"/>
                    <a:pt x="3919" y="1671"/>
                    <a:pt x="3919" y="1791"/>
                  </a:cubicBezTo>
                  <a:lnTo>
                    <a:pt x="3919" y="3163"/>
                  </a:lnTo>
                  <a:cubicBezTo>
                    <a:pt x="3919" y="3263"/>
                    <a:pt x="3859" y="3362"/>
                    <a:pt x="3720" y="3362"/>
                  </a:cubicBezTo>
                  <a:cubicBezTo>
                    <a:pt x="3601" y="3362"/>
                    <a:pt x="3521" y="3283"/>
                    <a:pt x="3521" y="3163"/>
                  </a:cubicBezTo>
                  <a:lnTo>
                    <a:pt x="3521" y="1791"/>
                  </a:lnTo>
                  <a:cubicBezTo>
                    <a:pt x="3521" y="1691"/>
                    <a:pt x="3601" y="1592"/>
                    <a:pt x="3720" y="1592"/>
                  </a:cubicBezTo>
                  <a:close/>
                  <a:moveTo>
                    <a:pt x="5013" y="3780"/>
                  </a:moveTo>
                  <a:lnTo>
                    <a:pt x="5013" y="3979"/>
                  </a:lnTo>
                  <a:cubicBezTo>
                    <a:pt x="5013" y="4516"/>
                    <a:pt x="4456" y="4974"/>
                    <a:pt x="3720" y="4974"/>
                  </a:cubicBezTo>
                  <a:cubicBezTo>
                    <a:pt x="3004" y="4974"/>
                    <a:pt x="2427" y="4516"/>
                    <a:pt x="2427" y="3979"/>
                  </a:cubicBezTo>
                  <a:lnTo>
                    <a:pt x="2427" y="3780"/>
                  </a:lnTo>
                  <a:close/>
                  <a:moveTo>
                    <a:pt x="3700" y="0"/>
                  </a:moveTo>
                  <a:cubicBezTo>
                    <a:pt x="1870" y="0"/>
                    <a:pt x="637" y="179"/>
                    <a:pt x="0" y="339"/>
                  </a:cubicBezTo>
                  <a:lnTo>
                    <a:pt x="0" y="418"/>
                  </a:lnTo>
                  <a:lnTo>
                    <a:pt x="0" y="2567"/>
                  </a:lnTo>
                  <a:lnTo>
                    <a:pt x="0" y="2606"/>
                  </a:lnTo>
                  <a:cubicBezTo>
                    <a:pt x="0" y="4655"/>
                    <a:pt x="1671" y="6306"/>
                    <a:pt x="3700" y="6306"/>
                  </a:cubicBezTo>
                  <a:cubicBezTo>
                    <a:pt x="5749" y="6306"/>
                    <a:pt x="7400" y="4655"/>
                    <a:pt x="7400" y="2606"/>
                  </a:cubicBezTo>
                  <a:lnTo>
                    <a:pt x="7400" y="2567"/>
                  </a:lnTo>
                  <a:lnTo>
                    <a:pt x="7400" y="418"/>
                  </a:lnTo>
                  <a:lnTo>
                    <a:pt x="7400" y="339"/>
                  </a:lnTo>
                  <a:lnTo>
                    <a:pt x="7440" y="339"/>
                  </a:lnTo>
                  <a:cubicBezTo>
                    <a:pt x="7261" y="299"/>
                    <a:pt x="7042" y="239"/>
                    <a:pt x="6744" y="199"/>
                  </a:cubicBezTo>
                  <a:cubicBezTo>
                    <a:pt x="5948" y="80"/>
                    <a:pt x="4874" y="0"/>
                    <a:pt x="3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6688625" y="2812494"/>
              <a:ext cx="278500" cy="140633"/>
            </a:xfrm>
            <a:custGeom>
              <a:avLst/>
              <a:gdLst/>
              <a:ahLst/>
              <a:cxnLst/>
              <a:rect l="l" t="t" r="r" b="b"/>
              <a:pathLst>
                <a:path w="8157" h="4119" extrusionOk="0">
                  <a:moveTo>
                    <a:pt x="0" y="0"/>
                  </a:moveTo>
                  <a:lnTo>
                    <a:pt x="0" y="40"/>
                  </a:lnTo>
                  <a:cubicBezTo>
                    <a:pt x="0" y="1970"/>
                    <a:pt x="1313" y="3581"/>
                    <a:pt x="3104" y="3999"/>
                  </a:cubicBezTo>
                  <a:lnTo>
                    <a:pt x="3482" y="4078"/>
                  </a:lnTo>
                  <a:cubicBezTo>
                    <a:pt x="3680" y="4098"/>
                    <a:pt x="3879" y="4118"/>
                    <a:pt x="4078" y="4118"/>
                  </a:cubicBezTo>
                  <a:cubicBezTo>
                    <a:pt x="4277" y="4118"/>
                    <a:pt x="4476" y="4098"/>
                    <a:pt x="4675" y="4078"/>
                  </a:cubicBezTo>
                  <a:lnTo>
                    <a:pt x="5053" y="3999"/>
                  </a:lnTo>
                  <a:cubicBezTo>
                    <a:pt x="6843" y="3561"/>
                    <a:pt x="8156" y="1970"/>
                    <a:pt x="8156" y="40"/>
                  </a:cubicBezTo>
                  <a:lnTo>
                    <a:pt x="8156" y="0"/>
                  </a:lnTo>
                  <a:lnTo>
                    <a:pt x="7778" y="0"/>
                  </a:lnTo>
                  <a:lnTo>
                    <a:pt x="7778" y="40"/>
                  </a:lnTo>
                  <a:cubicBezTo>
                    <a:pt x="7778" y="2089"/>
                    <a:pt x="6127" y="3760"/>
                    <a:pt x="4078" y="3760"/>
                  </a:cubicBezTo>
                  <a:cubicBezTo>
                    <a:pt x="2049" y="3760"/>
                    <a:pt x="378" y="2089"/>
                    <a:pt x="378" y="40"/>
                  </a:cubicBez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6692005" y="2735059"/>
              <a:ext cx="9560" cy="3448"/>
            </a:xfrm>
            <a:custGeom>
              <a:avLst/>
              <a:gdLst/>
              <a:ahLst/>
              <a:cxnLst/>
              <a:rect l="l" t="t" r="r" b="b"/>
              <a:pathLst>
                <a:path w="280" h="101" extrusionOk="0">
                  <a:moveTo>
                    <a:pt x="279" y="1"/>
                  </a:moveTo>
                  <a:cubicBezTo>
                    <a:pt x="180" y="60"/>
                    <a:pt x="80" y="80"/>
                    <a:pt x="1" y="100"/>
                  </a:cubicBezTo>
                  <a:lnTo>
                    <a:pt x="279" y="10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6955549" y="2735059"/>
              <a:ext cx="8160" cy="3448"/>
            </a:xfrm>
            <a:custGeom>
              <a:avLst/>
              <a:gdLst/>
              <a:ahLst/>
              <a:cxnLst/>
              <a:rect l="l" t="t" r="r" b="b"/>
              <a:pathLst>
                <a:path w="23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239" y="100"/>
                  </a:lnTo>
                  <a:cubicBezTo>
                    <a:pt x="159" y="80"/>
                    <a:pt x="100" y="6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6664862" y="2751379"/>
              <a:ext cx="24480" cy="47561"/>
            </a:xfrm>
            <a:custGeom>
              <a:avLst/>
              <a:gdLst/>
              <a:ahLst/>
              <a:cxnLst/>
              <a:rect l="l" t="t" r="r" b="b"/>
              <a:pathLst>
                <a:path w="717" h="1393" extrusionOk="0">
                  <a:moveTo>
                    <a:pt x="696" y="0"/>
                  </a:moveTo>
                  <a:cubicBezTo>
                    <a:pt x="298" y="0"/>
                    <a:pt x="0" y="318"/>
                    <a:pt x="0" y="696"/>
                  </a:cubicBezTo>
                  <a:cubicBezTo>
                    <a:pt x="0" y="1074"/>
                    <a:pt x="298" y="1393"/>
                    <a:pt x="696" y="1393"/>
                  </a:cubicBezTo>
                  <a:lnTo>
                    <a:pt x="716" y="139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6651956" y="2738473"/>
              <a:ext cx="49609" cy="73372"/>
            </a:xfrm>
            <a:custGeom>
              <a:avLst/>
              <a:gdLst/>
              <a:ahLst/>
              <a:cxnLst/>
              <a:rect l="l" t="t" r="r" b="b"/>
              <a:pathLst>
                <a:path w="1453" h="2149" extrusionOk="0">
                  <a:moveTo>
                    <a:pt x="1074" y="378"/>
                  </a:moveTo>
                  <a:lnTo>
                    <a:pt x="1074" y="1771"/>
                  </a:lnTo>
                  <a:lnTo>
                    <a:pt x="1054" y="1771"/>
                  </a:lnTo>
                  <a:cubicBezTo>
                    <a:pt x="676" y="1771"/>
                    <a:pt x="358" y="1472"/>
                    <a:pt x="358" y="1074"/>
                  </a:cubicBezTo>
                  <a:cubicBezTo>
                    <a:pt x="358" y="676"/>
                    <a:pt x="676" y="378"/>
                    <a:pt x="1074" y="378"/>
                  </a:cubicBezTo>
                  <a:close/>
                  <a:moveTo>
                    <a:pt x="1174" y="0"/>
                  </a:moveTo>
                  <a:cubicBezTo>
                    <a:pt x="995" y="80"/>
                    <a:pt x="935" y="119"/>
                    <a:pt x="935" y="199"/>
                  </a:cubicBezTo>
                  <a:lnTo>
                    <a:pt x="557" y="199"/>
                  </a:lnTo>
                  <a:lnTo>
                    <a:pt x="557" y="139"/>
                  </a:lnTo>
                  <a:cubicBezTo>
                    <a:pt x="239" y="318"/>
                    <a:pt x="0" y="676"/>
                    <a:pt x="0" y="1074"/>
                  </a:cubicBezTo>
                  <a:cubicBezTo>
                    <a:pt x="0" y="1671"/>
                    <a:pt x="478" y="2149"/>
                    <a:pt x="1074" y="2149"/>
                  </a:cubicBezTo>
                  <a:lnTo>
                    <a:pt x="1452" y="2149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6967772" y="2751379"/>
              <a:ext cx="25163" cy="47561"/>
            </a:xfrm>
            <a:custGeom>
              <a:avLst/>
              <a:gdLst/>
              <a:ahLst/>
              <a:cxnLst/>
              <a:rect l="l" t="t" r="r" b="b"/>
              <a:pathLst>
                <a:path w="737" h="1393" extrusionOk="0">
                  <a:moveTo>
                    <a:pt x="40" y="0"/>
                  </a:moveTo>
                  <a:lnTo>
                    <a:pt x="0" y="1393"/>
                  </a:lnTo>
                  <a:lnTo>
                    <a:pt x="40" y="1393"/>
                  </a:lnTo>
                  <a:cubicBezTo>
                    <a:pt x="398" y="1393"/>
                    <a:pt x="736" y="1094"/>
                    <a:pt x="736" y="696"/>
                  </a:cubicBezTo>
                  <a:cubicBezTo>
                    <a:pt x="736" y="298"/>
                    <a:pt x="39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6956232" y="2738473"/>
              <a:ext cx="50292" cy="73372"/>
            </a:xfrm>
            <a:custGeom>
              <a:avLst/>
              <a:gdLst/>
              <a:ahLst/>
              <a:cxnLst/>
              <a:rect l="l" t="t" r="r" b="b"/>
              <a:pathLst>
                <a:path w="1473" h="2149" extrusionOk="0">
                  <a:moveTo>
                    <a:pt x="378" y="378"/>
                  </a:moveTo>
                  <a:cubicBezTo>
                    <a:pt x="736" y="378"/>
                    <a:pt x="1074" y="676"/>
                    <a:pt x="1074" y="1074"/>
                  </a:cubicBezTo>
                  <a:cubicBezTo>
                    <a:pt x="1074" y="1472"/>
                    <a:pt x="736" y="1771"/>
                    <a:pt x="378" y="1771"/>
                  </a:cubicBezTo>
                  <a:lnTo>
                    <a:pt x="338" y="378"/>
                  </a:lnTo>
                  <a:close/>
                  <a:moveTo>
                    <a:pt x="0" y="0"/>
                  </a:moveTo>
                  <a:lnTo>
                    <a:pt x="0" y="2149"/>
                  </a:lnTo>
                  <a:lnTo>
                    <a:pt x="398" y="2149"/>
                  </a:lnTo>
                  <a:cubicBezTo>
                    <a:pt x="995" y="2149"/>
                    <a:pt x="1472" y="1671"/>
                    <a:pt x="1472" y="1074"/>
                  </a:cubicBezTo>
                  <a:cubicBezTo>
                    <a:pt x="1472" y="676"/>
                    <a:pt x="1233" y="318"/>
                    <a:pt x="915" y="139"/>
                  </a:cubicBezTo>
                  <a:lnTo>
                    <a:pt x="915" y="199"/>
                  </a:lnTo>
                  <a:lnTo>
                    <a:pt x="517" y="199"/>
                  </a:lnTo>
                  <a:cubicBezTo>
                    <a:pt x="517" y="199"/>
                    <a:pt x="497" y="119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6682513" y="3073307"/>
              <a:ext cx="13623" cy="59101"/>
            </a:xfrm>
            <a:custGeom>
              <a:avLst/>
              <a:gdLst/>
              <a:ahLst/>
              <a:cxnLst/>
              <a:rect l="l" t="t" r="r" b="b"/>
              <a:pathLst>
                <a:path w="399" h="1731" extrusionOk="0">
                  <a:moveTo>
                    <a:pt x="199" y="0"/>
                  </a:moveTo>
                  <a:cubicBezTo>
                    <a:pt x="100" y="0"/>
                    <a:pt x="0" y="60"/>
                    <a:pt x="0" y="199"/>
                  </a:cubicBezTo>
                  <a:lnTo>
                    <a:pt x="0" y="1592"/>
                  </a:lnTo>
                  <a:lnTo>
                    <a:pt x="378" y="1731"/>
                  </a:lnTo>
                  <a:lnTo>
                    <a:pt x="378" y="179"/>
                  </a:lnTo>
                  <a:cubicBezTo>
                    <a:pt x="398" y="60"/>
                    <a:pt x="29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6960294" y="3073307"/>
              <a:ext cx="12940" cy="54355"/>
            </a:xfrm>
            <a:custGeom>
              <a:avLst/>
              <a:gdLst/>
              <a:ahLst/>
              <a:cxnLst/>
              <a:rect l="l" t="t" r="r" b="b"/>
              <a:pathLst>
                <a:path w="379" h="1592" extrusionOk="0">
                  <a:moveTo>
                    <a:pt x="199" y="0"/>
                  </a:moveTo>
                  <a:cubicBezTo>
                    <a:pt x="100" y="0"/>
                    <a:pt x="0" y="60"/>
                    <a:pt x="0" y="199"/>
                  </a:cubicBezTo>
                  <a:lnTo>
                    <a:pt x="0" y="1592"/>
                  </a:lnTo>
                  <a:lnTo>
                    <a:pt x="378" y="1432"/>
                  </a:lnTo>
                  <a:lnTo>
                    <a:pt x="378" y="199"/>
                  </a:lnTo>
                  <a:cubicBezTo>
                    <a:pt x="378" y="60"/>
                    <a:pt x="29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6753802" y="2978220"/>
              <a:ext cx="148110" cy="75421"/>
            </a:xfrm>
            <a:custGeom>
              <a:avLst/>
              <a:gdLst/>
              <a:ahLst/>
              <a:cxnLst/>
              <a:rect l="l" t="t" r="r" b="b"/>
              <a:pathLst>
                <a:path w="4338" h="2209" extrusionOk="0">
                  <a:moveTo>
                    <a:pt x="1" y="0"/>
                  </a:moveTo>
                  <a:lnTo>
                    <a:pt x="1" y="219"/>
                  </a:lnTo>
                  <a:lnTo>
                    <a:pt x="160" y="517"/>
                  </a:lnTo>
                  <a:lnTo>
                    <a:pt x="81" y="597"/>
                  </a:lnTo>
                  <a:cubicBezTo>
                    <a:pt x="160" y="816"/>
                    <a:pt x="240" y="1035"/>
                    <a:pt x="359" y="1214"/>
                  </a:cubicBezTo>
                  <a:cubicBezTo>
                    <a:pt x="399" y="1214"/>
                    <a:pt x="459" y="1194"/>
                    <a:pt x="498" y="1154"/>
                  </a:cubicBezTo>
                  <a:lnTo>
                    <a:pt x="618" y="1413"/>
                  </a:lnTo>
                  <a:lnTo>
                    <a:pt x="677" y="1433"/>
                  </a:lnTo>
                  <a:cubicBezTo>
                    <a:pt x="677" y="1433"/>
                    <a:pt x="677" y="1452"/>
                    <a:pt x="657" y="1452"/>
                  </a:cubicBezTo>
                  <a:lnTo>
                    <a:pt x="677" y="1512"/>
                  </a:lnTo>
                  <a:cubicBezTo>
                    <a:pt x="657" y="1512"/>
                    <a:pt x="657" y="1512"/>
                    <a:pt x="618" y="1532"/>
                  </a:cubicBezTo>
                  <a:lnTo>
                    <a:pt x="618" y="1552"/>
                  </a:lnTo>
                  <a:cubicBezTo>
                    <a:pt x="797" y="1731"/>
                    <a:pt x="976" y="1850"/>
                    <a:pt x="1195" y="1950"/>
                  </a:cubicBezTo>
                  <a:cubicBezTo>
                    <a:pt x="1254" y="1930"/>
                    <a:pt x="1274" y="1910"/>
                    <a:pt x="1294" y="1850"/>
                  </a:cubicBezTo>
                  <a:lnTo>
                    <a:pt x="1612" y="2049"/>
                  </a:lnTo>
                  <a:cubicBezTo>
                    <a:pt x="1612" y="2069"/>
                    <a:pt x="1592" y="2069"/>
                    <a:pt x="1573" y="2109"/>
                  </a:cubicBezTo>
                  <a:lnTo>
                    <a:pt x="1771" y="2109"/>
                  </a:lnTo>
                  <a:lnTo>
                    <a:pt x="1771" y="2149"/>
                  </a:lnTo>
                  <a:cubicBezTo>
                    <a:pt x="1891" y="2169"/>
                    <a:pt x="2050" y="2208"/>
                    <a:pt x="2169" y="2208"/>
                  </a:cubicBezTo>
                  <a:cubicBezTo>
                    <a:pt x="2269" y="2208"/>
                    <a:pt x="2388" y="2208"/>
                    <a:pt x="2488" y="2169"/>
                  </a:cubicBezTo>
                  <a:lnTo>
                    <a:pt x="2488" y="2109"/>
                  </a:lnTo>
                  <a:lnTo>
                    <a:pt x="2746" y="2109"/>
                  </a:lnTo>
                  <a:lnTo>
                    <a:pt x="2706" y="2089"/>
                  </a:lnTo>
                  <a:lnTo>
                    <a:pt x="3045" y="1890"/>
                  </a:lnTo>
                  <a:cubicBezTo>
                    <a:pt x="3064" y="1930"/>
                    <a:pt x="3084" y="1950"/>
                    <a:pt x="3144" y="1989"/>
                  </a:cubicBezTo>
                  <a:cubicBezTo>
                    <a:pt x="3343" y="1890"/>
                    <a:pt x="3542" y="1731"/>
                    <a:pt x="3701" y="1592"/>
                  </a:cubicBezTo>
                  <a:lnTo>
                    <a:pt x="3701" y="1552"/>
                  </a:lnTo>
                  <a:cubicBezTo>
                    <a:pt x="3681" y="1552"/>
                    <a:pt x="3681" y="1552"/>
                    <a:pt x="3661" y="1532"/>
                  </a:cubicBezTo>
                  <a:lnTo>
                    <a:pt x="3681" y="1492"/>
                  </a:lnTo>
                  <a:cubicBezTo>
                    <a:pt x="3681" y="1492"/>
                    <a:pt x="3681" y="1452"/>
                    <a:pt x="3661" y="1452"/>
                  </a:cubicBezTo>
                  <a:lnTo>
                    <a:pt x="3701" y="1433"/>
                  </a:lnTo>
                  <a:lnTo>
                    <a:pt x="3840" y="1194"/>
                  </a:lnTo>
                  <a:cubicBezTo>
                    <a:pt x="3880" y="1214"/>
                    <a:pt x="3940" y="1214"/>
                    <a:pt x="3980" y="1234"/>
                  </a:cubicBezTo>
                  <a:cubicBezTo>
                    <a:pt x="4099" y="1035"/>
                    <a:pt x="4198" y="836"/>
                    <a:pt x="4258" y="617"/>
                  </a:cubicBezTo>
                  <a:lnTo>
                    <a:pt x="4178" y="537"/>
                  </a:lnTo>
                  <a:lnTo>
                    <a:pt x="4338" y="239"/>
                  </a:lnTo>
                  <a:lnTo>
                    <a:pt x="4338" y="20"/>
                  </a:lnTo>
                  <a:lnTo>
                    <a:pt x="3960" y="20"/>
                  </a:lnTo>
                  <a:cubicBezTo>
                    <a:pt x="3960" y="100"/>
                    <a:pt x="3960" y="159"/>
                    <a:pt x="3940" y="239"/>
                  </a:cubicBezTo>
                  <a:cubicBezTo>
                    <a:pt x="3860" y="1094"/>
                    <a:pt x="3084" y="1791"/>
                    <a:pt x="2189" y="1791"/>
                  </a:cubicBezTo>
                  <a:cubicBezTo>
                    <a:pt x="1274" y="1791"/>
                    <a:pt x="538" y="1094"/>
                    <a:pt x="399" y="219"/>
                  </a:cubicBezTo>
                  <a:cubicBezTo>
                    <a:pt x="399" y="139"/>
                    <a:pt x="379" y="6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6799314" y="2866814"/>
              <a:ext cx="59135" cy="14989"/>
            </a:xfrm>
            <a:custGeom>
              <a:avLst/>
              <a:gdLst/>
              <a:ahLst/>
              <a:cxnLst/>
              <a:rect l="l" t="t" r="r" b="b"/>
              <a:pathLst>
                <a:path w="1732" h="439" extrusionOk="0">
                  <a:moveTo>
                    <a:pt x="1" y="1"/>
                  </a:moveTo>
                  <a:cubicBezTo>
                    <a:pt x="120" y="240"/>
                    <a:pt x="458" y="438"/>
                    <a:pt x="856" y="438"/>
                  </a:cubicBezTo>
                  <a:cubicBezTo>
                    <a:pt x="1254" y="419"/>
                    <a:pt x="1612" y="240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6784394" y="2853226"/>
              <a:ext cx="88327" cy="40800"/>
            </a:xfrm>
            <a:custGeom>
              <a:avLst/>
              <a:gdLst/>
              <a:ahLst/>
              <a:cxnLst/>
              <a:rect l="l" t="t" r="r" b="b"/>
              <a:pathLst>
                <a:path w="2587" h="1195" extrusionOk="0">
                  <a:moveTo>
                    <a:pt x="2149" y="399"/>
                  </a:moveTo>
                  <a:cubicBezTo>
                    <a:pt x="2029" y="638"/>
                    <a:pt x="1671" y="836"/>
                    <a:pt x="1273" y="836"/>
                  </a:cubicBezTo>
                  <a:cubicBezTo>
                    <a:pt x="875" y="817"/>
                    <a:pt x="537" y="638"/>
                    <a:pt x="398" y="399"/>
                  </a:cubicBezTo>
                  <a:close/>
                  <a:moveTo>
                    <a:pt x="0" y="1"/>
                  </a:moveTo>
                  <a:lnTo>
                    <a:pt x="0" y="200"/>
                  </a:lnTo>
                  <a:cubicBezTo>
                    <a:pt x="0" y="737"/>
                    <a:pt x="577" y="1195"/>
                    <a:pt x="1293" y="1195"/>
                  </a:cubicBezTo>
                  <a:cubicBezTo>
                    <a:pt x="2029" y="1195"/>
                    <a:pt x="2586" y="737"/>
                    <a:pt x="2586" y="20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6821745" y="2778522"/>
              <a:ext cx="13623" cy="60501"/>
            </a:xfrm>
            <a:custGeom>
              <a:avLst/>
              <a:gdLst/>
              <a:ahLst/>
              <a:cxnLst/>
              <a:rect l="l" t="t" r="r" b="b"/>
              <a:pathLst>
                <a:path w="399" h="1772" extrusionOk="0">
                  <a:moveTo>
                    <a:pt x="199" y="1"/>
                  </a:moveTo>
                  <a:cubicBezTo>
                    <a:pt x="80" y="1"/>
                    <a:pt x="0" y="80"/>
                    <a:pt x="0" y="200"/>
                  </a:cubicBezTo>
                  <a:lnTo>
                    <a:pt x="0" y="1572"/>
                  </a:lnTo>
                  <a:cubicBezTo>
                    <a:pt x="0" y="1672"/>
                    <a:pt x="80" y="1771"/>
                    <a:pt x="199" y="1771"/>
                  </a:cubicBezTo>
                  <a:cubicBezTo>
                    <a:pt x="299" y="1771"/>
                    <a:pt x="398" y="1692"/>
                    <a:pt x="398" y="1572"/>
                  </a:cubicBezTo>
                  <a:lnTo>
                    <a:pt x="398" y="200"/>
                  </a:lnTo>
                  <a:cubicBezTo>
                    <a:pt x="398" y="100"/>
                    <a:pt x="338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6741579" y="2760188"/>
              <a:ext cx="51658" cy="14989"/>
            </a:xfrm>
            <a:custGeom>
              <a:avLst/>
              <a:gdLst/>
              <a:ahLst/>
              <a:cxnLst/>
              <a:rect l="l" t="t" r="r" b="b"/>
              <a:pathLst>
                <a:path w="1513" h="439" extrusionOk="0">
                  <a:moveTo>
                    <a:pt x="200" y="1"/>
                  </a:moveTo>
                  <a:cubicBezTo>
                    <a:pt x="100" y="1"/>
                    <a:pt x="1" y="80"/>
                    <a:pt x="1" y="180"/>
                  </a:cubicBezTo>
                  <a:cubicBezTo>
                    <a:pt x="1" y="279"/>
                    <a:pt x="61" y="379"/>
                    <a:pt x="160" y="379"/>
                  </a:cubicBezTo>
                  <a:lnTo>
                    <a:pt x="1334" y="438"/>
                  </a:lnTo>
                  <a:cubicBezTo>
                    <a:pt x="1433" y="438"/>
                    <a:pt x="1513" y="359"/>
                    <a:pt x="1513" y="259"/>
                  </a:cubicBezTo>
                  <a:cubicBezTo>
                    <a:pt x="1513" y="160"/>
                    <a:pt x="1433" y="60"/>
                    <a:pt x="1334" y="60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>
              <a:off x="6862477" y="2760188"/>
              <a:ext cx="52340" cy="14989"/>
            </a:xfrm>
            <a:custGeom>
              <a:avLst/>
              <a:gdLst/>
              <a:ahLst/>
              <a:cxnLst/>
              <a:rect l="l" t="t" r="r" b="b"/>
              <a:pathLst>
                <a:path w="1533" h="439" extrusionOk="0">
                  <a:moveTo>
                    <a:pt x="1334" y="1"/>
                  </a:moveTo>
                  <a:lnTo>
                    <a:pt x="180" y="60"/>
                  </a:lnTo>
                  <a:cubicBezTo>
                    <a:pt x="80" y="60"/>
                    <a:pt x="1" y="160"/>
                    <a:pt x="1" y="259"/>
                  </a:cubicBezTo>
                  <a:cubicBezTo>
                    <a:pt x="1" y="359"/>
                    <a:pt x="80" y="438"/>
                    <a:pt x="180" y="438"/>
                  </a:cubicBezTo>
                  <a:lnTo>
                    <a:pt x="1334" y="379"/>
                  </a:lnTo>
                  <a:cubicBezTo>
                    <a:pt x="1433" y="379"/>
                    <a:pt x="1493" y="279"/>
                    <a:pt x="1493" y="180"/>
                  </a:cubicBezTo>
                  <a:cubicBezTo>
                    <a:pt x="1533" y="80"/>
                    <a:pt x="1433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>
              <a:off x="6682513" y="2598558"/>
              <a:ext cx="290723" cy="130424"/>
            </a:xfrm>
            <a:custGeom>
              <a:avLst/>
              <a:gdLst/>
              <a:ahLst/>
              <a:cxnLst/>
              <a:rect l="l" t="t" r="r" b="b"/>
              <a:pathLst>
                <a:path w="8515" h="3820" extrusionOk="0">
                  <a:moveTo>
                    <a:pt x="4019" y="0"/>
                  </a:moveTo>
                  <a:cubicBezTo>
                    <a:pt x="1870" y="0"/>
                    <a:pt x="100" y="1711"/>
                    <a:pt x="0" y="3820"/>
                  </a:cubicBezTo>
                  <a:cubicBezTo>
                    <a:pt x="955" y="3322"/>
                    <a:pt x="3382" y="3282"/>
                    <a:pt x="4257" y="3282"/>
                  </a:cubicBezTo>
                  <a:cubicBezTo>
                    <a:pt x="5133" y="3282"/>
                    <a:pt x="7559" y="3322"/>
                    <a:pt x="8514" y="3820"/>
                  </a:cubicBezTo>
                  <a:cubicBezTo>
                    <a:pt x="8435" y="1711"/>
                    <a:pt x="6664" y="0"/>
                    <a:pt x="4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6668924" y="2585653"/>
              <a:ext cx="315852" cy="159650"/>
            </a:xfrm>
            <a:custGeom>
              <a:avLst/>
              <a:gdLst/>
              <a:ahLst/>
              <a:cxnLst/>
              <a:rect l="l" t="t" r="r" b="b"/>
              <a:pathLst>
                <a:path w="9251" h="4676" extrusionOk="0">
                  <a:moveTo>
                    <a:pt x="4990" y="398"/>
                  </a:moveTo>
                  <a:cubicBezTo>
                    <a:pt x="7083" y="398"/>
                    <a:pt x="8833" y="2101"/>
                    <a:pt x="8932" y="4237"/>
                  </a:cubicBezTo>
                  <a:cubicBezTo>
                    <a:pt x="7997" y="3740"/>
                    <a:pt x="5550" y="3680"/>
                    <a:pt x="4675" y="3680"/>
                  </a:cubicBezTo>
                  <a:cubicBezTo>
                    <a:pt x="3820" y="3680"/>
                    <a:pt x="1373" y="3740"/>
                    <a:pt x="438" y="4237"/>
                  </a:cubicBezTo>
                  <a:cubicBezTo>
                    <a:pt x="538" y="2089"/>
                    <a:pt x="2268" y="398"/>
                    <a:pt x="4436" y="398"/>
                  </a:cubicBezTo>
                  <a:lnTo>
                    <a:pt x="4954" y="398"/>
                  </a:lnTo>
                  <a:cubicBezTo>
                    <a:pt x="4966" y="398"/>
                    <a:pt x="4978" y="398"/>
                    <a:pt x="4990" y="398"/>
                  </a:cubicBezTo>
                  <a:close/>
                  <a:moveTo>
                    <a:pt x="4377" y="0"/>
                  </a:moveTo>
                  <a:cubicBezTo>
                    <a:pt x="3720" y="0"/>
                    <a:pt x="3084" y="139"/>
                    <a:pt x="2527" y="418"/>
                  </a:cubicBezTo>
                  <a:cubicBezTo>
                    <a:pt x="2388" y="478"/>
                    <a:pt x="2288" y="537"/>
                    <a:pt x="2169" y="597"/>
                  </a:cubicBezTo>
                  <a:cubicBezTo>
                    <a:pt x="876" y="1373"/>
                    <a:pt x="0" y="2765"/>
                    <a:pt x="0" y="4377"/>
                  </a:cubicBezTo>
                  <a:lnTo>
                    <a:pt x="0" y="4615"/>
                  </a:lnTo>
                  <a:lnTo>
                    <a:pt x="0" y="4675"/>
                  </a:lnTo>
                  <a:lnTo>
                    <a:pt x="398" y="4675"/>
                  </a:lnTo>
                  <a:cubicBezTo>
                    <a:pt x="398" y="4615"/>
                    <a:pt x="478" y="4556"/>
                    <a:pt x="657" y="4476"/>
                  </a:cubicBezTo>
                  <a:cubicBezTo>
                    <a:pt x="736" y="4456"/>
                    <a:pt x="836" y="4436"/>
                    <a:pt x="935" y="4377"/>
                  </a:cubicBezTo>
                  <a:cubicBezTo>
                    <a:pt x="1572" y="4198"/>
                    <a:pt x="2805" y="4019"/>
                    <a:pt x="4635" y="4019"/>
                  </a:cubicBezTo>
                  <a:cubicBezTo>
                    <a:pt x="5769" y="4019"/>
                    <a:pt x="6863" y="4098"/>
                    <a:pt x="7659" y="4217"/>
                  </a:cubicBezTo>
                  <a:cubicBezTo>
                    <a:pt x="7957" y="4277"/>
                    <a:pt x="8196" y="4317"/>
                    <a:pt x="8355" y="4377"/>
                  </a:cubicBezTo>
                  <a:cubicBezTo>
                    <a:pt x="8455" y="4397"/>
                    <a:pt x="8554" y="4416"/>
                    <a:pt x="8614" y="4476"/>
                  </a:cubicBezTo>
                  <a:cubicBezTo>
                    <a:pt x="8853" y="4576"/>
                    <a:pt x="8892" y="4655"/>
                    <a:pt x="8892" y="4675"/>
                  </a:cubicBezTo>
                  <a:lnTo>
                    <a:pt x="9251" y="4675"/>
                  </a:lnTo>
                  <a:lnTo>
                    <a:pt x="9251" y="4615"/>
                  </a:lnTo>
                  <a:lnTo>
                    <a:pt x="9251" y="4377"/>
                  </a:lnTo>
                  <a:cubicBezTo>
                    <a:pt x="9251" y="2626"/>
                    <a:pt x="8236" y="1134"/>
                    <a:pt x="6764" y="418"/>
                  </a:cubicBezTo>
                  <a:cubicBezTo>
                    <a:pt x="6645" y="378"/>
                    <a:pt x="6545" y="319"/>
                    <a:pt x="6426" y="279"/>
                  </a:cubicBezTo>
                  <a:cubicBezTo>
                    <a:pt x="5948" y="100"/>
                    <a:pt x="5431" y="0"/>
                    <a:pt x="49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6816317" y="3111341"/>
              <a:ext cx="25163" cy="25163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58" y="0"/>
                  </a:moveTo>
                  <a:cubicBezTo>
                    <a:pt x="159" y="0"/>
                    <a:pt x="0" y="179"/>
                    <a:pt x="0" y="378"/>
                  </a:cubicBezTo>
                  <a:cubicBezTo>
                    <a:pt x="0" y="577"/>
                    <a:pt x="159" y="736"/>
                    <a:pt x="358" y="736"/>
                  </a:cubicBezTo>
                  <a:cubicBezTo>
                    <a:pt x="557" y="736"/>
                    <a:pt x="736" y="577"/>
                    <a:pt x="736" y="378"/>
                  </a:cubicBezTo>
                  <a:cubicBezTo>
                    <a:pt x="736" y="179"/>
                    <a:pt x="557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6738882" y="2983649"/>
              <a:ext cx="37386" cy="48926"/>
            </a:xfrm>
            <a:custGeom>
              <a:avLst/>
              <a:gdLst/>
              <a:ahLst/>
              <a:cxnLst/>
              <a:rect l="l" t="t" r="r" b="b"/>
              <a:pathLst>
                <a:path w="1095" h="1433" extrusionOk="0">
                  <a:moveTo>
                    <a:pt x="438" y="0"/>
                  </a:moveTo>
                  <a:cubicBezTo>
                    <a:pt x="378" y="40"/>
                    <a:pt x="319" y="80"/>
                    <a:pt x="279" y="160"/>
                  </a:cubicBezTo>
                  <a:cubicBezTo>
                    <a:pt x="40" y="378"/>
                    <a:pt x="0" y="736"/>
                    <a:pt x="140" y="1035"/>
                  </a:cubicBezTo>
                  <a:cubicBezTo>
                    <a:pt x="279" y="1254"/>
                    <a:pt x="478" y="1373"/>
                    <a:pt x="716" y="1433"/>
                  </a:cubicBezTo>
                  <a:cubicBezTo>
                    <a:pt x="716" y="1293"/>
                    <a:pt x="776" y="1174"/>
                    <a:pt x="836" y="1075"/>
                  </a:cubicBezTo>
                  <a:lnTo>
                    <a:pt x="1094" y="1234"/>
                  </a:lnTo>
                  <a:lnTo>
                    <a:pt x="975" y="975"/>
                  </a:lnTo>
                  <a:cubicBezTo>
                    <a:pt x="915" y="995"/>
                    <a:pt x="876" y="995"/>
                    <a:pt x="816" y="1035"/>
                  </a:cubicBezTo>
                  <a:cubicBezTo>
                    <a:pt x="677" y="1035"/>
                    <a:pt x="537" y="975"/>
                    <a:pt x="478" y="836"/>
                  </a:cubicBezTo>
                  <a:cubicBezTo>
                    <a:pt x="398" y="677"/>
                    <a:pt x="418" y="498"/>
                    <a:pt x="537" y="398"/>
                  </a:cubicBezTo>
                  <a:lnTo>
                    <a:pt x="617" y="339"/>
                  </a:lnTo>
                  <a:lnTo>
                    <a:pt x="478" y="4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6776234" y="3027112"/>
              <a:ext cx="1400" cy="2083"/>
            </a:xfrm>
            <a:custGeom>
              <a:avLst/>
              <a:gdLst/>
              <a:ahLst/>
              <a:cxnLst/>
              <a:rect l="l" t="t" r="r" b="b"/>
              <a:pathLst>
                <a:path w="41" h="61" extrusionOk="0">
                  <a:moveTo>
                    <a:pt x="20" y="1"/>
                  </a:moveTo>
                  <a:cubicBezTo>
                    <a:pt x="20" y="20"/>
                    <a:pt x="0" y="20"/>
                    <a:pt x="0" y="60"/>
                  </a:cubicBezTo>
                  <a:lnTo>
                    <a:pt x="40" y="6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6762645" y="3019635"/>
              <a:ext cx="46912" cy="40117"/>
            </a:xfrm>
            <a:custGeom>
              <a:avLst/>
              <a:gdLst/>
              <a:ahLst/>
              <a:cxnLst/>
              <a:rect l="l" t="t" r="r" b="b"/>
              <a:pathLst>
                <a:path w="1374" h="1175" extrusionOk="0">
                  <a:moveTo>
                    <a:pt x="120" y="1"/>
                  </a:moveTo>
                  <a:cubicBezTo>
                    <a:pt x="40" y="100"/>
                    <a:pt x="20" y="220"/>
                    <a:pt x="1" y="339"/>
                  </a:cubicBezTo>
                  <a:lnTo>
                    <a:pt x="1" y="578"/>
                  </a:lnTo>
                  <a:cubicBezTo>
                    <a:pt x="40" y="776"/>
                    <a:pt x="140" y="916"/>
                    <a:pt x="319" y="1035"/>
                  </a:cubicBezTo>
                  <a:cubicBezTo>
                    <a:pt x="438" y="1115"/>
                    <a:pt x="577" y="1174"/>
                    <a:pt x="717" y="1174"/>
                  </a:cubicBezTo>
                  <a:cubicBezTo>
                    <a:pt x="776" y="1174"/>
                    <a:pt x="816" y="1174"/>
                    <a:pt x="856" y="1135"/>
                  </a:cubicBezTo>
                  <a:cubicBezTo>
                    <a:pt x="975" y="1115"/>
                    <a:pt x="1055" y="1075"/>
                    <a:pt x="1134" y="1015"/>
                  </a:cubicBezTo>
                  <a:cubicBezTo>
                    <a:pt x="1134" y="975"/>
                    <a:pt x="1115" y="916"/>
                    <a:pt x="1115" y="876"/>
                  </a:cubicBezTo>
                  <a:lnTo>
                    <a:pt x="1314" y="836"/>
                  </a:lnTo>
                  <a:lnTo>
                    <a:pt x="1373" y="796"/>
                  </a:lnTo>
                  <a:lnTo>
                    <a:pt x="1035" y="597"/>
                  </a:lnTo>
                  <a:cubicBezTo>
                    <a:pt x="1015" y="637"/>
                    <a:pt x="995" y="677"/>
                    <a:pt x="936" y="697"/>
                  </a:cubicBezTo>
                  <a:cubicBezTo>
                    <a:pt x="896" y="717"/>
                    <a:pt x="876" y="737"/>
                    <a:pt x="816" y="737"/>
                  </a:cubicBezTo>
                  <a:cubicBezTo>
                    <a:pt x="787" y="748"/>
                    <a:pt x="758" y="753"/>
                    <a:pt x="729" y="753"/>
                  </a:cubicBezTo>
                  <a:cubicBezTo>
                    <a:pt x="660" y="753"/>
                    <a:pt x="594" y="725"/>
                    <a:pt x="538" y="697"/>
                  </a:cubicBezTo>
                  <a:cubicBezTo>
                    <a:pt x="478" y="637"/>
                    <a:pt x="398" y="578"/>
                    <a:pt x="398" y="478"/>
                  </a:cubicBezTo>
                  <a:cubicBezTo>
                    <a:pt x="379" y="418"/>
                    <a:pt x="398" y="339"/>
                    <a:pt x="398" y="299"/>
                  </a:cubicBezTo>
                  <a:lnTo>
                    <a:pt x="398" y="279"/>
                  </a:lnTo>
                  <a:cubicBezTo>
                    <a:pt x="398" y="239"/>
                    <a:pt x="418" y="220"/>
                    <a:pt x="418" y="220"/>
                  </a:cubicBezTo>
                  <a:cubicBezTo>
                    <a:pt x="418" y="220"/>
                    <a:pt x="418" y="200"/>
                    <a:pt x="438" y="200"/>
                  </a:cubicBezTo>
                  <a:lnTo>
                    <a:pt x="398" y="18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6878797" y="3027795"/>
              <a:ext cx="2049" cy="2083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20" y="0"/>
                  </a:moveTo>
                  <a:lnTo>
                    <a:pt x="0" y="40"/>
                  </a:lnTo>
                  <a:cubicBezTo>
                    <a:pt x="20" y="40"/>
                    <a:pt x="20" y="40"/>
                    <a:pt x="60" y="60"/>
                  </a:cubicBezTo>
                  <a:cubicBezTo>
                    <a:pt x="60" y="4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6880811" y="2982966"/>
              <a:ext cx="36054" cy="48243"/>
            </a:xfrm>
            <a:custGeom>
              <a:avLst/>
              <a:gdLst/>
              <a:ahLst/>
              <a:cxnLst/>
              <a:rect l="l" t="t" r="r" b="b"/>
              <a:pathLst>
                <a:path w="1056" h="1413" extrusionOk="0">
                  <a:moveTo>
                    <a:pt x="657" y="0"/>
                  </a:moveTo>
                  <a:lnTo>
                    <a:pt x="637" y="20"/>
                  </a:lnTo>
                  <a:lnTo>
                    <a:pt x="458" y="359"/>
                  </a:lnTo>
                  <a:lnTo>
                    <a:pt x="538" y="418"/>
                  </a:lnTo>
                  <a:cubicBezTo>
                    <a:pt x="598" y="478"/>
                    <a:pt x="618" y="518"/>
                    <a:pt x="637" y="577"/>
                  </a:cubicBezTo>
                  <a:cubicBezTo>
                    <a:pt x="657" y="677"/>
                    <a:pt x="657" y="776"/>
                    <a:pt x="618" y="836"/>
                  </a:cubicBezTo>
                  <a:cubicBezTo>
                    <a:pt x="538" y="975"/>
                    <a:pt x="399" y="1035"/>
                    <a:pt x="260" y="1035"/>
                  </a:cubicBezTo>
                  <a:cubicBezTo>
                    <a:pt x="220" y="1035"/>
                    <a:pt x="160" y="1015"/>
                    <a:pt x="120" y="995"/>
                  </a:cubicBezTo>
                  <a:lnTo>
                    <a:pt x="1" y="1234"/>
                  </a:lnTo>
                  <a:lnTo>
                    <a:pt x="260" y="1075"/>
                  </a:lnTo>
                  <a:cubicBezTo>
                    <a:pt x="339" y="1174"/>
                    <a:pt x="359" y="1294"/>
                    <a:pt x="399" y="1413"/>
                  </a:cubicBezTo>
                  <a:cubicBezTo>
                    <a:pt x="618" y="1393"/>
                    <a:pt x="836" y="1234"/>
                    <a:pt x="956" y="1015"/>
                  </a:cubicBezTo>
                  <a:cubicBezTo>
                    <a:pt x="1055" y="836"/>
                    <a:pt x="1055" y="657"/>
                    <a:pt x="1015" y="458"/>
                  </a:cubicBezTo>
                  <a:cubicBezTo>
                    <a:pt x="996" y="319"/>
                    <a:pt x="916" y="259"/>
                    <a:pt x="836" y="160"/>
                  </a:cubicBezTo>
                  <a:cubicBezTo>
                    <a:pt x="797" y="100"/>
                    <a:pt x="717" y="40"/>
                    <a:pt x="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6847557" y="3018269"/>
              <a:ext cx="47561" cy="40117"/>
            </a:xfrm>
            <a:custGeom>
              <a:avLst/>
              <a:gdLst/>
              <a:ahLst/>
              <a:cxnLst/>
              <a:rect l="l" t="t" r="r" b="b"/>
              <a:pathLst>
                <a:path w="1393" h="1175" extrusionOk="0">
                  <a:moveTo>
                    <a:pt x="1234" y="1"/>
                  </a:moveTo>
                  <a:lnTo>
                    <a:pt x="975" y="220"/>
                  </a:lnTo>
                  <a:lnTo>
                    <a:pt x="915" y="240"/>
                  </a:lnTo>
                  <a:cubicBezTo>
                    <a:pt x="915" y="240"/>
                    <a:pt x="915" y="260"/>
                    <a:pt x="935" y="260"/>
                  </a:cubicBezTo>
                  <a:cubicBezTo>
                    <a:pt x="935" y="279"/>
                    <a:pt x="955" y="279"/>
                    <a:pt x="955" y="299"/>
                  </a:cubicBezTo>
                  <a:lnTo>
                    <a:pt x="955" y="339"/>
                  </a:lnTo>
                  <a:cubicBezTo>
                    <a:pt x="995" y="379"/>
                    <a:pt x="995" y="458"/>
                    <a:pt x="955" y="498"/>
                  </a:cubicBezTo>
                  <a:cubicBezTo>
                    <a:pt x="935" y="618"/>
                    <a:pt x="895" y="677"/>
                    <a:pt x="816" y="737"/>
                  </a:cubicBezTo>
                  <a:cubicBezTo>
                    <a:pt x="758" y="766"/>
                    <a:pt x="689" y="785"/>
                    <a:pt x="617" y="785"/>
                  </a:cubicBezTo>
                  <a:cubicBezTo>
                    <a:pt x="591" y="785"/>
                    <a:pt x="564" y="782"/>
                    <a:pt x="537" y="777"/>
                  </a:cubicBezTo>
                  <a:cubicBezTo>
                    <a:pt x="498" y="777"/>
                    <a:pt x="438" y="757"/>
                    <a:pt x="418" y="737"/>
                  </a:cubicBezTo>
                  <a:cubicBezTo>
                    <a:pt x="358" y="717"/>
                    <a:pt x="338" y="677"/>
                    <a:pt x="318" y="637"/>
                  </a:cubicBezTo>
                  <a:lnTo>
                    <a:pt x="0" y="836"/>
                  </a:lnTo>
                  <a:lnTo>
                    <a:pt x="20" y="856"/>
                  </a:lnTo>
                  <a:lnTo>
                    <a:pt x="139" y="856"/>
                  </a:lnTo>
                  <a:lnTo>
                    <a:pt x="139" y="976"/>
                  </a:lnTo>
                  <a:cubicBezTo>
                    <a:pt x="239" y="1075"/>
                    <a:pt x="358" y="1135"/>
                    <a:pt x="498" y="1155"/>
                  </a:cubicBezTo>
                  <a:cubicBezTo>
                    <a:pt x="537" y="1155"/>
                    <a:pt x="597" y="1175"/>
                    <a:pt x="637" y="1175"/>
                  </a:cubicBezTo>
                  <a:cubicBezTo>
                    <a:pt x="796" y="1175"/>
                    <a:pt x="915" y="1135"/>
                    <a:pt x="1035" y="1055"/>
                  </a:cubicBezTo>
                  <a:cubicBezTo>
                    <a:pt x="1214" y="956"/>
                    <a:pt x="1313" y="777"/>
                    <a:pt x="1353" y="578"/>
                  </a:cubicBezTo>
                  <a:cubicBezTo>
                    <a:pt x="1393" y="498"/>
                    <a:pt x="1393" y="439"/>
                    <a:pt x="1353" y="359"/>
                  </a:cubicBezTo>
                  <a:cubicBezTo>
                    <a:pt x="1353" y="240"/>
                    <a:pt x="1313" y="140"/>
                    <a:pt x="1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6802728" y="3047495"/>
              <a:ext cx="50292" cy="25846"/>
            </a:xfrm>
            <a:custGeom>
              <a:avLst/>
              <a:gdLst/>
              <a:ahLst/>
              <a:cxnLst/>
              <a:rect l="l" t="t" r="r" b="b"/>
              <a:pathLst>
                <a:path w="1473" h="757" extrusionOk="0">
                  <a:moveTo>
                    <a:pt x="1094" y="0"/>
                  </a:moveTo>
                  <a:lnTo>
                    <a:pt x="1094" y="80"/>
                  </a:lnTo>
                  <a:cubicBezTo>
                    <a:pt x="1055" y="159"/>
                    <a:pt x="1035" y="199"/>
                    <a:pt x="995" y="259"/>
                  </a:cubicBezTo>
                  <a:cubicBezTo>
                    <a:pt x="915" y="319"/>
                    <a:pt x="836" y="378"/>
                    <a:pt x="736" y="378"/>
                  </a:cubicBezTo>
                  <a:cubicBezTo>
                    <a:pt x="557" y="378"/>
                    <a:pt x="378" y="259"/>
                    <a:pt x="358" y="80"/>
                  </a:cubicBezTo>
                  <a:lnTo>
                    <a:pt x="358" y="20"/>
                  </a:lnTo>
                  <a:lnTo>
                    <a:pt x="0" y="20"/>
                  </a:lnTo>
                  <a:cubicBezTo>
                    <a:pt x="0" y="80"/>
                    <a:pt x="0" y="120"/>
                    <a:pt x="20" y="179"/>
                  </a:cubicBezTo>
                  <a:cubicBezTo>
                    <a:pt x="80" y="498"/>
                    <a:pt x="378" y="756"/>
                    <a:pt x="736" y="756"/>
                  </a:cubicBezTo>
                  <a:lnTo>
                    <a:pt x="756" y="756"/>
                  </a:lnTo>
                  <a:cubicBezTo>
                    <a:pt x="955" y="756"/>
                    <a:pt x="1134" y="637"/>
                    <a:pt x="1273" y="517"/>
                  </a:cubicBezTo>
                  <a:cubicBezTo>
                    <a:pt x="1373" y="398"/>
                    <a:pt x="1452" y="279"/>
                    <a:pt x="1472" y="120"/>
                  </a:cubicBezTo>
                  <a:cubicBezTo>
                    <a:pt x="1452" y="100"/>
                    <a:pt x="1452" y="60"/>
                    <a:pt x="1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8146123" y="3754513"/>
              <a:ext cx="290758" cy="147427"/>
            </a:xfrm>
            <a:custGeom>
              <a:avLst/>
              <a:gdLst/>
              <a:ahLst/>
              <a:cxnLst/>
              <a:rect l="l" t="t" r="r" b="b"/>
              <a:pathLst>
                <a:path w="8516" h="4318" fill="none" extrusionOk="0">
                  <a:moveTo>
                    <a:pt x="1" y="4317"/>
                  </a:moveTo>
                  <a:lnTo>
                    <a:pt x="4258" y="1"/>
                  </a:lnTo>
                  <a:lnTo>
                    <a:pt x="8515" y="4317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8146123" y="3695413"/>
              <a:ext cx="290758" cy="126361"/>
            </a:xfrm>
            <a:custGeom>
              <a:avLst/>
              <a:gdLst/>
              <a:ahLst/>
              <a:cxnLst/>
              <a:rect l="l" t="t" r="r" b="b"/>
              <a:pathLst>
                <a:path w="8516" h="3701" extrusionOk="0">
                  <a:moveTo>
                    <a:pt x="1" y="1"/>
                  </a:moveTo>
                  <a:lnTo>
                    <a:pt x="4258" y="3701"/>
                  </a:lnTo>
                  <a:lnTo>
                    <a:pt x="85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8146123" y="3695413"/>
              <a:ext cx="290758" cy="126361"/>
            </a:xfrm>
            <a:custGeom>
              <a:avLst/>
              <a:gdLst/>
              <a:ahLst/>
              <a:cxnLst/>
              <a:rect l="l" t="t" r="r" b="b"/>
              <a:pathLst>
                <a:path w="8516" h="3701" fill="none" extrusionOk="0">
                  <a:moveTo>
                    <a:pt x="1" y="1"/>
                  </a:moveTo>
                  <a:lnTo>
                    <a:pt x="4258" y="3701"/>
                  </a:lnTo>
                  <a:lnTo>
                    <a:pt x="8515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8146123" y="3695413"/>
              <a:ext cx="290758" cy="207211"/>
            </a:xfrm>
            <a:custGeom>
              <a:avLst/>
              <a:gdLst/>
              <a:ahLst/>
              <a:cxnLst/>
              <a:rect l="l" t="t" r="r" b="b"/>
              <a:pathLst>
                <a:path w="8516" h="6069" fill="none" extrusionOk="0">
                  <a:moveTo>
                    <a:pt x="1" y="1"/>
                  </a:moveTo>
                  <a:lnTo>
                    <a:pt x="8515" y="1"/>
                  </a:lnTo>
                  <a:lnTo>
                    <a:pt x="8515" y="6068"/>
                  </a:lnTo>
                  <a:lnTo>
                    <a:pt x="1" y="6068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8451765" y="3530403"/>
              <a:ext cx="34" cy="71324"/>
            </a:xfrm>
            <a:custGeom>
              <a:avLst/>
              <a:gdLst/>
              <a:ahLst/>
              <a:cxnLst/>
              <a:rect l="l" t="t" r="r" b="b"/>
              <a:pathLst>
                <a:path w="1" h="2089" fill="none" extrusionOk="0">
                  <a:moveTo>
                    <a:pt x="1" y="0"/>
                  </a:moveTo>
                  <a:lnTo>
                    <a:pt x="1" y="2089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8416462" y="3566389"/>
              <a:ext cx="70675" cy="34"/>
            </a:xfrm>
            <a:custGeom>
              <a:avLst/>
              <a:gdLst/>
              <a:ahLst/>
              <a:cxnLst/>
              <a:rect l="l" t="t" r="r" b="b"/>
              <a:pathLst>
                <a:path w="2070" h="1" fill="none" extrusionOk="0">
                  <a:moveTo>
                    <a:pt x="2069" y="0"/>
                  </a:moveTo>
                  <a:lnTo>
                    <a:pt x="0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4837158" y="3801390"/>
              <a:ext cx="34" cy="71324"/>
            </a:xfrm>
            <a:custGeom>
              <a:avLst/>
              <a:gdLst/>
              <a:ahLst/>
              <a:cxnLst/>
              <a:rect l="l" t="t" r="r" b="b"/>
              <a:pathLst>
                <a:path w="1" h="2089" fill="none" extrusionOk="0">
                  <a:moveTo>
                    <a:pt x="1" y="0"/>
                  </a:moveTo>
                  <a:lnTo>
                    <a:pt x="1" y="2089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4802538" y="3836694"/>
              <a:ext cx="69992" cy="34"/>
            </a:xfrm>
            <a:custGeom>
              <a:avLst/>
              <a:gdLst/>
              <a:ahLst/>
              <a:cxnLst/>
              <a:rect l="l" t="t" r="r" b="b"/>
              <a:pathLst>
                <a:path w="2050" h="1" fill="none" extrusionOk="0">
                  <a:moveTo>
                    <a:pt x="2049" y="1"/>
                  </a:moveTo>
                  <a:lnTo>
                    <a:pt x="0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7469663" y="3075321"/>
              <a:ext cx="34" cy="70675"/>
            </a:xfrm>
            <a:custGeom>
              <a:avLst/>
              <a:gdLst/>
              <a:ahLst/>
              <a:cxnLst/>
              <a:rect l="l" t="t" r="r" b="b"/>
              <a:pathLst>
                <a:path w="1" h="2070" fill="none" extrusionOk="0">
                  <a:moveTo>
                    <a:pt x="1" y="1"/>
                  </a:moveTo>
                  <a:lnTo>
                    <a:pt x="1" y="207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7435042" y="3111341"/>
              <a:ext cx="69992" cy="34"/>
            </a:xfrm>
            <a:custGeom>
              <a:avLst/>
              <a:gdLst/>
              <a:ahLst/>
              <a:cxnLst/>
              <a:rect l="l" t="t" r="r" b="b"/>
              <a:pathLst>
                <a:path w="2050" h="1" fill="none" extrusionOk="0">
                  <a:moveTo>
                    <a:pt x="2049" y="0"/>
                  </a:moveTo>
                  <a:lnTo>
                    <a:pt x="0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8487102" y="1869109"/>
              <a:ext cx="34" cy="70675"/>
            </a:xfrm>
            <a:custGeom>
              <a:avLst/>
              <a:gdLst/>
              <a:ahLst/>
              <a:cxnLst/>
              <a:rect l="l" t="t" r="r" b="b"/>
              <a:pathLst>
                <a:path w="1" h="2070" fill="none" extrusionOk="0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8451765" y="1903729"/>
              <a:ext cx="70675" cy="34"/>
            </a:xfrm>
            <a:custGeom>
              <a:avLst/>
              <a:gdLst/>
              <a:ahLst/>
              <a:cxnLst/>
              <a:rect l="l" t="t" r="r" b="b"/>
              <a:pathLst>
                <a:path w="2070" h="1" fill="none" extrusionOk="0">
                  <a:moveTo>
                    <a:pt x="2070" y="1"/>
                  </a:moveTo>
                  <a:lnTo>
                    <a:pt x="1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6399303" y="1852140"/>
              <a:ext cx="0" cy="71324"/>
            </a:xfrm>
            <a:custGeom>
              <a:avLst/>
              <a:gdLst/>
              <a:ahLst/>
              <a:cxnLst/>
              <a:rect l="l" t="t" r="r" b="b"/>
              <a:pathLst>
                <a:path h="2089" fill="none" extrusionOk="0">
                  <a:moveTo>
                    <a:pt x="0" y="0"/>
                  </a:moveTo>
                  <a:lnTo>
                    <a:pt x="0" y="2089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6364649" y="1887443"/>
              <a:ext cx="69992" cy="34"/>
            </a:xfrm>
            <a:custGeom>
              <a:avLst/>
              <a:gdLst/>
              <a:ahLst/>
              <a:cxnLst/>
              <a:rect l="l" t="t" r="r" b="b"/>
              <a:pathLst>
                <a:path w="2050" h="1" fill="none" extrusionOk="0">
                  <a:moveTo>
                    <a:pt x="2049" y="1"/>
                  </a:moveTo>
                  <a:lnTo>
                    <a:pt x="0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6010798" y="2789414"/>
              <a:ext cx="34" cy="70641"/>
            </a:xfrm>
            <a:custGeom>
              <a:avLst/>
              <a:gdLst/>
              <a:ahLst/>
              <a:cxnLst/>
              <a:rect l="l" t="t" r="r" b="b"/>
              <a:pathLst>
                <a:path w="1" h="2069" fill="none" extrusionOk="0">
                  <a:moveTo>
                    <a:pt x="0" y="0"/>
                  </a:moveTo>
                  <a:lnTo>
                    <a:pt x="0" y="2069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5975461" y="2824034"/>
              <a:ext cx="71358" cy="34"/>
            </a:xfrm>
            <a:custGeom>
              <a:avLst/>
              <a:gdLst/>
              <a:ahLst/>
              <a:cxnLst/>
              <a:rect l="l" t="t" r="r" b="b"/>
              <a:pathLst>
                <a:path w="2090" h="1" fill="none" extrusionOk="0">
                  <a:moveTo>
                    <a:pt x="2090" y="1"/>
                  </a:moveTo>
                  <a:lnTo>
                    <a:pt x="1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4837158" y="1930223"/>
              <a:ext cx="34" cy="70675"/>
            </a:xfrm>
            <a:custGeom>
              <a:avLst/>
              <a:gdLst/>
              <a:ahLst/>
              <a:cxnLst/>
              <a:rect l="l" t="t" r="r" b="b"/>
              <a:pathLst>
                <a:path w="1" h="2070" fill="none" extrusionOk="0">
                  <a:moveTo>
                    <a:pt x="1" y="1"/>
                  </a:moveTo>
                  <a:lnTo>
                    <a:pt x="1" y="207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4802538" y="1965561"/>
              <a:ext cx="69992" cy="34"/>
            </a:xfrm>
            <a:custGeom>
              <a:avLst/>
              <a:gdLst/>
              <a:ahLst/>
              <a:cxnLst/>
              <a:rect l="l" t="t" r="r" b="b"/>
              <a:pathLst>
                <a:path w="2050" h="1" fill="none" extrusionOk="0">
                  <a:moveTo>
                    <a:pt x="2049" y="0"/>
                  </a:moveTo>
                  <a:lnTo>
                    <a:pt x="0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6039990" y="2608733"/>
              <a:ext cx="61832" cy="18369"/>
            </a:xfrm>
            <a:custGeom>
              <a:avLst/>
              <a:gdLst/>
              <a:ahLst/>
              <a:cxnLst/>
              <a:rect l="l" t="t" r="r" b="b"/>
              <a:pathLst>
                <a:path w="1811" h="538" extrusionOk="0">
                  <a:moveTo>
                    <a:pt x="1" y="1"/>
                  </a:moveTo>
                  <a:lnTo>
                    <a:pt x="1" y="538"/>
                  </a:lnTo>
                  <a:lnTo>
                    <a:pt x="1811" y="538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000000"/>
            </a:solidFill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5931998" y="2252834"/>
              <a:ext cx="277818" cy="355253"/>
            </a:xfrm>
            <a:custGeom>
              <a:avLst/>
              <a:gdLst/>
              <a:ahLst/>
              <a:cxnLst/>
              <a:rect l="l" t="t" r="r" b="b"/>
              <a:pathLst>
                <a:path w="8137" h="10405" fill="none" extrusionOk="0">
                  <a:moveTo>
                    <a:pt x="8137" y="4059"/>
                  </a:moveTo>
                  <a:cubicBezTo>
                    <a:pt x="8137" y="5650"/>
                    <a:pt x="7222" y="7043"/>
                    <a:pt x="5869" y="7679"/>
                  </a:cubicBezTo>
                  <a:lnTo>
                    <a:pt x="5869" y="9549"/>
                  </a:lnTo>
                  <a:lnTo>
                    <a:pt x="4974" y="10405"/>
                  </a:lnTo>
                  <a:lnTo>
                    <a:pt x="3164" y="10405"/>
                  </a:lnTo>
                  <a:lnTo>
                    <a:pt x="2269" y="9549"/>
                  </a:lnTo>
                  <a:lnTo>
                    <a:pt x="2269" y="7679"/>
                  </a:lnTo>
                  <a:cubicBezTo>
                    <a:pt x="936" y="7023"/>
                    <a:pt x="1" y="5650"/>
                    <a:pt x="1" y="4059"/>
                  </a:cubicBezTo>
                  <a:cubicBezTo>
                    <a:pt x="1" y="1811"/>
                    <a:pt x="1831" y="1"/>
                    <a:pt x="4059" y="1"/>
                  </a:cubicBezTo>
                  <a:cubicBezTo>
                    <a:pt x="6307" y="1"/>
                    <a:pt x="8137" y="1811"/>
                    <a:pt x="8137" y="4059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6009433" y="2579541"/>
              <a:ext cx="122981" cy="34"/>
            </a:xfrm>
            <a:custGeom>
              <a:avLst/>
              <a:gdLst/>
              <a:ahLst/>
              <a:cxnLst/>
              <a:rect l="l" t="t" r="r" b="b"/>
              <a:pathLst>
                <a:path w="3602" h="1" fill="none" extrusionOk="0">
                  <a:moveTo>
                    <a:pt x="1" y="0"/>
                  </a:moveTo>
                  <a:lnTo>
                    <a:pt x="3601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6009433" y="2515695"/>
              <a:ext cx="122981" cy="34"/>
            </a:xfrm>
            <a:custGeom>
              <a:avLst/>
              <a:gdLst/>
              <a:ahLst/>
              <a:cxnLst/>
              <a:rect l="l" t="t" r="r" b="b"/>
              <a:pathLst>
                <a:path w="3602" h="1" fill="none" extrusionOk="0">
                  <a:moveTo>
                    <a:pt x="1" y="0"/>
                  </a:moveTo>
                  <a:lnTo>
                    <a:pt x="3601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6009433" y="2544204"/>
              <a:ext cx="122981" cy="34"/>
            </a:xfrm>
            <a:custGeom>
              <a:avLst/>
              <a:gdLst/>
              <a:ahLst/>
              <a:cxnLst/>
              <a:rect l="l" t="t" r="r" b="b"/>
              <a:pathLst>
                <a:path w="3602" h="1" fill="none" extrusionOk="0">
                  <a:moveTo>
                    <a:pt x="1" y="1"/>
                  </a:moveTo>
                  <a:lnTo>
                    <a:pt x="3601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5999941" y="2357446"/>
              <a:ext cx="144696" cy="72689"/>
            </a:xfrm>
            <a:custGeom>
              <a:avLst/>
              <a:gdLst/>
              <a:ahLst/>
              <a:cxnLst/>
              <a:rect l="l" t="t" r="r" b="b"/>
              <a:pathLst>
                <a:path w="4238" h="2129" fill="none" extrusionOk="0">
                  <a:moveTo>
                    <a:pt x="0" y="40"/>
                  </a:moveTo>
                  <a:lnTo>
                    <a:pt x="2089" y="2129"/>
                  </a:lnTo>
                  <a:lnTo>
                    <a:pt x="4237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6071230" y="2430100"/>
              <a:ext cx="34" cy="85629"/>
            </a:xfrm>
            <a:custGeom>
              <a:avLst/>
              <a:gdLst/>
              <a:ahLst/>
              <a:cxnLst/>
              <a:rect l="l" t="t" r="r" b="b"/>
              <a:pathLst>
                <a:path w="1" h="2508" fill="none" extrusionOk="0">
                  <a:moveTo>
                    <a:pt x="1" y="1"/>
                  </a:moveTo>
                  <a:lnTo>
                    <a:pt x="1" y="2507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5034808" y="3319165"/>
              <a:ext cx="9560" cy="19734"/>
            </a:xfrm>
            <a:custGeom>
              <a:avLst/>
              <a:gdLst/>
              <a:ahLst/>
              <a:cxnLst/>
              <a:rect l="l" t="t" r="r" b="b"/>
              <a:pathLst>
                <a:path w="280" h="578" fill="none" extrusionOk="0">
                  <a:moveTo>
                    <a:pt x="279" y="0"/>
                  </a:moveTo>
                  <a:cubicBezTo>
                    <a:pt x="279" y="0"/>
                    <a:pt x="180" y="199"/>
                    <a:pt x="1" y="577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4913227" y="3362628"/>
              <a:ext cx="313838" cy="593636"/>
            </a:xfrm>
            <a:custGeom>
              <a:avLst/>
              <a:gdLst/>
              <a:ahLst/>
              <a:cxnLst/>
              <a:rect l="l" t="t" r="r" b="b"/>
              <a:pathLst>
                <a:path w="9192" h="17387" fill="none" extrusionOk="0">
                  <a:moveTo>
                    <a:pt x="3283" y="1"/>
                  </a:moveTo>
                  <a:cubicBezTo>
                    <a:pt x="2070" y="3183"/>
                    <a:pt x="1" y="11658"/>
                    <a:pt x="9191" y="17387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5238569" y="3963020"/>
              <a:ext cx="19052" cy="9560"/>
            </a:xfrm>
            <a:custGeom>
              <a:avLst/>
              <a:gdLst/>
              <a:ahLst/>
              <a:cxnLst/>
              <a:rect l="l" t="t" r="r" b="b"/>
              <a:pathLst>
                <a:path w="558" h="280" fill="none" extrusionOk="0">
                  <a:moveTo>
                    <a:pt x="0" y="1"/>
                  </a:moveTo>
                  <a:cubicBezTo>
                    <a:pt x="179" y="100"/>
                    <a:pt x="358" y="200"/>
                    <a:pt x="557" y="279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4979122" y="3307625"/>
              <a:ext cx="91707" cy="76786"/>
            </a:xfrm>
            <a:custGeom>
              <a:avLst/>
              <a:gdLst/>
              <a:ahLst/>
              <a:cxnLst/>
              <a:rect l="l" t="t" r="r" b="b"/>
              <a:pathLst>
                <a:path w="2686" h="2249" extrusionOk="0">
                  <a:moveTo>
                    <a:pt x="2109" y="0"/>
                  </a:moveTo>
                  <a:lnTo>
                    <a:pt x="0" y="716"/>
                  </a:lnTo>
                  <a:lnTo>
                    <a:pt x="100" y="1055"/>
                  </a:lnTo>
                  <a:lnTo>
                    <a:pt x="1831" y="458"/>
                  </a:lnTo>
                  <a:lnTo>
                    <a:pt x="2308" y="2248"/>
                  </a:lnTo>
                  <a:lnTo>
                    <a:pt x="2686" y="2149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6502515" y="2184242"/>
              <a:ext cx="18369" cy="10891"/>
            </a:xfrm>
            <a:custGeom>
              <a:avLst/>
              <a:gdLst/>
              <a:ahLst/>
              <a:cxnLst/>
              <a:rect l="l" t="t" r="r" b="b"/>
              <a:pathLst>
                <a:path w="538" h="319" fill="none" extrusionOk="0">
                  <a:moveTo>
                    <a:pt x="538" y="319"/>
                  </a:moveTo>
                  <a:cubicBezTo>
                    <a:pt x="379" y="239"/>
                    <a:pt x="200" y="120"/>
                    <a:pt x="1" y="1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5659645" y="1940432"/>
              <a:ext cx="820513" cy="240466"/>
            </a:xfrm>
            <a:custGeom>
              <a:avLst/>
              <a:gdLst/>
              <a:ahLst/>
              <a:cxnLst/>
              <a:rect l="l" t="t" r="r" b="b"/>
              <a:pathLst>
                <a:path w="24032" h="7043" fill="none" extrusionOk="0">
                  <a:moveTo>
                    <a:pt x="24031" y="6764"/>
                  </a:moveTo>
                  <a:cubicBezTo>
                    <a:pt x="20112" y="4615"/>
                    <a:pt x="9430" y="0"/>
                    <a:pt x="1" y="7042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5633185" y="2188305"/>
              <a:ext cx="17003" cy="13623"/>
            </a:xfrm>
            <a:custGeom>
              <a:avLst/>
              <a:gdLst/>
              <a:ahLst/>
              <a:cxnLst/>
              <a:rect l="l" t="t" r="r" b="b"/>
              <a:pathLst>
                <a:path w="498" h="399" fill="none" extrusionOk="0">
                  <a:moveTo>
                    <a:pt x="497" y="1"/>
                  </a:moveTo>
                  <a:cubicBezTo>
                    <a:pt x="338" y="120"/>
                    <a:pt x="179" y="260"/>
                    <a:pt x="0" y="399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6454306" y="2129239"/>
              <a:ext cx="77469" cy="89692"/>
            </a:xfrm>
            <a:custGeom>
              <a:avLst/>
              <a:gdLst/>
              <a:ahLst/>
              <a:cxnLst/>
              <a:rect l="l" t="t" r="r" b="b"/>
              <a:pathLst>
                <a:path w="2269" h="2627" extrusionOk="0">
                  <a:moveTo>
                    <a:pt x="1651" y="0"/>
                  </a:moveTo>
                  <a:lnTo>
                    <a:pt x="1273" y="80"/>
                  </a:lnTo>
                  <a:lnTo>
                    <a:pt x="1791" y="1850"/>
                  </a:lnTo>
                  <a:lnTo>
                    <a:pt x="0" y="2248"/>
                  </a:lnTo>
                  <a:lnTo>
                    <a:pt x="80" y="2626"/>
                  </a:lnTo>
                  <a:lnTo>
                    <a:pt x="2268" y="2149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4890830" y="3926351"/>
              <a:ext cx="263546" cy="264229"/>
            </a:xfrm>
            <a:custGeom>
              <a:avLst/>
              <a:gdLst/>
              <a:ahLst/>
              <a:cxnLst/>
              <a:rect l="l" t="t" r="r" b="b"/>
              <a:pathLst>
                <a:path w="7719" h="7739" fill="none" extrusionOk="0">
                  <a:moveTo>
                    <a:pt x="5670" y="438"/>
                  </a:moveTo>
                  <a:lnTo>
                    <a:pt x="4715" y="935"/>
                  </a:lnTo>
                  <a:cubicBezTo>
                    <a:pt x="4516" y="896"/>
                    <a:pt x="4397" y="836"/>
                    <a:pt x="4178" y="796"/>
                  </a:cubicBezTo>
                  <a:lnTo>
                    <a:pt x="3680" y="0"/>
                  </a:lnTo>
                  <a:cubicBezTo>
                    <a:pt x="3223" y="20"/>
                    <a:pt x="2746" y="120"/>
                    <a:pt x="2328" y="299"/>
                  </a:cubicBezTo>
                  <a:lnTo>
                    <a:pt x="2149" y="1174"/>
                  </a:lnTo>
                  <a:cubicBezTo>
                    <a:pt x="1970" y="1294"/>
                    <a:pt x="1890" y="1373"/>
                    <a:pt x="1711" y="1492"/>
                  </a:cubicBezTo>
                  <a:lnTo>
                    <a:pt x="836" y="1393"/>
                  </a:lnTo>
                  <a:cubicBezTo>
                    <a:pt x="537" y="1771"/>
                    <a:pt x="299" y="2189"/>
                    <a:pt x="140" y="2606"/>
                  </a:cubicBezTo>
                  <a:lnTo>
                    <a:pt x="736" y="3303"/>
                  </a:lnTo>
                  <a:cubicBezTo>
                    <a:pt x="736" y="3521"/>
                    <a:pt x="716" y="3661"/>
                    <a:pt x="716" y="3860"/>
                  </a:cubicBezTo>
                  <a:lnTo>
                    <a:pt x="0" y="4576"/>
                  </a:lnTo>
                  <a:cubicBezTo>
                    <a:pt x="60" y="4994"/>
                    <a:pt x="219" y="5391"/>
                    <a:pt x="418" y="5789"/>
                  </a:cubicBezTo>
                  <a:lnTo>
                    <a:pt x="1512" y="5769"/>
                  </a:lnTo>
                  <a:cubicBezTo>
                    <a:pt x="1651" y="5909"/>
                    <a:pt x="1751" y="5988"/>
                    <a:pt x="1930" y="6147"/>
                  </a:cubicBezTo>
                  <a:lnTo>
                    <a:pt x="2089" y="7381"/>
                  </a:lnTo>
                  <a:cubicBezTo>
                    <a:pt x="2407" y="7560"/>
                    <a:pt x="2785" y="7659"/>
                    <a:pt x="3123" y="7739"/>
                  </a:cubicBezTo>
                  <a:lnTo>
                    <a:pt x="3919" y="6665"/>
                  </a:lnTo>
                  <a:cubicBezTo>
                    <a:pt x="4118" y="6605"/>
                    <a:pt x="4277" y="6585"/>
                    <a:pt x="4476" y="6565"/>
                  </a:cubicBezTo>
                  <a:lnTo>
                    <a:pt x="5690" y="7341"/>
                  </a:lnTo>
                  <a:cubicBezTo>
                    <a:pt x="5869" y="7241"/>
                    <a:pt x="6028" y="7142"/>
                    <a:pt x="6207" y="7003"/>
                  </a:cubicBezTo>
                  <a:cubicBezTo>
                    <a:pt x="6306" y="6943"/>
                    <a:pt x="6406" y="6844"/>
                    <a:pt x="6505" y="6764"/>
                  </a:cubicBezTo>
                  <a:lnTo>
                    <a:pt x="6127" y="5372"/>
                  </a:lnTo>
                  <a:lnTo>
                    <a:pt x="6386" y="4874"/>
                  </a:lnTo>
                  <a:lnTo>
                    <a:pt x="7679" y="4417"/>
                  </a:lnTo>
                  <a:cubicBezTo>
                    <a:pt x="7719" y="4078"/>
                    <a:pt x="7719" y="3701"/>
                    <a:pt x="7679" y="3342"/>
                  </a:cubicBezTo>
                  <a:lnTo>
                    <a:pt x="6465" y="2825"/>
                  </a:lnTo>
                  <a:cubicBezTo>
                    <a:pt x="6386" y="2626"/>
                    <a:pt x="6326" y="2507"/>
                    <a:pt x="6227" y="2328"/>
                  </a:cubicBezTo>
                  <a:lnTo>
                    <a:pt x="6605" y="1234"/>
                  </a:lnTo>
                  <a:cubicBezTo>
                    <a:pt x="6366" y="896"/>
                    <a:pt x="6028" y="637"/>
                    <a:pt x="5670" y="438"/>
                  </a:cubicBezTo>
                  <a:close/>
                </a:path>
              </a:pathLst>
            </a:custGeom>
            <a:noFill/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4961470" y="4000372"/>
              <a:ext cx="118201" cy="118918"/>
            </a:xfrm>
            <a:custGeom>
              <a:avLst/>
              <a:gdLst/>
              <a:ahLst/>
              <a:cxnLst/>
              <a:rect l="l" t="t" r="r" b="b"/>
              <a:pathLst>
                <a:path w="3462" h="3483" fill="none" extrusionOk="0">
                  <a:moveTo>
                    <a:pt x="2129" y="220"/>
                  </a:moveTo>
                  <a:cubicBezTo>
                    <a:pt x="2964" y="438"/>
                    <a:pt x="3462" y="1294"/>
                    <a:pt x="3243" y="2149"/>
                  </a:cubicBezTo>
                  <a:cubicBezTo>
                    <a:pt x="3024" y="2985"/>
                    <a:pt x="2168" y="3482"/>
                    <a:pt x="1333" y="3263"/>
                  </a:cubicBezTo>
                  <a:cubicBezTo>
                    <a:pt x="498" y="3044"/>
                    <a:pt x="0" y="2189"/>
                    <a:pt x="219" y="1353"/>
                  </a:cubicBezTo>
                  <a:cubicBezTo>
                    <a:pt x="438" y="518"/>
                    <a:pt x="1293" y="1"/>
                    <a:pt x="2129" y="220"/>
                  </a:cubicBezTo>
                  <a:close/>
                </a:path>
              </a:pathLst>
            </a:custGeom>
            <a:noFill/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5149594" y="4056058"/>
              <a:ext cx="184779" cy="185462"/>
            </a:xfrm>
            <a:custGeom>
              <a:avLst/>
              <a:gdLst/>
              <a:ahLst/>
              <a:cxnLst/>
              <a:rect l="l" t="t" r="r" b="b"/>
              <a:pathLst>
                <a:path w="5412" h="5432" fill="none" extrusionOk="0">
                  <a:moveTo>
                    <a:pt x="5093" y="1354"/>
                  </a:moveTo>
                  <a:cubicBezTo>
                    <a:pt x="5013" y="1214"/>
                    <a:pt x="4954" y="1115"/>
                    <a:pt x="4874" y="1016"/>
                  </a:cubicBezTo>
                  <a:lnTo>
                    <a:pt x="4417" y="1115"/>
                  </a:lnTo>
                  <a:cubicBezTo>
                    <a:pt x="4178" y="956"/>
                    <a:pt x="4059" y="856"/>
                    <a:pt x="3800" y="657"/>
                  </a:cubicBezTo>
                  <a:lnTo>
                    <a:pt x="3760" y="200"/>
                  </a:lnTo>
                  <a:cubicBezTo>
                    <a:pt x="3521" y="100"/>
                    <a:pt x="3283" y="41"/>
                    <a:pt x="3024" y="1"/>
                  </a:cubicBezTo>
                  <a:lnTo>
                    <a:pt x="2785" y="379"/>
                  </a:lnTo>
                  <a:cubicBezTo>
                    <a:pt x="2487" y="419"/>
                    <a:pt x="2328" y="439"/>
                    <a:pt x="2010" y="478"/>
                  </a:cubicBezTo>
                  <a:lnTo>
                    <a:pt x="1671" y="180"/>
                  </a:lnTo>
                  <a:cubicBezTo>
                    <a:pt x="1552" y="220"/>
                    <a:pt x="1433" y="279"/>
                    <a:pt x="1333" y="319"/>
                  </a:cubicBezTo>
                  <a:cubicBezTo>
                    <a:pt x="1214" y="399"/>
                    <a:pt x="1114" y="478"/>
                    <a:pt x="1015" y="538"/>
                  </a:cubicBezTo>
                  <a:lnTo>
                    <a:pt x="1114" y="996"/>
                  </a:lnTo>
                  <a:cubicBezTo>
                    <a:pt x="935" y="1254"/>
                    <a:pt x="836" y="1374"/>
                    <a:pt x="637" y="1612"/>
                  </a:cubicBezTo>
                  <a:lnTo>
                    <a:pt x="199" y="1672"/>
                  </a:lnTo>
                  <a:cubicBezTo>
                    <a:pt x="100" y="1891"/>
                    <a:pt x="40" y="2149"/>
                    <a:pt x="0" y="2388"/>
                  </a:cubicBezTo>
                  <a:lnTo>
                    <a:pt x="378" y="2647"/>
                  </a:lnTo>
                  <a:cubicBezTo>
                    <a:pt x="418" y="2925"/>
                    <a:pt x="438" y="3084"/>
                    <a:pt x="478" y="3403"/>
                  </a:cubicBezTo>
                  <a:lnTo>
                    <a:pt x="179" y="3761"/>
                  </a:lnTo>
                  <a:cubicBezTo>
                    <a:pt x="219" y="3860"/>
                    <a:pt x="279" y="3980"/>
                    <a:pt x="319" y="4079"/>
                  </a:cubicBezTo>
                  <a:cubicBezTo>
                    <a:pt x="398" y="4198"/>
                    <a:pt x="478" y="4298"/>
                    <a:pt x="538" y="4397"/>
                  </a:cubicBezTo>
                  <a:lnTo>
                    <a:pt x="995" y="4298"/>
                  </a:lnTo>
                  <a:cubicBezTo>
                    <a:pt x="1234" y="4477"/>
                    <a:pt x="1373" y="4576"/>
                    <a:pt x="1612" y="4775"/>
                  </a:cubicBezTo>
                  <a:lnTo>
                    <a:pt x="1671" y="5233"/>
                  </a:lnTo>
                  <a:cubicBezTo>
                    <a:pt x="1890" y="5332"/>
                    <a:pt x="2129" y="5372"/>
                    <a:pt x="2388" y="5432"/>
                  </a:cubicBezTo>
                  <a:lnTo>
                    <a:pt x="2626" y="5054"/>
                  </a:lnTo>
                  <a:cubicBezTo>
                    <a:pt x="2925" y="4994"/>
                    <a:pt x="3084" y="4974"/>
                    <a:pt x="3402" y="4954"/>
                  </a:cubicBezTo>
                  <a:lnTo>
                    <a:pt x="3760" y="5253"/>
                  </a:lnTo>
                  <a:cubicBezTo>
                    <a:pt x="3860" y="5193"/>
                    <a:pt x="3979" y="5153"/>
                    <a:pt x="4078" y="5094"/>
                  </a:cubicBezTo>
                  <a:cubicBezTo>
                    <a:pt x="4198" y="5034"/>
                    <a:pt x="4297" y="4954"/>
                    <a:pt x="4397" y="4875"/>
                  </a:cubicBezTo>
                  <a:lnTo>
                    <a:pt x="4297" y="4437"/>
                  </a:lnTo>
                  <a:cubicBezTo>
                    <a:pt x="4476" y="4178"/>
                    <a:pt x="4576" y="4059"/>
                    <a:pt x="4775" y="3800"/>
                  </a:cubicBezTo>
                  <a:lnTo>
                    <a:pt x="5212" y="3761"/>
                  </a:lnTo>
                  <a:cubicBezTo>
                    <a:pt x="5312" y="3542"/>
                    <a:pt x="5371" y="3283"/>
                    <a:pt x="5411" y="3045"/>
                  </a:cubicBezTo>
                  <a:lnTo>
                    <a:pt x="5053" y="2786"/>
                  </a:lnTo>
                  <a:cubicBezTo>
                    <a:pt x="4994" y="2488"/>
                    <a:pt x="4974" y="2348"/>
                    <a:pt x="4954" y="2010"/>
                  </a:cubicBezTo>
                  <a:lnTo>
                    <a:pt x="5252" y="1672"/>
                  </a:lnTo>
                  <a:cubicBezTo>
                    <a:pt x="5192" y="1553"/>
                    <a:pt x="5153" y="1453"/>
                    <a:pt x="5093" y="1354"/>
                  </a:cubicBezTo>
                  <a:close/>
                </a:path>
              </a:pathLst>
            </a:custGeom>
            <a:noFill/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5180834" y="4087332"/>
              <a:ext cx="122981" cy="122264"/>
            </a:xfrm>
            <a:custGeom>
              <a:avLst/>
              <a:gdLst/>
              <a:ahLst/>
              <a:cxnLst/>
              <a:rect l="l" t="t" r="r" b="b"/>
              <a:pathLst>
                <a:path w="3602" h="3581" fill="none" extrusionOk="0">
                  <a:moveTo>
                    <a:pt x="3163" y="995"/>
                  </a:moveTo>
                  <a:cubicBezTo>
                    <a:pt x="3601" y="1751"/>
                    <a:pt x="3342" y="2725"/>
                    <a:pt x="2587" y="3143"/>
                  </a:cubicBezTo>
                  <a:cubicBezTo>
                    <a:pt x="1851" y="3581"/>
                    <a:pt x="876" y="3322"/>
                    <a:pt x="458" y="2566"/>
                  </a:cubicBezTo>
                  <a:cubicBezTo>
                    <a:pt x="1" y="1830"/>
                    <a:pt x="279" y="855"/>
                    <a:pt x="1015" y="438"/>
                  </a:cubicBezTo>
                  <a:cubicBezTo>
                    <a:pt x="1771" y="0"/>
                    <a:pt x="2706" y="259"/>
                    <a:pt x="3163" y="995"/>
                  </a:cubicBezTo>
                  <a:close/>
                </a:path>
              </a:pathLst>
            </a:custGeom>
            <a:noFill/>
            <a:ln w="9450" cap="flat" cmpd="sng">
              <a:solidFill>
                <a:srgbClr val="000000"/>
              </a:solidFill>
              <a:prstDash val="solid"/>
              <a:miter lim="198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7007820" y="4287679"/>
              <a:ext cx="14306" cy="15637"/>
            </a:xfrm>
            <a:custGeom>
              <a:avLst/>
              <a:gdLst/>
              <a:ahLst/>
              <a:cxnLst/>
              <a:rect l="l" t="t" r="r" b="b"/>
              <a:pathLst>
                <a:path w="419" h="458" fill="none" extrusionOk="0">
                  <a:moveTo>
                    <a:pt x="419" y="0"/>
                  </a:moveTo>
                  <a:cubicBezTo>
                    <a:pt x="419" y="0"/>
                    <a:pt x="279" y="179"/>
                    <a:pt x="1" y="458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6294008" y="4320967"/>
              <a:ext cx="695517" cy="218034"/>
            </a:xfrm>
            <a:custGeom>
              <a:avLst/>
              <a:gdLst/>
              <a:ahLst/>
              <a:cxnLst/>
              <a:rect l="l" t="t" r="r" b="b"/>
              <a:pathLst>
                <a:path w="20371" h="6386" fill="none" extrusionOk="0">
                  <a:moveTo>
                    <a:pt x="20371" y="0"/>
                  </a:moveTo>
                  <a:cubicBezTo>
                    <a:pt x="17924" y="2089"/>
                    <a:pt x="11041" y="6386"/>
                    <a:pt x="1" y="537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6264134" y="4323665"/>
              <a:ext cx="19052" cy="10243"/>
            </a:xfrm>
            <a:custGeom>
              <a:avLst/>
              <a:gdLst/>
              <a:ahLst/>
              <a:cxnLst/>
              <a:rect l="l" t="t" r="r" b="b"/>
              <a:pathLst>
                <a:path w="558" h="300" fill="none" extrusionOk="0">
                  <a:moveTo>
                    <a:pt x="557" y="299"/>
                  </a:moveTo>
                  <a:cubicBezTo>
                    <a:pt x="378" y="200"/>
                    <a:pt x="179" y="100"/>
                    <a:pt x="0" y="1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6252594" y="4297853"/>
              <a:ext cx="76786" cy="91058"/>
            </a:xfrm>
            <a:custGeom>
              <a:avLst/>
              <a:gdLst/>
              <a:ahLst/>
              <a:cxnLst/>
              <a:rect l="l" t="t" r="r" b="b"/>
              <a:pathLst>
                <a:path w="2249" h="2667" extrusionOk="0">
                  <a:moveTo>
                    <a:pt x="2149" y="1"/>
                  </a:moveTo>
                  <a:lnTo>
                    <a:pt x="0" y="538"/>
                  </a:lnTo>
                  <a:lnTo>
                    <a:pt x="696" y="2666"/>
                  </a:lnTo>
                  <a:lnTo>
                    <a:pt x="1035" y="2547"/>
                  </a:lnTo>
                  <a:lnTo>
                    <a:pt x="458" y="797"/>
                  </a:lnTo>
                  <a:lnTo>
                    <a:pt x="2248" y="359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7004440" y="2097316"/>
              <a:ext cx="16320" cy="13623"/>
            </a:xfrm>
            <a:custGeom>
              <a:avLst/>
              <a:gdLst/>
              <a:ahLst/>
              <a:cxnLst/>
              <a:rect l="l" t="t" r="r" b="b"/>
              <a:pathLst>
                <a:path w="478" h="399" fill="none" extrusionOk="0">
                  <a:moveTo>
                    <a:pt x="0" y="398"/>
                  </a:moveTo>
                  <a:cubicBezTo>
                    <a:pt x="0" y="398"/>
                    <a:pt x="179" y="259"/>
                    <a:pt x="478" y="0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7041109" y="1825646"/>
              <a:ext cx="760729" cy="255386"/>
            </a:xfrm>
            <a:custGeom>
              <a:avLst/>
              <a:gdLst/>
              <a:ahLst/>
              <a:cxnLst/>
              <a:rect l="l" t="t" r="r" b="b"/>
              <a:pathLst>
                <a:path w="22281" h="7480" fill="none" extrusionOk="0">
                  <a:moveTo>
                    <a:pt x="1" y="7480"/>
                  </a:moveTo>
                  <a:cubicBezTo>
                    <a:pt x="2925" y="5292"/>
                    <a:pt x="11658" y="0"/>
                    <a:pt x="22280" y="4655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7813339" y="1989324"/>
              <a:ext cx="19734" cy="9526"/>
            </a:xfrm>
            <a:custGeom>
              <a:avLst/>
              <a:gdLst/>
              <a:ahLst/>
              <a:cxnLst/>
              <a:rect l="l" t="t" r="r" b="b"/>
              <a:pathLst>
                <a:path w="578" h="279" fill="none" extrusionOk="0">
                  <a:moveTo>
                    <a:pt x="1" y="0"/>
                  </a:moveTo>
                  <a:cubicBezTo>
                    <a:pt x="200" y="80"/>
                    <a:pt x="379" y="179"/>
                    <a:pt x="577" y="279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7767827" y="1934321"/>
              <a:ext cx="77469" cy="94438"/>
            </a:xfrm>
            <a:custGeom>
              <a:avLst/>
              <a:gdLst/>
              <a:ahLst/>
              <a:cxnLst/>
              <a:rect l="l" t="t" r="r" b="b"/>
              <a:pathLst>
                <a:path w="2269" h="2766" extrusionOk="0">
                  <a:moveTo>
                    <a:pt x="1413" y="0"/>
                  </a:moveTo>
                  <a:lnTo>
                    <a:pt x="1075" y="119"/>
                  </a:lnTo>
                  <a:lnTo>
                    <a:pt x="1771" y="1850"/>
                  </a:lnTo>
                  <a:lnTo>
                    <a:pt x="1" y="2387"/>
                  </a:lnTo>
                  <a:lnTo>
                    <a:pt x="120" y="2765"/>
                  </a:lnTo>
                  <a:lnTo>
                    <a:pt x="2269" y="206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4970279" y="1820900"/>
              <a:ext cx="468674" cy="209874"/>
            </a:xfrm>
            <a:custGeom>
              <a:avLst/>
              <a:gdLst/>
              <a:ahLst/>
              <a:cxnLst/>
              <a:rect l="l" t="t" r="r" b="b"/>
              <a:pathLst>
                <a:path w="13727" h="6147" fill="none" extrusionOk="0">
                  <a:moveTo>
                    <a:pt x="13727" y="4376"/>
                  </a:moveTo>
                  <a:cubicBezTo>
                    <a:pt x="13707" y="3700"/>
                    <a:pt x="13150" y="3183"/>
                    <a:pt x="12493" y="3183"/>
                  </a:cubicBezTo>
                  <a:cubicBezTo>
                    <a:pt x="12255" y="3183"/>
                    <a:pt x="12056" y="3223"/>
                    <a:pt x="11897" y="3322"/>
                  </a:cubicBezTo>
                  <a:cubicBezTo>
                    <a:pt x="11737" y="2327"/>
                    <a:pt x="10862" y="1591"/>
                    <a:pt x="9848" y="1591"/>
                  </a:cubicBezTo>
                  <a:cubicBezTo>
                    <a:pt x="9410" y="1591"/>
                    <a:pt x="8972" y="1731"/>
                    <a:pt x="8634" y="1989"/>
                  </a:cubicBezTo>
                  <a:cubicBezTo>
                    <a:pt x="8236" y="816"/>
                    <a:pt x="7142" y="0"/>
                    <a:pt x="5809" y="0"/>
                  </a:cubicBezTo>
                  <a:cubicBezTo>
                    <a:pt x="4278" y="0"/>
                    <a:pt x="3005" y="1174"/>
                    <a:pt x="2865" y="2666"/>
                  </a:cubicBezTo>
                  <a:cubicBezTo>
                    <a:pt x="1" y="3203"/>
                    <a:pt x="1533" y="6147"/>
                    <a:pt x="3184" y="5948"/>
                  </a:cubicBezTo>
                  <a:lnTo>
                    <a:pt x="12155" y="5948"/>
                  </a:lnTo>
                  <a:cubicBezTo>
                    <a:pt x="13030" y="5908"/>
                    <a:pt x="13727" y="5212"/>
                    <a:pt x="13727" y="437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5302415" y="1903729"/>
              <a:ext cx="51658" cy="51658"/>
            </a:xfrm>
            <a:custGeom>
              <a:avLst/>
              <a:gdLst/>
              <a:ahLst/>
              <a:cxnLst/>
              <a:rect l="l" t="t" r="r" b="b"/>
              <a:pathLst>
                <a:path w="1513" h="1513" fill="none" extrusionOk="0">
                  <a:moveTo>
                    <a:pt x="0" y="1"/>
                  </a:moveTo>
                  <a:cubicBezTo>
                    <a:pt x="836" y="1"/>
                    <a:pt x="1512" y="677"/>
                    <a:pt x="1512" y="1513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5166563" y="1854837"/>
              <a:ext cx="69309" cy="64563"/>
            </a:xfrm>
            <a:custGeom>
              <a:avLst/>
              <a:gdLst/>
              <a:ahLst/>
              <a:cxnLst/>
              <a:rect l="l" t="t" r="r" b="b"/>
              <a:pathLst>
                <a:path w="2030" h="1891" fill="none" extrusionOk="0">
                  <a:moveTo>
                    <a:pt x="1" y="40"/>
                  </a:moveTo>
                  <a:cubicBezTo>
                    <a:pt x="1075" y="1"/>
                    <a:pt x="1990" y="816"/>
                    <a:pt x="2030" y="1890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7826927" y="3287242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fill="none" extrusionOk="0">
                  <a:moveTo>
                    <a:pt x="1492" y="736"/>
                  </a:moveTo>
                  <a:cubicBezTo>
                    <a:pt x="1492" y="1154"/>
                    <a:pt x="1154" y="1492"/>
                    <a:pt x="756" y="1492"/>
                  </a:cubicBezTo>
                  <a:cubicBezTo>
                    <a:pt x="339" y="1492"/>
                    <a:pt x="0" y="1154"/>
                    <a:pt x="0" y="736"/>
                  </a:cubicBezTo>
                  <a:cubicBezTo>
                    <a:pt x="0" y="319"/>
                    <a:pt x="339" y="0"/>
                    <a:pt x="756" y="0"/>
                  </a:cubicBezTo>
                  <a:cubicBezTo>
                    <a:pt x="1154" y="0"/>
                    <a:pt x="1492" y="319"/>
                    <a:pt x="1492" y="73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8557708" y="4202767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fill="none" extrusionOk="0">
                  <a:moveTo>
                    <a:pt x="1493" y="757"/>
                  </a:moveTo>
                  <a:cubicBezTo>
                    <a:pt x="1493" y="1174"/>
                    <a:pt x="1155" y="1493"/>
                    <a:pt x="757" y="1493"/>
                  </a:cubicBezTo>
                  <a:cubicBezTo>
                    <a:pt x="359" y="1493"/>
                    <a:pt x="1" y="1155"/>
                    <a:pt x="1" y="757"/>
                  </a:cubicBezTo>
                  <a:cubicBezTo>
                    <a:pt x="1" y="339"/>
                    <a:pt x="359" y="1"/>
                    <a:pt x="757" y="1"/>
                  </a:cubicBezTo>
                  <a:cubicBezTo>
                    <a:pt x="1155" y="1"/>
                    <a:pt x="1493" y="339"/>
                    <a:pt x="1493" y="757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8144792" y="1831074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fill="none" extrusionOk="0">
                  <a:moveTo>
                    <a:pt x="1492" y="736"/>
                  </a:moveTo>
                  <a:cubicBezTo>
                    <a:pt x="1492" y="1154"/>
                    <a:pt x="1154" y="1492"/>
                    <a:pt x="736" y="1492"/>
                  </a:cubicBezTo>
                  <a:cubicBezTo>
                    <a:pt x="338" y="1492"/>
                    <a:pt x="0" y="1154"/>
                    <a:pt x="0" y="736"/>
                  </a:cubicBezTo>
                  <a:cubicBezTo>
                    <a:pt x="0" y="339"/>
                    <a:pt x="338" y="0"/>
                    <a:pt x="736" y="0"/>
                  </a:cubicBezTo>
                  <a:cubicBezTo>
                    <a:pt x="1154" y="0"/>
                    <a:pt x="1492" y="339"/>
                    <a:pt x="1492" y="73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6965723" y="1856203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fill="none" extrusionOk="0">
                  <a:moveTo>
                    <a:pt x="1492" y="756"/>
                  </a:moveTo>
                  <a:cubicBezTo>
                    <a:pt x="1492" y="1174"/>
                    <a:pt x="1134" y="1492"/>
                    <a:pt x="737" y="1492"/>
                  </a:cubicBezTo>
                  <a:cubicBezTo>
                    <a:pt x="339" y="1492"/>
                    <a:pt x="1" y="1154"/>
                    <a:pt x="1" y="756"/>
                  </a:cubicBezTo>
                  <a:cubicBezTo>
                    <a:pt x="1" y="319"/>
                    <a:pt x="339" y="0"/>
                    <a:pt x="737" y="0"/>
                  </a:cubicBezTo>
                  <a:cubicBezTo>
                    <a:pt x="1134" y="0"/>
                    <a:pt x="1492" y="359"/>
                    <a:pt x="1492" y="75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4695912" y="3518146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1"/>
                  </a:moveTo>
                  <a:cubicBezTo>
                    <a:pt x="338" y="1"/>
                    <a:pt x="0" y="319"/>
                    <a:pt x="0" y="737"/>
                  </a:cubicBezTo>
                  <a:cubicBezTo>
                    <a:pt x="0" y="1155"/>
                    <a:pt x="338" y="1493"/>
                    <a:pt x="756" y="1493"/>
                  </a:cubicBezTo>
                  <a:cubicBezTo>
                    <a:pt x="1154" y="1493"/>
                    <a:pt x="1492" y="1155"/>
                    <a:pt x="1492" y="737"/>
                  </a:cubicBezTo>
                  <a:cubicBezTo>
                    <a:pt x="1492" y="319"/>
                    <a:pt x="1154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6698799" y="1965561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7" y="0"/>
                  </a:moveTo>
                  <a:cubicBezTo>
                    <a:pt x="359" y="0"/>
                    <a:pt x="1" y="358"/>
                    <a:pt x="1" y="756"/>
                  </a:cubicBezTo>
                  <a:cubicBezTo>
                    <a:pt x="1" y="1154"/>
                    <a:pt x="319" y="1492"/>
                    <a:pt x="757" y="1492"/>
                  </a:cubicBezTo>
                  <a:cubicBezTo>
                    <a:pt x="1154" y="1492"/>
                    <a:pt x="1493" y="1174"/>
                    <a:pt x="1493" y="756"/>
                  </a:cubicBezTo>
                  <a:cubicBezTo>
                    <a:pt x="1493" y="338"/>
                    <a:pt x="1154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8522405" y="3243779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39" y="0"/>
                    <a:pt x="1" y="338"/>
                    <a:pt x="1" y="736"/>
                  </a:cubicBezTo>
                  <a:cubicBezTo>
                    <a:pt x="1" y="1154"/>
                    <a:pt x="339" y="1492"/>
                    <a:pt x="756" y="1492"/>
                  </a:cubicBezTo>
                  <a:cubicBezTo>
                    <a:pt x="1154" y="1492"/>
                    <a:pt x="1492" y="1154"/>
                    <a:pt x="1492" y="736"/>
                  </a:cubicBezTo>
                  <a:cubicBezTo>
                    <a:pt x="1492" y="338"/>
                    <a:pt x="1154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7547097" y="4340668"/>
              <a:ext cx="50975" cy="50941"/>
            </a:xfrm>
            <a:custGeom>
              <a:avLst/>
              <a:gdLst/>
              <a:ahLst/>
              <a:cxnLst/>
              <a:rect l="l" t="t" r="r" b="b"/>
              <a:pathLst>
                <a:path w="1493" h="1492" extrusionOk="0">
                  <a:moveTo>
                    <a:pt x="737" y="0"/>
                  </a:moveTo>
                  <a:cubicBezTo>
                    <a:pt x="339" y="0"/>
                    <a:pt x="1" y="338"/>
                    <a:pt x="1" y="736"/>
                  </a:cubicBezTo>
                  <a:cubicBezTo>
                    <a:pt x="1" y="1154"/>
                    <a:pt x="339" y="1492"/>
                    <a:pt x="737" y="1492"/>
                  </a:cubicBezTo>
                  <a:cubicBezTo>
                    <a:pt x="1154" y="1492"/>
                    <a:pt x="1493" y="1154"/>
                    <a:pt x="1493" y="736"/>
                  </a:cubicBezTo>
                  <a:cubicBezTo>
                    <a:pt x="1493" y="338"/>
                    <a:pt x="1154" y="0"/>
                    <a:pt x="7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776727" y="4338585"/>
              <a:ext cx="50975" cy="51009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88" y="1"/>
                  </a:moveTo>
                  <a:cubicBezTo>
                    <a:pt x="777" y="1"/>
                    <a:pt x="767" y="1"/>
                    <a:pt x="756" y="1"/>
                  </a:cubicBezTo>
                  <a:cubicBezTo>
                    <a:pt x="358" y="1"/>
                    <a:pt x="0" y="359"/>
                    <a:pt x="0" y="757"/>
                  </a:cubicBezTo>
                  <a:cubicBezTo>
                    <a:pt x="0" y="1155"/>
                    <a:pt x="319" y="1493"/>
                    <a:pt x="756" y="1493"/>
                  </a:cubicBezTo>
                  <a:cubicBezTo>
                    <a:pt x="1154" y="1493"/>
                    <a:pt x="1492" y="1175"/>
                    <a:pt x="1492" y="757"/>
                  </a:cubicBezTo>
                  <a:cubicBezTo>
                    <a:pt x="1492" y="351"/>
                    <a:pt x="1172" y="1"/>
                    <a:pt x="7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6611190" y="3847551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1"/>
                  </a:moveTo>
                  <a:cubicBezTo>
                    <a:pt x="339" y="1"/>
                    <a:pt x="1" y="319"/>
                    <a:pt x="1" y="737"/>
                  </a:cubicBezTo>
                  <a:cubicBezTo>
                    <a:pt x="1" y="1155"/>
                    <a:pt x="339" y="1493"/>
                    <a:pt x="756" y="1493"/>
                  </a:cubicBezTo>
                  <a:cubicBezTo>
                    <a:pt x="1154" y="1493"/>
                    <a:pt x="1492" y="1155"/>
                    <a:pt x="1492" y="737"/>
                  </a:cubicBezTo>
                  <a:cubicBezTo>
                    <a:pt x="1492" y="319"/>
                    <a:pt x="1154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4776727" y="1692525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cubicBezTo>
                    <a:pt x="358" y="0"/>
                    <a:pt x="0" y="319"/>
                    <a:pt x="0" y="736"/>
                  </a:cubicBezTo>
                  <a:cubicBezTo>
                    <a:pt x="0" y="1134"/>
                    <a:pt x="319" y="1492"/>
                    <a:pt x="756" y="1492"/>
                  </a:cubicBezTo>
                  <a:cubicBezTo>
                    <a:pt x="1154" y="1492"/>
                    <a:pt x="1492" y="1174"/>
                    <a:pt x="1492" y="736"/>
                  </a:cubicBezTo>
                  <a:cubicBezTo>
                    <a:pt x="1492" y="338"/>
                    <a:pt x="1154" y="0"/>
                    <a:pt x="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5430790" y="4337936"/>
              <a:ext cx="50941" cy="51658"/>
            </a:xfrm>
            <a:custGeom>
              <a:avLst/>
              <a:gdLst/>
              <a:ahLst/>
              <a:cxnLst/>
              <a:rect l="l" t="t" r="r" b="b"/>
              <a:pathLst>
                <a:path w="1492" h="1513" fill="none" extrusionOk="0">
                  <a:moveTo>
                    <a:pt x="1492" y="776"/>
                  </a:moveTo>
                  <a:cubicBezTo>
                    <a:pt x="1492" y="1194"/>
                    <a:pt x="1134" y="1512"/>
                    <a:pt x="736" y="1512"/>
                  </a:cubicBezTo>
                  <a:cubicBezTo>
                    <a:pt x="318" y="1512"/>
                    <a:pt x="0" y="1174"/>
                    <a:pt x="0" y="776"/>
                  </a:cubicBezTo>
                  <a:cubicBezTo>
                    <a:pt x="0" y="378"/>
                    <a:pt x="338" y="20"/>
                    <a:pt x="736" y="20"/>
                  </a:cubicBezTo>
                  <a:cubicBezTo>
                    <a:pt x="1134" y="0"/>
                    <a:pt x="1492" y="359"/>
                    <a:pt x="1492" y="77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5804989" y="2194450"/>
              <a:ext cx="50975" cy="50941"/>
            </a:xfrm>
            <a:custGeom>
              <a:avLst/>
              <a:gdLst/>
              <a:ahLst/>
              <a:cxnLst/>
              <a:rect l="l" t="t" r="r" b="b"/>
              <a:pathLst>
                <a:path w="1493" h="1492" fill="none" extrusionOk="0">
                  <a:moveTo>
                    <a:pt x="1493" y="736"/>
                  </a:moveTo>
                  <a:cubicBezTo>
                    <a:pt x="1493" y="1154"/>
                    <a:pt x="1155" y="1492"/>
                    <a:pt x="737" y="1492"/>
                  </a:cubicBezTo>
                  <a:cubicBezTo>
                    <a:pt x="339" y="1492"/>
                    <a:pt x="1" y="1154"/>
                    <a:pt x="1" y="736"/>
                  </a:cubicBezTo>
                  <a:cubicBezTo>
                    <a:pt x="1" y="338"/>
                    <a:pt x="339" y="0"/>
                    <a:pt x="737" y="0"/>
                  </a:cubicBezTo>
                  <a:cubicBezTo>
                    <a:pt x="1155" y="0"/>
                    <a:pt x="1493" y="338"/>
                    <a:pt x="1493" y="73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4621857" y="2142827"/>
              <a:ext cx="50975" cy="50975"/>
            </a:xfrm>
            <a:custGeom>
              <a:avLst/>
              <a:gdLst/>
              <a:ahLst/>
              <a:cxnLst/>
              <a:rect l="l" t="t" r="r" b="b"/>
              <a:pathLst>
                <a:path w="1493" h="1493" fill="none" extrusionOk="0">
                  <a:moveTo>
                    <a:pt x="1493" y="736"/>
                  </a:moveTo>
                  <a:cubicBezTo>
                    <a:pt x="1493" y="1154"/>
                    <a:pt x="1175" y="1492"/>
                    <a:pt x="757" y="1492"/>
                  </a:cubicBezTo>
                  <a:cubicBezTo>
                    <a:pt x="339" y="1492"/>
                    <a:pt x="1" y="1154"/>
                    <a:pt x="1" y="736"/>
                  </a:cubicBezTo>
                  <a:cubicBezTo>
                    <a:pt x="1" y="318"/>
                    <a:pt x="339" y="0"/>
                    <a:pt x="757" y="0"/>
                  </a:cubicBezTo>
                  <a:cubicBezTo>
                    <a:pt x="1175" y="0"/>
                    <a:pt x="1493" y="318"/>
                    <a:pt x="1493" y="736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7750858" y="4153192"/>
              <a:ext cx="501280" cy="252006"/>
            </a:xfrm>
            <a:custGeom>
              <a:avLst/>
              <a:gdLst/>
              <a:ahLst/>
              <a:cxnLst/>
              <a:rect l="l" t="t" r="r" b="b"/>
              <a:pathLst>
                <a:path w="14682" h="7381" fill="none" extrusionOk="0">
                  <a:moveTo>
                    <a:pt x="14602" y="5929"/>
                  </a:moveTo>
                  <a:cubicBezTo>
                    <a:pt x="14502" y="5292"/>
                    <a:pt x="13925" y="4815"/>
                    <a:pt x="13269" y="4874"/>
                  </a:cubicBezTo>
                  <a:cubicBezTo>
                    <a:pt x="13309" y="4715"/>
                    <a:pt x="13329" y="4576"/>
                    <a:pt x="13329" y="4417"/>
                  </a:cubicBezTo>
                  <a:cubicBezTo>
                    <a:pt x="13329" y="3243"/>
                    <a:pt x="12374" y="2288"/>
                    <a:pt x="11180" y="2288"/>
                  </a:cubicBezTo>
                  <a:cubicBezTo>
                    <a:pt x="10563" y="2288"/>
                    <a:pt x="9987" y="2547"/>
                    <a:pt x="9609" y="2985"/>
                  </a:cubicBezTo>
                  <a:cubicBezTo>
                    <a:pt x="9390" y="1294"/>
                    <a:pt x="7958" y="1"/>
                    <a:pt x="6207" y="1"/>
                  </a:cubicBezTo>
                  <a:cubicBezTo>
                    <a:pt x="4377" y="1"/>
                    <a:pt x="2905" y="1413"/>
                    <a:pt x="2785" y="3223"/>
                  </a:cubicBezTo>
                  <a:cubicBezTo>
                    <a:pt x="2587" y="3144"/>
                    <a:pt x="2368" y="3124"/>
                    <a:pt x="2129" y="3124"/>
                  </a:cubicBezTo>
                  <a:cubicBezTo>
                    <a:pt x="975" y="3124"/>
                    <a:pt x="0" y="4079"/>
                    <a:pt x="0" y="5272"/>
                  </a:cubicBezTo>
                  <a:cubicBezTo>
                    <a:pt x="0" y="6327"/>
                    <a:pt x="776" y="7202"/>
                    <a:pt x="1791" y="7361"/>
                  </a:cubicBezTo>
                  <a:lnTo>
                    <a:pt x="1771" y="7381"/>
                  </a:lnTo>
                  <a:lnTo>
                    <a:pt x="13527" y="7381"/>
                  </a:lnTo>
                  <a:lnTo>
                    <a:pt x="13527" y="7381"/>
                  </a:lnTo>
                  <a:lnTo>
                    <a:pt x="13527" y="7381"/>
                  </a:lnTo>
                  <a:cubicBezTo>
                    <a:pt x="14224" y="7281"/>
                    <a:pt x="14681" y="6625"/>
                    <a:pt x="14602" y="5929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8128472" y="4263916"/>
              <a:ext cx="46912" cy="46878"/>
            </a:xfrm>
            <a:custGeom>
              <a:avLst/>
              <a:gdLst/>
              <a:ahLst/>
              <a:cxnLst/>
              <a:rect l="l" t="t" r="r" b="b"/>
              <a:pathLst>
                <a:path w="1374" h="1373" fill="none" extrusionOk="0">
                  <a:moveTo>
                    <a:pt x="1" y="0"/>
                  </a:moveTo>
                  <a:cubicBezTo>
                    <a:pt x="757" y="0"/>
                    <a:pt x="1373" y="637"/>
                    <a:pt x="1373" y="1373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7953936" y="4189178"/>
              <a:ext cx="92390" cy="93107"/>
            </a:xfrm>
            <a:custGeom>
              <a:avLst/>
              <a:gdLst/>
              <a:ahLst/>
              <a:cxnLst/>
              <a:rect l="l" t="t" r="r" b="b"/>
              <a:pathLst>
                <a:path w="2706" h="2727" fill="none" extrusionOk="0">
                  <a:moveTo>
                    <a:pt x="0" y="1"/>
                  </a:moveTo>
                  <a:cubicBezTo>
                    <a:pt x="1492" y="1"/>
                    <a:pt x="2706" y="1234"/>
                    <a:pt x="2706" y="2726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6506612" y="4228579"/>
              <a:ext cx="62515" cy="95804"/>
            </a:xfrm>
            <a:custGeom>
              <a:avLst/>
              <a:gdLst/>
              <a:ahLst/>
              <a:cxnLst/>
              <a:rect l="l" t="t" r="r" b="b"/>
              <a:pathLst>
                <a:path w="1831" h="2806" fill="none" extrusionOk="0">
                  <a:moveTo>
                    <a:pt x="0" y="1"/>
                  </a:moveTo>
                  <a:lnTo>
                    <a:pt x="1830" y="1"/>
                  </a:lnTo>
                  <a:lnTo>
                    <a:pt x="1830" y="2806"/>
                  </a:lnTo>
                  <a:lnTo>
                    <a:pt x="0" y="2806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6606444" y="4195973"/>
              <a:ext cx="61832" cy="128410"/>
            </a:xfrm>
            <a:custGeom>
              <a:avLst/>
              <a:gdLst/>
              <a:ahLst/>
              <a:cxnLst/>
              <a:rect l="l" t="t" r="r" b="b"/>
              <a:pathLst>
                <a:path w="1811" h="3761" fill="none" extrusionOk="0">
                  <a:moveTo>
                    <a:pt x="0" y="1"/>
                  </a:moveTo>
                  <a:lnTo>
                    <a:pt x="1811" y="1"/>
                  </a:lnTo>
                  <a:lnTo>
                    <a:pt x="1811" y="3761"/>
                  </a:lnTo>
                  <a:lnTo>
                    <a:pt x="0" y="3761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6706276" y="4170161"/>
              <a:ext cx="61832" cy="154905"/>
            </a:xfrm>
            <a:custGeom>
              <a:avLst/>
              <a:gdLst/>
              <a:ahLst/>
              <a:cxnLst/>
              <a:rect l="l" t="t" r="r" b="b"/>
              <a:pathLst>
                <a:path w="1811" h="4537" fill="none" extrusionOk="0">
                  <a:moveTo>
                    <a:pt x="1" y="1"/>
                  </a:moveTo>
                  <a:lnTo>
                    <a:pt x="1811" y="1"/>
                  </a:lnTo>
                  <a:lnTo>
                    <a:pt x="1811" y="4537"/>
                  </a:lnTo>
                  <a:lnTo>
                    <a:pt x="1" y="4537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6531741" y="4075758"/>
              <a:ext cx="194271" cy="80884"/>
            </a:xfrm>
            <a:custGeom>
              <a:avLst/>
              <a:gdLst/>
              <a:ahLst/>
              <a:cxnLst/>
              <a:rect l="l" t="t" r="r" b="b"/>
              <a:pathLst>
                <a:path w="5690" h="2369" fill="none" extrusionOk="0">
                  <a:moveTo>
                    <a:pt x="0" y="2368"/>
                  </a:moveTo>
                  <a:lnTo>
                    <a:pt x="5689" y="1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6684527" y="4054726"/>
              <a:ext cx="48960" cy="62515"/>
            </a:xfrm>
            <a:custGeom>
              <a:avLst/>
              <a:gdLst/>
              <a:ahLst/>
              <a:cxnLst/>
              <a:rect l="l" t="t" r="r" b="b"/>
              <a:pathLst>
                <a:path w="1434" h="1831" extrusionOk="0">
                  <a:moveTo>
                    <a:pt x="81" y="0"/>
                  </a:moveTo>
                  <a:lnTo>
                    <a:pt x="1" y="239"/>
                  </a:lnTo>
                  <a:lnTo>
                    <a:pt x="1115" y="637"/>
                  </a:lnTo>
                  <a:lnTo>
                    <a:pt x="618" y="1731"/>
                  </a:lnTo>
                  <a:lnTo>
                    <a:pt x="836" y="1830"/>
                  </a:lnTo>
                  <a:lnTo>
                    <a:pt x="1433" y="51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7309399" y="2032104"/>
              <a:ext cx="180682" cy="269009"/>
            </a:xfrm>
            <a:custGeom>
              <a:avLst/>
              <a:gdLst/>
              <a:ahLst/>
              <a:cxnLst/>
              <a:rect l="l" t="t" r="r" b="b"/>
              <a:pathLst>
                <a:path w="5292" h="7879" fill="none" extrusionOk="0">
                  <a:moveTo>
                    <a:pt x="0" y="1"/>
                  </a:moveTo>
                  <a:lnTo>
                    <a:pt x="5292" y="1"/>
                  </a:lnTo>
                  <a:lnTo>
                    <a:pt x="5292" y="7878"/>
                  </a:lnTo>
                  <a:lnTo>
                    <a:pt x="0" y="7878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7333162" y="2059281"/>
              <a:ext cx="131790" cy="162348"/>
            </a:xfrm>
            <a:custGeom>
              <a:avLst/>
              <a:gdLst/>
              <a:ahLst/>
              <a:cxnLst/>
              <a:rect l="l" t="t" r="r" b="b"/>
              <a:pathLst>
                <a:path w="3860" h="4755" fill="none" extrusionOk="0">
                  <a:moveTo>
                    <a:pt x="0" y="0"/>
                  </a:moveTo>
                  <a:lnTo>
                    <a:pt x="3860" y="0"/>
                  </a:lnTo>
                  <a:lnTo>
                    <a:pt x="3860" y="4755"/>
                  </a:lnTo>
                  <a:lnTo>
                    <a:pt x="0" y="4755"/>
                  </a:ln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7388848" y="2252151"/>
              <a:ext cx="20417" cy="20417"/>
            </a:xfrm>
            <a:custGeom>
              <a:avLst/>
              <a:gdLst/>
              <a:ahLst/>
              <a:cxnLst/>
              <a:rect l="l" t="t" r="r" b="b"/>
              <a:pathLst>
                <a:path w="598" h="598" fill="none" extrusionOk="0">
                  <a:moveTo>
                    <a:pt x="597" y="299"/>
                  </a:moveTo>
                  <a:cubicBezTo>
                    <a:pt x="597" y="458"/>
                    <a:pt x="478" y="598"/>
                    <a:pt x="299" y="598"/>
                  </a:cubicBezTo>
                  <a:cubicBezTo>
                    <a:pt x="140" y="598"/>
                    <a:pt x="1" y="458"/>
                    <a:pt x="1" y="299"/>
                  </a:cubicBezTo>
                  <a:cubicBezTo>
                    <a:pt x="1" y="120"/>
                    <a:pt x="140" y="1"/>
                    <a:pt x="299" y="1"/>
                  </a:cubicBezTo>
                  <a:cubicBezTo>
                    <a:pt x="478" y="1"/>
                    <a:pt x="597" y="120"/>
                    <a:pt x="597" y="299"/>
                  </a:cubicBezTo>
                  <a:close/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5768320" y="1882015"/>
              <a:ext cx="207177" cy="34"/>
            </a:xfrm>
            <a:custGeom>
              <a:avLst/>
              <a:gdLst/>
              <a:ahLst/>
              <a:cxnLst/>
              <a:rect l="l" t="t" r="r" b="b"/>
              <a:pathLst>
                <a:path w="6068" h="1" fill="none" extrusionOk="0">
                  <a:moveTo>
                    <a:pt x="1" y="0"/>
                  </a:moveTo>
                  <a:lnTo>
                    <a:pt x="6068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8480308" y="4054726"/>
              <a:ext cx="206494" cy="34"/>
            </a:xfrm>
            <a:custGeom>
              <a:avLst/>
              <a:gdLst/>
              <a:ahLst/>
              <a:cxnLst/>
              <a:rect l="l" t="t" r="r" b="b"/>
              <a:pathLst>
                <a:path w="6048" h="1" fill="none" extrusionOk="0">
                  <a:moveTo>
                    <a:pt x="0" y="0"/>
                  </a:moveTo>
                  <a:lnTo>
                    <a:pt x="6048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5635882" y="4477168"/>
              <a:ext cx="207860" cy="34"/>
            </a:xfrm>
            <a:custGeom>
              <a:avLst/>
              <a:gdLst/>
              <a:ahLst/>
              <a:cxnLst/>
              <a:rect l="l" t="t" r="r" b="b"/>
              <a:pathLst>
                <a:path w="6088" h="1" fill="none" extrusionOk="0">
                  <a:moveTo>
                    <a:pt x="1" y="0"/>
                  </a:moveTo>
                  <a:lnTo>
                    <a:pt x="6088" y="0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5"/>
            <p:cNvSpPr/>
            <p:nvPr/>
          </p:nvSpPr>
          <p:spPr>
            <a:xfrm>
              <a:off x="8686766" y="2023944"/>
              <a:ext cx="34" cy="207894"/>
            </a:xfrm>
            <a:custGeom>
              <a:avLst/>
              <a:gdLst/>
              <a:ahLst/>
              <a:cxnLst/>
              <a:rect l="l" t="t" r="r" b="b"/>
              <a:pathLst>
                <a:path w="1" h="6089" fill="none" extrusionOk="0">
                  <a:moveTo>
                    <a:pt x="1" y="1"/>
                  </a:moveTo>
                  <a:lnTo>
                    <a:pt x="1" y="6088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>
              <a:off x="5052459" y="4286313"/>
              <a:ext cx="34" cy="207177"/>
            </a:xfrm>
            <a:custGeom>
              <a:avLst/>
              <a:gdLst/>
              <a:ahLst/>
              <a:cxnLst/>
              <a:rect l="l" t="t" r="r" b="b"/>
              <a:pathLst>
                <a:path w="1" h="6068" fill="none" extrusionOk="0">
                  <a:moveTo>
                    <a:pt x="1" y="1"/>
                  </a:moveTo>
                  <a:lnTo>
                    <a:pt x="1" y="6068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>
              <a:off x="8416462" y="4236056"/>
              <a:ext cx="34" cy="207860"/>
            </a:xfrm>
            <a:custGeom>
              <a:avLst/>
              <a:gdLst/>
              <a:ahLst/>
              <a:cxnLst/>
              <a:rect l="l" t="t" r="r" b="b"/>
              <a:pathLst>
                <a:path w="1" h="6088" fill="none" extrusionOk="0">
                  <a:moveTo>
                    <a:pt x="0" y="1"/>
                  </a:moveTo>
                  <a:lnTo>
                    <a:pt x="0" y="6088"/>
                  </a:ln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>
              <a:off x="5951698" y="3309639"/>
              <a:ext cx="336235" cy="336235"/>
            </a:xfrm>
            <a:custGeom>
              <a:avLst/>
              <a:gdLst/>
              <a:ahLst/>
              <a:cxnLst/>
              <a:rect l="l" t="t" r="r" b="b"/>
              <a:pathLst>
                <a:path w="9848" h="9848" fill="none" extrusionOk="0">
                  <a:moveTo>
                    <a:pt x="1" y="1"/>
                  </a:moveTo>
                  <a:cubicBezTo>
                    <a:pt x="5451" y="1"/>
                    <a:pt x="9848" y="4417"/>
                    <a:pt x="9848" y="9848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5204597" y="2446420"/>
              <a:ext cx="299566" cy="299532"/>
            </a:xfrm>
            <a:custGeom>
              <a:avLst/>
              <a:gdLst/>
              <a:ahLst/>
              <a:cxnLst/>
              <a:rect l="l" t="t" r="r" b="b"/>
              <a:pathLst>
                <a:path w="8774" h="8773" fill="none" extrusionOk="0">
                  <a:moveTo>
                    <a:pt x="1" y="0"/>
                  </a:moveTo>
                  <a:cubicBezTo>
                    <a:pt x="4855" y="0"/>
                    <a:pt x="8773" y="3939"/>
                    <a:pt x="8773" y="8773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6821745" y="2467452"/>
              <a:ext cx="300215" cy="300249"/>
            </a:xfrm>
            <a:custGeom>
              <a:avLst/>
              <a:gdLst/>
              <a:ahLst/>
              <a:cxnLst/>
              <a:rect l="l" t="t" r="r" b="b"/>
              <a:pathLst>
                <a:path w="8793" h="8794" fill="none" extrusionOk="0">
                  <a:moveTo>
                    <a:pt x="0" y="1"/>
                  </a:moveTo>
                  <a:cubicBezTo>
                    <a:pt x="4854" y="1"/>
                    <a:pt x="8793" y="3940"/>
                    <a:pt x="8793" y="8793"/>
                  </a:cubicBezTo>
                </a:path>
              </a:pathLst>
            </a:custGeom>
            <a:noFill/>
            <a:ln w="9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6948754" y="3435317"/>
              <a:ext cx="624876" cy="624876"/>
            </a:xfrm>
            <a:custGeom>
              <a:avLst/>
              <a:gdLst/>
              <a:ahLst/>
              <a:cxnLst/>
              <a:rect l="l" t="t" r="r" b="b"/>
              <a:pathLst>
                <a:path w="18302" h="18302" extrusionOk="0">
                  <a:moveTo>
                    <a:pt x="9390" y="2984"/>
                  </a:moveTo>
                  <a:cubicBezTo>
                    <a:pt x="11061" y="2984"/>
                    <a:pt x="12393" y="4357"/>
                    <a:pt x="12393" y="6047"/>
                  </a:cubicBezTo>
                  <a:lnTo>
                    <a:pt x="12393" y="6326"/>
                  </a:lnTo>
                  <a:lnTo>
                    <a:pt x="12393" y="6405"/>
                  </a:lnTo>
                  <a:lnTo>
                    <a:pt x="12393" y="6445"/>
                  </a:lnTo>
                  <a:lnTo>
                    <a:pt x="12393" y="6903"/>
                  </a:lnTo>
                  <a:cubicBezTo>
                    <a:pt x="12871" y="6923"/>
                    <a:pt x="13269" y="7301"/>
                    <a:pt x="13269" y="7798"/>
                  </a:cubicBezTo>
                  <a:cubicBezTo>
                    <a:pt x="13269" y="8295"/>
                    <a:pt x="12891" y="8653"/>
                    <a:pt x="12393" y="8693"/>
                  </a:cubicBezTo>
                  <a:lnTo>
                    <a:pt x="12393" y="8713"/>
                  </a:lnTo>
                  <a:cubicBezTo>
                    <a:pt x="12393" y="10245"/>
                    <a:pt x="11319" y="11538"/>
                    <a:pt x="9907" y="11896"/>
                  </a:cubicBezTo>
                  <a:lnTo>
                    <a:pt x="9907" y="12334"/>
                  </a:lnTo>
                  <a:lnTo>
                    <a:pt x="10066" y="12334"/>
                  </a:lnTo>
                  <a:cubicBezTo>
                    <a:pt x="11518" y="12334"/>
                    <a:pt x="13806" y="12910"/>
                    <a:pt x="14442" y="16412"/>
                  </a:cubicBezTo>
                  <a:cubicBezTo>
                    <a:pt x="14363" y="16491"/>
                    <a:pt x="14243" y="16571"/>
                    <a:pt x="14144" y="16650"/>
                  </a:cubicBezTo>
                  <a:cubicBezTo>
                    <a:pt x="13647" y="16969"/>
                    <a:pt x="13129" y="17247"/>
                    <a:pt x="12552" y="17466"/>
                  </a:cubicBezTo>
                  <a:lnTo>
                    <a:pt x="12175" y="17605"/>
                  </a:lnTo>
                  <a:cubicBezTo>
                    <a:pt x="11240" y="17963"/>
                    <a:pt x="10185" y="18142"/>
                    <a:pt x="9111" y="18142"/>
                  </a:cubicBezTo>
                  <a:cubicBezTo>
                    <a:pt x="8057" y="18142"/>
                    <a:pt x="7022" y="17963"/>
                    <a:pt x="6067" y="17605"/>
                  </a:cubicBezTo>
                  <a:lnTo>
                    <a:pt x="5690" y="17466"/>
                  </a:lnTo>
                  <a:cubicBezTo>
                    <a:pt x="5133" y="17247"/>
                    <a:pt x="4615" y="16969"/>
                    <a:pt x="4118" y="16650"/>
                  </a:cubicBezTo>
                  <a:cubicBezTo>
                    <a:pt x="3999" y="16571"/>
                    <a:pt x="3899" y="16491"/>
                    <a:pt x="3780" y="16412"/>
                  </a:cubicBezTo>
                  <a:cubicBezTo>
                    <a:pt x="4237" y="13985"/>
                    <a:pt x="5670" y="12791"/>
                    <a:pt x="7162" y="12433"/>
                  </a:cubicBezTo>
                  <a:lnTo>
                    <a:pt x="7181" y="12433"/>
                  </a:lnTo>
                  <a:cubicBezTo>
                    <a:pt x="7500" y="12373"/>
                    <a:pt x="7818" y="12334"/>
                    <a:pt x="8116" y="12334"/>
                  </a:cubicBezTo>
                  <a:lnTo>
                    <a:pt x="8276" y="12334"/>
                  </a:lnTo>
                  <a:lnTo>
                    <a:pt x="8276" y="11896"/>
                  </a:lnTo>
                  <a:cubicBezTo>
                    <a:pt x="6843" y="11518"/>
                    <a:pt x="5789" y="10225"/>
                    <a:pt x="5789" y="8713"/>
                  </a:cubicBezTo>
                  <a:lnTo>
                    <a:pt x="5789" y="8693"/>
                  </a:lnTo>
                  <a:cubicBezTo>
                    <a:pt x="5312" y="8653"/>
                    <a:pt x="4914" y="8295"/>
                    <a:pt x="4914" y="7798"/>
                  </a:cubicBezTo>
                  <a:cubicBezTo>
                    <a:pt x="4914" y="7301"/>
                    <a:pt x="5292" y="6923"/>
                    <a:pt x="5789" y="6903"/>
                  </a:cubicBezTo>
                  <a:lnTo>
                    <a:pt x="5789" y="6445"/>
                  </a:lnTo>
                  <a:lnTo>
                    <a:pt x="5789" y="6326"/>
                  </a:lnTo>
                  <a:lnTo>
                    <a:pt x="5789" y="6047"/>
                  </a:lnTo>
                  <a:cubicBezTo>
                    <a:pt x="5789" y="4357"/>
                    <a:pt x="7122" y="2984"/>
                    <a:pt x="8793" y="2984"/>
                  </a:cubicBezTo>
                  <a:close/>
                  <a:moveTo>
                    <a:pt x="9151" y="0"/>
                  </a:moveTo>
                  <a:cubicBezTo>
                    <a:pt x="4098" y="0"/>
                    <a:pt x="0" y="4118"/>
                    <a:pt x="0" y="9151"/>
                  </a:cubicBezTo>
                  <a:cubicBezTo>
                    <a:pt x="0" y="14203"/>
                    <a:pt x="4098" y="18301"/>
                    <a:pt x="9151" y="18301"/>
                  </a:cubicBezTo>
                  <a:cubicBezTo>
                    <a:pt x="14184" y="18301"/>
                    <a:pt x="18301" y="14203"/>
                    <a:pt x="18301" y="9151"/>
                  </a:cubicBezTo>
                  <a:cubicBezTo>
                    <a:pt x="18262" y="4118"/>
                    <a:pt x="14184" y="0"/>
                    <a:pt x="915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7092049" y="3872680"/>
              <a:ext cx="343713" cy="182082"/>
            </a:xfrm>
            <a:custGeom>
              <a:avLst/>
              <a:gdLst/>
              <a:ahLst/>
              <a:cxnLst/>
              <a:rect l="l" t="t" r="r" b="b"/>
              <a:pathLst>
                <a:path w="10067" h="5333" extrusionOk="0">
                  <a:moveTo>
                    <a:pt x="4894" y="1672"/>
                  </a:moveTo>
                  <a:cubicBezTo>
                    <a:pt x="5073" y="1672"/>
                    <a:pt x="5193" y="1791"/>
                    <a:pt x="5193" y="1970"/>
                  </a:cubicBezTo>
                  <a:cubicBezTo>
                    <a:pt x="5193" y="2149"/>
                    <a:pt x="5073" y="2269"/>
                    <a:pt x="4894" y="2269"/>
                  </a:cubicBezTo>
                  <a:cubicBezTo>
                    <a:pt x="4715" y="2269"/>
                    <a:pt x="4596" y="2149"/>
                    <a:pt x="4596" y="1970"/>
                  </a:cubicBezTo>
                  <a:cubicBezTo>
                    <a:pt x="4596" y="1791"/>
                    <a:pt x="4715" y="1672"/>
                    <a:pt x="4894" y="1672"/>
                  </a:cubicBezTo>
                  <a:close/>
                  <a:moveTo>
                    <a:pt x="4954" y="2846"/>
                  </a:moveTo>
                  <a:cubicBezTo>
                    <a:pt x="5113" y="2846"/>
                    <a:pt x="5252" y="2965"/>
                    <a:pt x="5252" y="3144"/>
                  </a:cubicBezTo>
                  <a:cubicBezTo>
                    <a:pt x="5212" y="3283"/>
                    <a:pt x="5093" y="3442"/>
                    <a:pt x="4954" y="3442"/>
                  </a:cubicBezTo>
                  <a:cubicBezTo>
                    <a:pt x="4775" y="3442"/>
                    <a:pt x="4655" y="3303"/>
                    <a:pt x="4655" y="3144"/>
                  </a:cubicBezTo>
                  <a:cubicBezTo>
                    <a:pt x="4655" y="2965"/>
                    <a:pt x="4775" y="2846"/>
                    <a:pt x="4954" y="2846"/>
                  </a:cubicBezTo>
                  <a:close/>
                  <a:moveTo>
                    <a:pt x="6903" y="1"/>
                  </a:moveTo>
                  <a:lnTo>
                    <a:pt x="6903" y="1811"/>
                  </a:lnTo>
                  <a:cubicBezTo>
                    <a:pt x="6903" y="1891"/>
                    <a:pt x="6883" y="1950"/>
                    <a:pt x="6844" y="1970"/>
                  </a:cubicBezTo>
                  <a:cubicBezTo>
                    <a:pt x="6804" y="1990"/>
                    <a:pt x="6764" y="1990"/>
                    <a:pt x="6744" y="1990"/>
                  </a:cubicBezTo>
                  <a:cubicBezTo>
                    <a:pt x="6704" y="1990"/>
                    <a:pt x="6684" y="1990"/>
                    <a:pt x="6665" y="1970"/>
                  </a:cubicBezTo>
                  <a:lnTo>
                    <a:pt x="4914" y="1175"/>
                  </a:lnTo>
                  <a:lnTo>
                    <a:pt x="3183" y="1970"/>
                  </a:lnTo>
                  <a:cubicBezTo>
                    <a:pt x="3163" y="1970"/>
                    <a:pt x="3124" y="1990"/>
                    <a:pt x="3104" y="1990"/>
                  </a:cubicBezTo>
                  <a:cubicBezTo>
                    <a:pt x="3084" y="1990"/>
                    <a:pt x="3024" y="1990"/>
                    <a:pt x="3004" y="1970"/>
                  </a:cubicBezTo>
                  <a:cubicBezTo>
                    <a:pt x="2965" y="1950"/>
                    <a:pt x="2925" y="1871"/>
                    <a:pt x="2925" y="1811"/>
                  </a:cubicBezTo>
                  <a:lnTo>
                    <a:pt x="2925" y="21"/>
                  </a:lnTo>
                  <a:cubicBezTo>
                    <a:pt x="1393" y="458"/>
                    <a:pt x="379" y="1771"/>
                    <a:pt x="1" y="3840"/>
                  </a:cubicBezTo>
                  <a:cubicBezTo>
                    <a:pt x="498" y="4159"/>
                    <a:pt x="1015" y="4437"/>
                    <a:pt x="1572" y="4656"/>
                  </a:cubicBezTo>
                  <a:lnTo>
                    <a:pt x="1572" y="3582"/>
                  </a:lnTo>
                  <a:cubicBezTo>
                    <a:pt x="1572" y="3482"/>
                    <a:pt x="1632" y="3383"/>
                    <a:pt x="1771" y="3383"/>
                  </a:cubicBezTo>
                  <a:cubicBezTo>
                    <a:pt x="1890" y="3383"/>
                    <a:pt x="1970" y="3462"/>
                    <a:pt x="1970" y="3582"/>
                  </a:cubicBezTo>
                  <a:lnTo>
                    <a:pt x="1970" y="4795"/>
                  </a:lnTo>
                  <a:cubicBezTo>
                    <a:pt x="2905" y="5153"/>
                    <a:pt x="3959" y="5332"/>
                    <a:pt x="5014" y="5332"/>
                  </a:cubicBezTo>
                  <a:cubicBezTo>
                    <a:pt x="6088" y="5332"/>
                    <a:pt x="7102" y="5153"/>
                    <a:pt x="8077" y="4795"/>
                  </a:cubicBezTo>
                  <a:lnTo>
                    <a:pt x="8077" y="3582"/>
                  </a:lnTo>
                  <a:cubicBezTo>
                    <a:pt x="8077" y="3482"/>
                    <a:pt x="8157" y="3383"/>
                    <a:pt x="8276" y="3383"/>
                  </a:cubicBezTo>
                  <a:cubicBezTo>
                    <a:pt x="8395" y="3383"/>
                    <a:pt x="8475" y="3462"/>
                    <a:pt x="8475" y="3582"/>
                  </a:cubicBezTo>
                  <a:lnTo>
                    <a:pt x="8475" y="4656"/>
                  </a:lnTo>
                  <a:cubicBezTo>
                    <a:pt x="9012" y="4437"/>
                    <a:pt x="9569" y="4159"/>
                    <a:pt x="10066" y="3840"/>
                  </a:cubicBezTo>
                  <a:cubicBezTo>
                    <a:pt x="9549" y="1274"/>
                    <a:pt x="8256" y="299"/>
                    <a:pt x="6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7201725" y="3866550"/>
              <a:ext cx="115503" cy="59823"/>
            </a:xfrm>
            <a:custGeom>
              <a:avLst/>
              <a:gdLst/>
              <a:ahLst/>
              <a:cxnLst/>
              <a:rect l="l" t="t" r="r" b="b"/>
              <a:pathLst>
                <a:path w="3244" h="1652" extrusionOk="0">
                  <a:moveTo>
                    <a:pt x="717" y="0"/>
                  </a:moveTo>
                  <a:cubicBezTo>
                    <a:pt x="478" y="0"/>
                    <a:pt x="220" y="40"/>
                    <a:pt x="1" y="80"/>
                  </a:cubicBezTo>
                  <a:lnTo>
                    <a:pt x="1" y="1651"/>
                  </a:lnTo>
                  <a:lnTo>
                    <a:pt x="1572" y="935"/>
                  </a:lnTo>
                  <a:lnTo>
                    <a:pt x="1692" y="935"/>
                  </a:lnTo>
                  <a:lnTo>
                    <a:pt x="3243" y="1651"/>
                  </a:lnTo>
                  <a:lnTo>
                    <a:pt x="3243" y="60"/>
                  </a:lnTo>
                  <a:cubicBezTo>
                    <a:pt x="3025" y="40"/>
                    <a:pt x="2826" y="0"/>
                    <a:pt x="2607" y="0"/>
                  </a:cubicBezTo>
                  <a:lnTo>
                    <a:pt x="2468" y="0"/>
                  </a:lnTo>
                  <a:cubicBezTo>
                    <a:pt x="2388" y="358"/>
                    <a:pt x="2030" y="657"/>
                    <a:pt x="1672" y="657"/>
                  </a:cubicBezTo>
                  <a:cubicBezTo>
                    <a:pt x="1274" y="657"/>
                    <a:pt x="936" y="378"/>
                    <a:pt x="8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7194613" y="3856394"/>
              <a:ext cx="38069" cy="15671"/>
            </a:xfrm>
            <a:custGeom>
              <a:avLst/>
              <a:gdLst/>
              <a:ahLst/>
              <a:cxnLst/>
              <a:rect l="l" t="t" r="r" b="b"/>
              <a:pathLst>
                <a:path w="1115" h="459" extrusionOk="0">
                  <a:moveTo>
                    <a:pt x="955" y="1"/>
                  </a:moveTo>
                  <a:cubicBezTo>
                    <a:pt x="617" y="1"/>
                    <a:pt x="299" y="40"/>
                    <a:pt x="0" y="100"/>
                  </a:cubicBezTo>
                  <a:lnTo>
                    <a:pt x="20" y="100"/>
                  </a:lnTo>
                  <a:cubicBezTo>
                    <a:pt x="159" y="100"/>
                    <a:pt x="259" y="180"/>
                    <a:pt x="259" y="299"/>
                  </a:cubicBezTo>
                  <a:lnTo>
                    <a:pt x="259" y="458"/>
                  </a:lnTo>
                  <a:cubicBezTo>
                    <a:pt x="478" y="398"/>
                    <a:pt x="716" y="378"/>
                    <a:pt x="975" y="378"/>
                  </a:cubicBezTo>
                  <a:lnTo>
                    <a:pt x="1114" y="378"/>
                  </a:lnTo>
                  <a:cubicBezTo>
                    <a:pt x="1114" y="339"/>
                    <a:pt x="1094" y="279"/>
                    <a:pt x="1094" y="239"/>
                  </a:cubicBezTo>
                  <a:lnTo>
                    <a:pt x="10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7286968" y="3856394"/>
              <a:ext cx="155587" cy="148110"/>
            </a:xfrm>
            <a:custGeom>
              <a:avLst/>
              <a:gdLst/>
              <a:ahLst/>
              <a:cxnLst/>
              <a:rect l="l" t="t" r="r" b="b"/>
              <a:pathLst>
                <a:path w="4557" h="4338" extrusionOk="0">
                  <a:moveTo>
                    <a:pt x="41" y="1"/>
                  </a:moveTo>
                  <a:lnTo>
                    <a:pt x="41" y="239"/>
                  </a:lnTo>
                  <a:cubicBezTo>
                    <a:pt x="41" y="279"/>
                    <a:pt x="41" y="339"/>
                    <a:pt x="1" y="378"/>
                  </a:cubicBezTo>
                  <a:lnTo>
                    <a:pt x="160" y="378"/>
                  </a:lnTo>
                  <a:cubicBezTo>
                    <a:pt x="359" y="378"/>
                    <a:pt x="578" y="398"/>
                    <a:pt x="796" y="418"/>
                  </a:cubicBezTo>
                  <a:lnTo>
                    <a:pt x="796" y="299"/>
                  </a:lnTo>
                  <a:cubicBezTo>
                    <a:pt x="796" y="199"/>
                    <a:pt x="876" y="100"/>
                    <a:pt x="995" y="100"/>
                  </a:cubicBezTo>
                  <a:cubicBezTo>
                    <a:pt x="1135" y="100"/>
                    <a:pt x="1194" y="180"/>
                    <a:pt x="1194" y="299"/>
                  </a:cubicBezTo>
                  <a:lnTo>
                    <a:pt x="1194" y="498"/>
                  </a:lnTo>
                  <a:cubicBezTo>
                    <a:pt x="2547" y="796"/>
                    <a:pt x="3840" y="1771"/>
                    <a:pt x="4238" y="4337"/>
                  </a:cubicBezTo>
                  <a:cubicBezTo>
                    <a:pt x="4357" y="4258"/>
                    <a:pt x="4457" y="4178"/>
                    <a:pt x="4556" y="4118"/>
                  </a:cubicBezTo>
                  <a:cubicBezTo>
                    <a:pt x="3940" y="577"/>
                    <a:pt x="165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7079144" y="3859774"/>
              <a:ext cx="115504" cy="144047"/>
            </a:xfrm>
            <a:custGeom>
              <a:avLst/>
              <a:gdLst/>
              <a:ahLst/>
              <a:cxnLst/>
              <a:rect l="l" t="t" r="r" b="b"/>
              <a:pathLst>
                <a:path w="3383" h="4219" extrusionOk="0">
                  <a:moveTo>
                    <a:pt x="3382" y="1"/>
                  </a:moveTo>
                  <a:cubicBezTo>
                    <a:pt x="1890" y="359"/>
                    <a:pt x="478" y="1553"/>
                    <a:pt x="1" y="3980"/>
                  </a:cubicBezTo>
                  <a:cubicBezTo>
                    <a:pt x="100" y="4059"/>
                    <a:pt x="219" y="4139"/>
                    <a:pt x="359" y="4218"/>
                  </a:cubicBezTo>
                  <a:cubicBezTo>
                    <a:pt x="677" y="2189"/>
                    <a:pt x="1711" y="856"/>
                    <a:pt x="3263" y="439"/>
                  </a:cubicBezTo>
                  <a:lnTo>
                    <a:pt x="3263" y="180"/>
                  </a:lnTo>
                  <a:cubicBezTo>
                    <a:pt x="3263" y="100"/>
                    <a:pt x="3303" y="41"/>
                    <a:pt x="3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7245553" y="3844171"/>
              <a:ext cx="30592" cy="35337"/>
            </a:xfrm>
            <a:custGeom>
              <a:avLst/>
              <a:gdLst/>
              <a:ahLst/>
              <a:cxnLst/>
              <a:rect l="l" t="t" r="r" b="b"/>
              <a:pathLst>
                <a:path w="896" h="1035" extrusionOk="0">
                  <a:moveTo>
                    <a:pt x="0" y="0"/>
                  </a:moveTo>
                  <a:lnTo>
                    <a:pt x="0" y="597"/>
                  </a:lnTo>
                  <a:cubicBezTo>
                    <a:pt x="0" y="836"/>
                    <a:pt x="199" y="1035"/>
                    <a:pt x="458" y="1035"/>
                  </a:cubicBezTo>
                  <a:cubicBezTo>
                    <a:pt x="697" y="1035"/>
                    <a:pt x="895" y="836"/>
                    <a:pt x="895" y="597"/>
                  </a:cubicBezTo>
                  <a:lnTo>
                    <a:pt x="895" y="0"/>
                  </a:lnTo>
                  <a:cubicBezTo>
                    <a:pt x="756" y="20"/>
                    <a:pt x="597" y="20"/>
                    <a:pt x="458" y="20"/>
                  </a:cubicBezTo>
                  <a:cubicBezTo>
                    <a:pt x="279" y="20"/>
                    <a:pt x="12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7232647" y="3841439"/>
              <a:ext cx="56403" cy="50292"/>
            </a:xfrm>
            <a:custGeom>
              <a:avLst/>
              <a:gdLst/>
              <a:ahLst/>
              <a:cxnLst/>
              <a:rect l="l" t="t" r="r" b="b"/>
              <a:pathLst>
                <a:path w="1652" h="1473" extrusionOk="0">
                  <a:moveTo>
                    <a:pt x="0" y="1"/>
                  </a:moveTo>
                  <a:lnTo>
                    <a:pt x="0" y="439"/>
                  </a:lnTo>
                  <a:lnTo>
                    <a:pt x="0" y="677"/>
                  </a:lnTo>
                  <a:cubicBezTo>
                    <a:pt x="0" y="717"/>
                    <a:pt x="0" y="777"/>
                    <a:pt x="20" y="816"/>
                  </a:cubicBezTo>
                  <a:cubicBezTo>
                    <a:pt x="100" y="1194"/>
                    <a:pt x="418" y="1473"/>
                    <a:pt x="836" y="1473"/>
                  </a:cubicBezTo>
                  <a:cubicBezTo>
                    <a:pt x="1234" y="1473"/>
                    <a:pt x="1552" y="1194"/>
                    <a:pt x="1632" y="816"/>
                  </a:cubicBezTo>
                  <a:cubicBezTo>
                    <a:pt x="1632" y="777"/>
                    <a:pt x="1651" y="717"/>
                    <a:pt x="1651" y="677"/>
                  </a:cubicBezTo>
                  <a:lnTo>
                    <a:pt x="1651" y="439"/>
                  </a:lnTo>
                  <a:lnTo>
                    <a:pt x="1651" y="1"/>
                  </a:lnTo>
                  <a:lnTo>
                    <a:pt x="1273" y="80"/>
                  </a:lnTo>
                  <a:lnTo>
                    <a:pt x="1273" y="677"/>
                  </a:lnTo>
                  <a:cubicBezTo>
                    <a:pt x="1273" y="916"/>
                    <a:pt x="1075" y="1115"/>
                    <a:pt x="836" y="1115"/>
                  </a:cubicBezTo>
                  <a:cubicBezTo>
                    <a:pt x="577" y="1115"/>
                    <a:pt x="378" y="916"/>
                    <a:pt x="378" y="677"/>
                  </a:cubicBezTo>
                  <a:lnTo>
                    <a:pt x="378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7160641" y="3639044"/>
              <a:ext cx="200382" cy="192256"/>
            </a:xfrm>
            <a:custGeom>
              <a:avLst/>
              <a:gdLst/>
              <a:ahLst/>
              <a:cxnLst/>
              <a:rect l="l" t="t" r="r" b="b"/>
              <a:pathLst>
                <a:path w="5869" h="5631" extrusionOk="0">
                  <a:moveTo>
                    <a:pt x="1970" y="1473"/>
                  </a:moveTo>
                  <a:cubicBezTo>
                    <a:pt x="2070" y="1473"/>
                    <a:pt x="2169" y="1552"/>
                    <a:pt x="2169" y="1652"/>
                  </a:cubicBezTo>
                  <a:cubicBezTo>
                    <a:pt x="2169" y="1751"/>
                    <a:pt x="2089" y="1851"/>
                    <a:pt x="1990" y="1851"/>
                  </a:cubicBezTo>
                  <a:lnTo>
                    <a:pt x="1055" y="1930"/>
                  </a:lnTo>
                  <a:cubicBezTo>
                    <a:pt x="956" y="1930"/>
                    <a:pt x="876" y="1851"/>
                    <a:pt x="876" y="1751"/>
                  </a:cubicBezTo>
                  <a:cubicBezTo>
                    <a:pt x="876" y="1652"/>
                    <a:pt x="956" y="1552"/>
                    <a:pt x="1055" y="1552"/>
                  </a:cubicBezTo>
                  <a:lnTo>
                    <a:pt x="1970" y="1473"/>
                  </a:lnTo>
                  <a:close/>
                  <a:moveTo>
                    <a:pt x="3900" y="1473"/>
                  </a:moveTo>
                  <a:lnTo>
                    <a:pt x="4835" y="1552"/>
                  </a:lnTo>
                  <a:cubicBezTo>
                    <a:pt x="4934" y="1552"/>
                    <a:pt x="4994" y="1652"/>
                    <a:pt x="4994" y="1751"/>
                  </a:cubicBezTo>
                  <a:cubicBezTo>
                    <a:pt x="4974" y="1851"/>
                    <a:pt x="4894" y="1930"/>
                    <a:pt x="4795" y="1930"/>
                  </a:cubicBezTo>
                  <a:lnTo>
                    <a:pt x="3880" y="1851"/>
                  </a:lnTo>
                  <a:cubicBezTo>
                    <a:pt x="3780" y="1851"/>
                    <a:pt x="3701" y="1751"/>
                    <a:pt x="3701" y="1652"/>
                  </a:cubicBezTo>
                  <a:cubicBezTo>
                    <a:pt x="3701" y="1552"/>
                    <a:pt x="3800" y="1473"/>
                    <a:pt x="3900" y="1473"/>
                  </a:cubicBezTo>
                  <a:close/>
                  <a:moveTo>
                    <a:pt x="2945" y="1871"/>
                  </a:moveTo>
                  <a:cubicBezTo>
                    <a:pt x="3064" y="1871"/>
                    <a:pt x="3124" y="1950"/>
                    <a:pt x="3124" y="2070"/>
                  </a:cubicBezTo>
                  <a:lnTo>
                    <a:pt x="3124" y="3164"/>
                  </a:lnTo>
                  <a:cubicBezTo>
                    <a:pt x="3124" y="3263"/>
                    <a:pt x="3064" y="3363"/>
                    <a:pt x="2945" y="3363"/>
                  </a:cubicBezTo>
                  <a:cubicBezTo>
                    <a:pt x="2806" y="3363"/>
                    <a:pt x="2746" y="3283"/>
                    <a:pt x="2746" y="3164"/>
                  </a:cubicBezTo>
                  <a:lnTo>
                    <a:pt x="2746" y="2070"/>
                  </a:lnTo>
                  <a:cubicBezTo>
                    <a:pt x="2746" y="1970"/>
                    <a:pt x="2806" y="1871"/>
                    <a:pt x="2945" y="1871"/>
                  </a:cubicBezTo>
                  <a:close/>
                  <a:moveTo>
                    <a:pt x="3860" y="3880"/>
                  </a:moveTo>
                  <a:cubicBezTo>
                    <a:pt x="3979" y="3880"/>
                    <a:pt x="4059" y="3960"/>
                    <a:pt x="4059" y="4079"/>
                  </a:cubicBezTo>
                  <a:cubicBezTo>
                    <a:pt x="3979" y="4536"/>
                    <a:pt x="3502" y="4914"/>
                    <a:pt x="2945" y="4914"/>
                  </a:cubicBezTo>
                  <a:cubicBezTo>
                    <a:pt x="2348" y="4914"/>
                    <a:pt x="1871" y="4536"/>
                    <a:pt x="1871" y="4079"/>
                  </a:cubicBezTo>
                  <a:cubicBezTo>
                    <a:pt x="1871" y="3979"/>
                    <a:pt x="1950" y="3880"/>
                    <a:pt x="2070" y="3880"/>
                  </a:cubicBezTo>
                  <a:cubicBezTo>
                    <a:pt x="2189" y="3880"/>
                    <a:pt x="2268" y="3960"/>
                    <a:pt x="2268" y="4079"/>
                  </a:cubicBezTo>
                  <a:cubicBezTo>
                    <a:pt x="2268" y="4337"/>
                    <a:pt x="2587" y="4536"/>
                    <a:pt x="2965" y="4536"/>
                  </a:cubicBezTo>
                  <a:cubicBezTo>
                    <a:pt x="3343" y="4536"/>
                    <a:pt x="3661" y="4337"/>
                    <a:pt x="3661" y="4079"/>
                  </a:cubicBezTo>
                  <a:cubicBezTo>
                    <a:pt x="3661" y="3979"/>
                    <a:pt x="3741" y="3880"/>
                    <a:pt x="3860" y="3880"/>
                  </a:cubicBezTo>
                  <a:close/>
                  <a:moveTo>
                    <a:pt x="1572" y="1"/>
                  </a:moveTo>
                  <a:cubicBezTo>
                    <a:pt x="657" y="80"/>
                    <a:pt x="80" y="240"/>
                    <a:pt x="1" y="359"/>
                  </a:cubicBezTo>
                  <a:lnTo>
                    <a:pt x="1" y="478"/>
                  </a:lnTo>
                  <a:lnTo>
                    <a:pt x="1" y="936"/>
                  </a:lnTo>
                  <a:lnTo>
                    <a:pt x="1" y="2686"/>
                  </a:lnTo>
                  <a:cubicBezTo>
                    <a:pt x="1" y="4318"/>
                    <a:pt x="1314" y="5630"/>
                    <a:pt x="2945" y="5630"/>
                  </a:cubicBezTo>
                  <a:cubicBezTo>
                    <a:pt x="4556" y="5630"/>
                    <a:pt x="5869" y="4318"/>
                    <a:pt x="5869" y="2686"/>
                  </a:cubicBezTo>
                  <a:lnTo>
                    <a:pt x="5869" y="1155"/>
                  </a:lnTo>
                  <a:cubicBezTo>
                    <a:pt x="3741" y="1075"/>
                    <a:pt x="2388" y="558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7370514" y="3654681"/>
              <a:ext cx="2766" cy="17003"/>
            </a:xfrm>
            <a:custGeom>
              <a:avLst/>
              <a:gdLst/>
              <a:ahLst/>
              <a:cxnLst/>
              <a:rect l="l" t="t" r="r" b="b"/>
              <a:pathLst>
                <a:path w="81" h="498" extrusionOk="0">
                  <a:moveTo>
                    <a:pt x="80" y="0"/>
                  </a:moveTo>
                  <a:cubicBezTo>
                    <a:pt x="80" y="18"/>
                    <a:pt x="80" y="36"/>
                    <a:pt x="79" y="53"/>
                  </a:cubicBezTo>
                  <a:lnTo>
                    <a:pt x="79" y="53"/>
                  </a:lnTo>
                  <a:lnTo>
                    <a:pt x="80" y="40"/>
                  </a:lnTo>
                  <a:lnTo>
                    <a:pt x="80" y="0"/>
                  </a:lnTo>
                  <a:close/>
                  <a:moveTo>
                    <a:pt x="79" y="53"/>
                  </a:moveTo>
                  <a:lnTo>
                    <a:pt x="69" y="169"/>
                  </a:lnTo>
                  <a:lnTo>
                    <a:pt x="69" y="169"/>
                  </a:lnTo>
                  <a:cubicBezTo>
                    <a:pt x="74" y="132"/>
                    <a:pt x="77" y="94"/>
                    <a:pt x="79" y="53"/>
                  </a:cubicBezTo>
                  <a:close/>
                  <a:moveTo>
                    <a:pt x="69" y="169"/>
                  </a:moveTo>
                  <a:lnTo>
                    <a:pt x="69" y="169"/>
                  </a:lnTo>
                  <a:cubicBezTo>
                    <a:pt x="51" y="311"/>
                    <a:pt x="15" y="425"/>
                    <a:pt x="1" y="498"/>
                  </a:cubicBezTo>
                  <a:lnTo>
                    <a:pt x="40" y="498"/>
                  </a:lnTo>
                  <a:lnTo>
                    <a:pt x="69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7147735" y="3651267"/>
              <a:ext cx="12940" cy="19734"/>
            </a:xfrm>
            <a:custGeom>
              <a:avLst/>
              <a:gdLst/>
              <a:ahLst/>
              <a:cxnLst/>
              <a:rect l="l" t="t" r="r" b="b"/>
              <a:pathLst>
                <a:path w="379" h="578" extrusionOk="0">
                  <a:moveTo>
                    <a:pt x="1" y="1"/>
                  </a:moveTo>
                  <a:lnTo>
                    <a:pt x="1" y="120"/>
                  </a:lnTo>
                  <a:lnTo>
                    <a:pt x="1" y="578"/>
                  </a:lnTo>
                  <a:lnTo>
                    <a:pt x="379" y="578"/>
                  </a:lnTo>
                  <a:lnTo>
                    <a:pt x="379" y="140"/>
                  </a:lnTo>
                  <a:lnTo>
                    <a:pt x="379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7147735" y="3732116"/>
              <a:ext cx="226194" cy="112773"/>
            </a:xfrm>
            <a:custGeom>
              <a:avLst/>
              <a:gdLst/>
              <a:ahLst/>
              <a:cxnLst/>
              <a:rect l="l" t="t" r="r" b="b"/>
              <a:pathLst>
                <a:path w="6625" h="3303" extrusionOk="0">
                  <a:moveTo>
                    <a:pt x="1" y="0"/>
                  </a:moveTo>
                  <a:lnTo>
                    <a:pt x="1" y="20"/>
                  </a:lnTo>
                  <a:cubicBezTo>
                    <a:pt x="1" y="1552"/>
                    <a:pt x="1075" y="2845"/>
                    <a:pt x="2487" y="3203"/>
                  </a:cubicBezTo>
                  <a:lnTo>
                    <a:pt x="2865" y="3282"/>
                  </a:lnTo>
                  <a:cubicBezTo>
                    <a:pt x="3005" y="3302"/>
                    <a:pt x="3164" y="3302"/>
                    <a:pt x="3323" y="3302"/>
                  </a:cubicBezTo>
                  <a:cubicBezTo>
                    <a:pt x="3462" y="3302"/>
                    <a:pt x="3621" y="3282"/>
                    <a:pt x="3760" y="3282"/>
                  </a:cubicBezTo>
                  <a:lnTo>
                    <a:pt x="4138" y="3203"/>
                  </a:lnTo>
                  <a:cubicBezTo>
                    <a:pt x="5551" y="2825"/>
                    <a:pt x="6625" y="1532"/>
                    <a:pt x="6625" y="20"/>
                  </a:cubicBezTo>
                  <a:lnTo>
                    <a:pt x="6625" y="0"/>
                  </a:lnTo>
                  <a:lnTo>
                    <a:pt x="6247" y="0"/>
                  </a:lnTo>
                  <a:cubicBezTo>
                    <a:pt x="6247" y="1611"/>
                    <a:pt x="4934" y="2924"/>
                    <a:pt x="3323" y="2924"/>
                  </a:cubicBezTo>
                  <a:cubicBezTo>
                    <a:pt x="1692" y="2924"/>
                    <a:pt x="379" y="1611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7130767" y="3683960"/>
              <a:ext cx="17003" cy="34689"/>
            </a:xfrm>
            <a:custGeom>
              <a:avLst/>
              <a:gdLst/>
              <a:ahLst/>
              <a:cxnLst/>
              <a:rect l="l" t="t" r="r" b="b"/>
              <a:pathLst>
                <a:path w="498" h="1016" extrusionOk="0">
                  <a:moveTo>
                    <a:pt x="498" y="1"/>
                  </a:moveTo>
                  <a:cubicBezTo>
                    <a:pt x="239" y="1"/>
                    <a:pt x="0" y="219"/>
                    <a:pt x="0" y="498"/>
                  </a:cubicBezTo>
                  <a:cubicBezTo>
                    <a:pt x="0" y="757"/>
                    <a:pt x="239" y="995"/>
                    <a:pt x="498" y="1015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7118544" y="3671055"/>
              <a:ext cx="42132" cy="61183"/>
            </a:xfrm>
            <a:custGeom>
              <a:avLst/>
              <a:gdLst/>
              <a:ahLst/>
              <a:cxnLst/>
              <a:rect l="l" t="t" r="r" b="b"/>
              <a:pathLst>
                <a:path w="1234" h="1792" extrusionOk="0">
                  <a:moveTo>
                    <a:pt x="856" y="339"/>
                  </a:moveTo>
                  <a:lnTo>
                    <a:pt x="856" y="1393"/>
                  </a:lnTo>
                  <a:cubicBezTo>
                    <a:pt x="597" y="1373"/>
                    <a:pt x="358" y="1135"/>
                    <a:pt x="358" y="876"/>
                  </a:cubicBezTo>
                  <a:cubicBezTo>
                    <a:pt x="358" y="597"/>
                    <a:pt x="597" y="379"/>
                    <a:pt x="856" y="339"/>
                  </a:cubicBezTo>
                  <a:close/>
                  <a:moveTo>
                    <a:pt x="856" y="1"/>
                  </a:moveTo>
                  <a:cubicBezTo>
                    <a:pt x="378" y="21"/>
                    <a:pt x="0" y="399"/>
                    <a:pt x="0" y="896"/>
                  </a:cubicBezTo>
                  <a:cubicBezTo>
                    <a:pt x="0" y="1393"/>
                    <a:pt x="358" y="1771"/>
                    <a:pt x="856" y="1791"/>
                  </a:cubicBezTo>
                  <a:lnTo>
                    <a:pt x="1234" y="1791"/>
                  </a:lnTo>
                  <a:lnTo>
                    <a:pt x="1234" y="1771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7373245" y="3681999"/>
              <a:ext cx="17003" cy="35372"/>
            </a:xfrm>
            <a:custGeom>
              <a:avLst/>
              <a:gdLst/>
              <a:ahLst/>
              <a:cxnLst/>
              <a:rect l="l" t="t" r="r" b="b"/>
              <a:pathLst>
                <a:path w="498" h="1036" extrusionOk="0">
                  <a:moveTo>
                    <a:pt x="0" y="1"/>
                  </a:moveTo>
                  <a:lnTo>
                    <a:pt x="0" y="1035"/>
                  </a:lnTo>
                  <a:cubicBezTo>
                    <a:pt x="259" y="1035"/>
                    <a:pt x="497" y="797"/>
                    <a:pt x="497" y="538"/>
                  </a:cubicBezTo>
                  <a:cubicBezTo>
                    <a:pt x="497" y="259"/>
                    <a:pt x="259" y="4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7360339" y="3670459"/>
              <a:ext cx="42132" cy="61183"/>
            </a:xfrm>
            <a:custGeom>
              <a:avLst/>
              <a:gdLst/>
              <a:ahLst/>
              <a:cxnLst/>
              <a:rect l="l" t="t" r="r" b="b"/>
              <a:pathLst>
                <a:path w="1234" h="1792" extrusionOk="0">
                  <a:moveTo>
                    <a:pt x="378" y="379"/>
                  </a:moveTo>
                  <a:cubicBezTo>
                    <a:pt x="637" y="399"/>
                    <a:pt x="875" y="617"/>
                    <a:pt x="875" y="896"/>
                  </a:cubicBezTo>
                  <a:cubicBezTo>
                    <a:pt x="875" y="1174"/>
                    <a:pt x="637" y="1393"/>
                    <a:pt x="378" y="1413"/>
                  </a:cubicBezTo>
                  <a:lnTo>
                    <a:pt x="378" y="379"/>
                  </a:lnTo>
                  <a:close/>
                  <a:moveTo>
                    <a:pt x="299" y="1"/>
                  </a:moveTo>
                  <a:cubicBezTo>
                    <a:pt x="279" y="40"/>
                    <a:pt x="279" y="100"/>
                    <a:pt x="279" y="100"/>
                  </a:cubicBezTo>
                  <a:lnTo>
                    <a:pt x="219" y="239"/>
                  </a:lnTo>
                  <a:lnTo>
                    <a:pt x="0" y="239"/>
                  </a:lnTo>
                  <a:lnTo>
                    <a:pt x="0" y="1791"/>
                  </a:lnTo>
                  <a:lnTo>
                    <a:pt x="378" y="1791"/>
                  </a:lnTo>
                  <a:cubicBezTo>
                    <a:pt x="836" y="1771"/>
                    <a:pt x="1234" y="1393"/>
                    <a:pt x="1234" y="896"/>
                  </a:cubicBezTo>
                  <a:cubicBezTo>
                    <a:pt x="1234" y="399"/>
                    <a:pt x="875" y="21"/>
                    <a:pt x="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7142990" y="3988149"/>
              <a:ext cx="13623" cy="48277"/>
            </a:xfrm>
            <a:custGeom>
              <a:avLst/>
              <a:gdLst/>
              <a:ahLst/>
              <a:cxnLst/>
              <a:rect l="l" t="t" r="r" b="b"/>
              <a:pathLst>
                <a:path w="399" h="1414" extrusionOk="0">
                  <a:moveTo>
                    <a:pt x="199" y="1"/>
                  </a:moveTo>
                  <a:cubicBezTo>
                    <a:pt x="100" y="1"/>
                    <a:pt x="1" y="80"/>
                    <a:pt x="1" y="200"/>
                  </a:cubicBezTo>
                  <a:lnTo>
                    <a:pt x="1" y="1274"/>
                  </a:lnTo>
                  <a:lnTo>
                    <a:pt x="378" y="1413"/>
                  </a:lnTo>
                  <a:lnTo>
                    <a:pt x="378" y="200"/>
                  </a:lnTo>
                  <a:cubicBezTo>
                    <a:pt x="398" y="100"/>
                    <a:pt x="29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7364402" y="3988149"/>
              <a:ext cx="12940" cy="48277"/>
            </a:xfrm>
            <a:custGeom>
              <a:avLst/>
              <a:gdLst/>
              <a:ahLst/>
              <a:cxnLst/>
              <a:rect l="l" t="t" r="r" b="b"/>
              <a:pathLst>
                <a:path w="379" h="1414" extrusionOk="0">
                  <a:moveTo>
                    <a:pt x="199" y="1"/>
                  </a:moveTo>
                  <a:cubicBezTo>
                    <a:pt x="100" y="1"/>
                    <a:pt x="1" y="80"/>
                    <a:pt x="1" y="200"/>
                  </a:cubicBezTo>
                  <a:lnTo>
                    <a:pt x="1" y="1413"/>
                  </a:lnTo>
                  <a:lnTo>
                    <a:pt x="378" y="1274"/>
                  </a:lnTo>
                  <a:lnTo>
                    <a:pt x="378" y="200"/>
                  </a:lnTo>
                  <a:cubicBezTo>
                    <a:pt x="378" y="100"/>
                    <a:pt x="299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7224225" y="3771482"/>
              <a:ext cx="74089" cy="35372"/>
            </a:xfrm>
            <a:custGeom>
              <a:avLst/>
              <a:gdLst/>
              <a:ahLst/>
              <a:cxnLst/>
              <a:rect l="l" t="t" r="r" b="b"/>
              <a:pathLst>
                <a:path w="2170" h="1036" extrusionOk="0">
                  <a:moveTo>
                    <a:pt x="200" y="1"/>
                  </a:moveTo>
                  <a:cubicBezTo>
                    <a:pt x="81" y="1"/>
                    <a:pt x="1" y="81"/>
                    <a:pt x="1" y="200"/>
                  </a:cubicBezTo>
                  <a:cubicBezTo>
                    <a:pt x="1" y="657"/>
                    <a:pt x="478" y="1035"/>
                    <a:pt x="1075" y="1035"/>
                  </a:cubicBezTo>
                  <a:cubicBezTo>
                    <a:pt x="1672" y="1035"/>
                    <a:pt x="2149" y="657"/>
                    <a:pt x="2149" y="200"/>
                  </a:cubicBezTo>
                  <a:cubicBezTo>
                    <a:pt x="2169" y="81"/>
                    <a:pt x="2090" y="1"/>
                    <a:pt x="1990" y="1"/>
                  </a:cubicBezTo>
                  <a:cubicBezTo>
                    <a:pt x="1891" y="1"/>
                    <a:pt x="1791" y="81"/>
                    <a:pt x="1791" y="200"/>
                  </a:cubicBezTo>
                  <a:cubicBezTo>
                    <a:pt x="1791" y="458"/>
                    <a:pt x="1473" y="657"/>
                    <a:pt x="1095" y="657"/>
                  </a:cubicBezTo>
                  <a:cubicBezTo>
                    <a:pt x="737" y="657"/>
                    <a:pt x="399" y="458"/>
                    <a:pt x="399" y="200"/>
                  </a:cubicBezTo>
                  <a:cubicBezTo>
                    <a:pt x="399" y="100"/>
                    <a:pt x="339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7254362" y="3702207"/>
              <a:ext cx="13623" cy="50975"/>
            </a:xfrm>
            <a:custGeom>
              <a:avLst/>
              <a:gdLst/>
              <a:ahLst/>
              <a:cxnLst/>
              <a:rect l="l" t="t" r="r" b="b"/>
              <a:pathLst>
                <a:path w="399" h="1493" extrusionOk="0">
                  <a:moveTo>
                    <a:pt x="200" y="1"/>
                  </a:moveTo>
                  <a:cubicBezTo>
                    <a:pt x="61" y="1"/>
                    <a:pt x="1" y="80"/>
                    <a:pt x="1" y="200"/>
                  </a:cubicBezTo>
                  <a:lnTo>
                    <a:pt x="1" y="1294"/>
                  </a:lnTo>
                  <a:cubicBezTo>
                    <a:pt x="1" y="1413"/>
                    <a:pt x="61" y="1493"/>
                    <a:pt x="200" y="1493"/>
                  </a:cubicBezTo>
                  <a:cubicBezTo>
                    <a:pt x="299" y="1493"/>
                    <a:pt x="399" y="1413"/>
                    <a:pt x="399" y="1294"/>
                  </a:cubicBezTo>
                  <a:lnTo>
                    <a:pt x="399" y="200"/>
                  </a:lnTo>
                  <a:cubicBezTo>
                    <a:pt x="399" y="100"/>
                    <a:pt x="319" y="1"/>
                    <a:pt x="2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7189867" y="3689301"/>
              <a:ext cx="44180" cy="15671"/>
            </a:xfrm>
            <a:custGeom>
              <a:avLst/>
              <a:gdLst/>
              <a:ahLst/>
              <a:cxnLst/>
              <a:rect l="l" t="t" r="r" b="b"/>
              <a:pathLst>
                <a:path w="1294" h="459" extrusionOk="0">
                  <a:moveTo>
                    <a:pt x="1094" y="1"/>
                  </a:moveTo>
                  <a:lnTo>
                    <a:pt x="159" y="80"/>
                  </a:lnTo>
                  <a:cubicBezTo>
                    <a:pt x="60" y="80"/>
                    <a:pt x="0" y="180"/>
                    <a:pt x="0" y="279"/>
                  </a:cubicBezTo>
                  <a:cubicBezTo>
                    <a:pt x="0" y="379"/>
                    <a:pt x="100" y="458"/>
                    <a:pt x="159" y="458"/>
                  </a:cubicBezTo>
                  <a:lnTo>
                    <a:pt x="199" y="458"/>
                  </a:lnTo>
                  <a:lnTo>
                    <a:pt x="1114" y="379"/>
                  </a:lnTo>
                  <a:cubicBezTo>
                    <a:pt x="1214" y="379"/>
                    <a:pt x="1293" y="279"/>
                    <a:pt x="1293" y="180"/>
                  </a:cubicBezTo>
                  <a:cubicBezTo>
                    <a:pt x="1293" y="80"/>
                    <a:pt x="1194" y="1"/>
                    <a:pt x="10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7286968" y="3689301"/>
              <a:ext cx="44180" cy="15671"/>
            </a:xfrm>
            <a:custGeom>
              <a:avLst/>
              <a:gdLst/>
              <a:ahLst/>
              <a:cxnLst/>
              <a:rect l="l" t="t" r="r" b="b"/>
              <a:pathLst>
                <a:path w="1294" h="459" extrusionOk="0">
                  <a:moveTo>
                    <a:pt x="200" y="1"/>
                  </a:moveTo>
                  <a:cubicBezTo>
                    <a:pt x="100" y="1"/>
                    <a:pt x="1" y="80"/>
                    <a:pt x="1" y="180"/>
                  </a:cubicBezTo>
                  <a:cubicBezTo>
                    <a:pt x="1" y="279"/>
                    <a:pt x="80" y="379"/>
                    <a:pt x="180" y="379"/>
                  </a:cubicBezTo>
                  <a:lnTo>
                    <a:pt x="1095" y="458"/>
                  </a:lnTo>
                  <a:lnTo>
                    <a:pt x="1135" y="458"/>
                  </a:lnTo>
                  <a:cubicBezTo>
                    <a:pt x="1234" y="458"/>
                    <a:pt x="1294" y="379"/>
                    <a:pt x="1294" y="279"/>
                  </a:cubicBezTo>
                  <a:cubicBezTo>
                    <a:pt x="1294" y="160"/>
                    <a:pt x="1234" y="80"/>
                    <a:pt x="1135" y="80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7177644" y="3549421"/>
              <a:ext cx="176619" cy="58418"/>
            </a:xfrm>
            <a:custGeom>
              <a:avLst/>
              <a:gdLst/>
              <a:ahLst/>
              <a:cxnLst/>
              <a:rect l="l" t="t" r="r" b="b"/>
              <a:pathLst>
                <a:path w="5173" h="1711" extrusionOk="0">
                  <a:moveTo>
                    <a:pt x="2148" y="0"/>
                  </a:moveTo>
                  <a:cubicBezTo>
                    <a:pt x="1253" y="0"/>
                    <a:pt x="477" y="438"/>
                    <a:pt x="0" y="1114"/>
                  </a:cubicBezTo>
                  <a:lnTo>
                    <a:pt x="99" y="1174"/>
                  </a:lnTo>
                  <a:cubicBezTo>
                    <a:pt x="773" y="1443"/>
                    <a:pt x="1301" y="1631"/>
                    <a:pt x="2073" y="1631"/>
                  </a:cubicBezTo>
                  <a:cubicBezTo>
                    <a:pt x="2440" y="1631"/>
                    <a:pt x="2862" y="1588"/>
                    <a:pt x="3382" y="1492"/>
                  </a:cubicBezTo>
                  <a:cubicBezTo>
                    <a:pt x="3638" y="1454"/>
                    <a:pt x="3873" y="1434"/>
                    <a:pt x="4088" y="1434"/>
                  </a:cubicBezTo>
                  <a:cubicBezTo>
                    <a:pt x="4541" y="1434"/>
                    <a:pt x="4902" y="1522"/>
                    <a:pt x="5172" y="1711"/>
                  </a:cubicBezTo>
                  <a:cubicBezTo>
                    <a:pt x="4794" y="716"/>
                    <a:pt x="3839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7161324" y="3597629"/>
              <a:ext cx="38752" cy="40117"/>
            </a:xfrm>
            <a:custGeom>
              <a:avLst/>
              <a:gdLst/>
              <a:ahLst/>
              <a:cxnLst/>
              <a:rect l="l" t="t" r="r" b="b"/>
              <a:pathLst>
                <a:path w="1135" h="1175" extrusionOk="0">
                  <a:moveTo>
                    <a:pt x="339" y="0"/>
                  </a:moveTo>
                  <a:cubicBezTo>
                    <a:pt x="140" y="358"/>
                    <a:pt x="1" y="756"/>
                    <a:pt x="1" y="1174"/>
                  </a:cubicBezTo>
                  <a:cubicBezTo>
                    <a:pt x="279" y="1055"/>
                    <a:pt x="677" y="975"/>
                    <a:pt x="1134" y="896"/>
                  </a:cubicBezTo>
                  <a:cubicBezTo>
                    <a:pt x="558" y="458"/>
                    <a:pt x="359" y="80"/>
                    <a:pt x="359" y="60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7146370" y="3539212"/>
              <a:ext cx="225545" cy="113456"/>
            </a:xfrm>
            <a:custGeom>
              <a:avLst/>
              <a:gdLst/>
              <a:ahLst/>
              <a:cxnLst/>
              <a:rect l="l" t="t" r="r" b="b"/>
              <a:pathLst>
                <a:path w="6606" h="3323" extrusionOk="0">
                  <a:moveTo>
                    <a:pt x="3005" y="1"/>
                  </a:moveTo>
                  <a:cubicBezTo>
                    <a:pt x="1334" y="1"/>
                    <a:pt x="1" y="1373"/>
                    <a:pt x="1" y="3064"/>
                  </a:cubicBezTo>
                  <a:lnTo>
                    <a:pt x="1" y="3323"/>
                  </a:lnTo>
                  <a:lnTo>
                    <a:pt x="419" y="3303"/>
                  </a:lnTo>
                  <a:cubicBezTo>
                    <a:pt x="518" y="3183"/>
                    <a:pt x="1055" y="3024"/>
                    <a:pt x="1990" y="2925"/>
                  </a:cubicBezTo>
                  <a:cubicBezTo>
                    <a:pt x="1811" y="2805"/>
                    <a:pt x="1672" y="2706"/>
                    <a:pt x="1513" y="2607"/>
                  </a:cubicBezTo>
                  <a:cubicBezTo>
                    <a:pt x="1055" y="2646"/>
                    <a:pt x="657" y="2726"/>
                    <a:pt x="399" y="2885"/>
                  </a:cubicBezTo>
                  <a:cubicBezTo>
                    <a:pt x="419" y="2467"/>
                    <a:pt x="538" y="2050"/>
                    <a:pt x="717" y="1711"/>
                  </a:cubicBezTo>
                  <a:lnTo>
                    <a:pt x="538" y="1333"/>
                  </a:lnTo>
                  <a:lnTo>
                    <a:pt x="856" y="1473"/>
                  </a:lnTo>
                  <a:cubicBezTo>
                    <a:pt x="1334" y="796"/>
                    <a:pt x="2129" y="339"/>
                    <a:pt x="3005" y="339"/>
                  </a:cubicBezTo>
                  <a:lnTo>
                    <a:pt x="3602" y="339"/>
                  </a:lnTo>
                  <a:cubicBezTo>
                    <a:pt x="4716" y="339"/>
                    <a:pt x="5670" y="1035"/>
                    <a:pt x="6028" y="2069"/>
                  </a:cubicBezTo>
                  <a:cubicBezTo>
                    <a:pt x="6108" y="2109"/>
                    <a:pt x="6188" y="2189"/>
                    <a:pt x="6267" y="2268"/>
                  </a:cubicBezTo>
                  <a:cubicBezTo>
                    <a:pt x="6526" y="2587"/>
                    <a:pt x="6605" y="2985"/>
                    <a:pt x="6605" y="3323"/>
                  </a:cubicBezTo>
                  <a:lnTo>
                    <a:pt x="6605" y="3064"/>
                  </a:lnTo>
                  <a:cubicBezTo>
                    <a:pt x="6605" y="1373"/>
                    <a:pt x="5273" y="1"/>
                    <a:pt x="3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7250982" y="3969814"/>
              <a:ext cx="20417" cy="19734"/>
            </a:xfrm>
            <a:custGeom>
              <a:avLst/>
              <a:gdLst/>
              <a:ahLst/>
              <a:cxnLst/>
              <a:rect l="l" t="t" r="r" b="b"/>
              <a:pathLst>
                <a:path w="598" h="578" extrusionOk="0">
                  <a:moveTo>
                    <a:pt x="299" y="1"/>
                  </a:moveTo>
                  <a:cubicBezTo>
                    <a:pt x="120" y="1"/>
                    <a:pt x="0" y="120"/>
                    <a:pt x="0" y="299"/>
                  </a:cubicBezTo>
                  <a:cubicBezTo>
                    <a:pt x="0" y="458"/>
                    <a:pt x="120" y="577"/>
                    <a:pt x="299" y="577"/>
                  </a:cubicBezTo>
                  <a:cubicBezTo>
                    <a:pt x="458" y="577"/>
                    <a:pt x="597" y="458"/>
                    <a:pt x="597" y="299"/>
                  </a:cubicBezTo>
                  <a:cubicBezTo>
                    <a:pt x="557" y="120"/>
                    <a:pt x="438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7248933" y="3929731"/>
              <a:ext cx="20417" cy="20417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9" y="1"/>
                  </a:moveTo>
                  <a:cubicBezTo>
                    <a:pt x="140" y="1"/>
                    <a:pt x="1" y="120"/>
                    <a:pt x="1" y="299"/>
                  </a:cubicBezTo>
                  <a:cubicBezTo>
                    <a:pt x="1" y="458"/>
                    <a:pt x="140" y="598"/>
                    <a:pt x="299" y="598"/>
                  </a:cubicBezTo>
                  <a:cubicBezTo>
                    <a:pt x="458" y="598"/>
                    <a:pt x="598" y="458"/>
                    <a:pt x="598" y="299"/>
                  </a:cubicBezTo>
                  <a:cubicBezTo>
                    <a:pt x="598" y="120"/>
                    <a:pt x="458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7197310" y="3609852"/>
              <a:ext cx="165762" cy="56403"/>
            </a:xfrm>
            <a:custGeom>
              <a:avLst/>
              <a:gdLst/>
              <a:ahLst/>
              <a:cxnLst/>
              <a:rect l="l" t="t" r="r" b="b"/>
              <a:pathLst>
                <a:path w="4855" h="1652" extrusionOk="0">
                  <a:moveTo>
                    <a:pt x="1" y="0"/>
                  </a:moveTo>
                  <a:lnTo>
                    <a:pt x="1" y="0"/>
                  </a:lnTo>
                  <a:cubicBezTo>
                    <a:pt x="578" y="557"/>
                    <a:pt x="1931" y="1512"/>
                    <a:pt x="4715" y="1652"/>
                  </a:cubicBezTo>
                  <a:cubicBezTo>
                    <a:pt x="4775" y="1393"/>
                    <a:pt x="4855" y="796"/>
                    <a:pt x="4517" y="398"/>
                  </a:cubicBezTo>
                  <a:cubicBezTo>
                    <a:pt x="4305" y="159"/>
                    <a:pt x="3974" y="39"/>
                    <a:pt x="3516" y="39"/>
                  </a:cubicBezTo>
                  <a:cubicBezTo>
                    <a:pt x="3328" y="39"/>
                    <a:pt x="3117" y="59"/>
                    <a:pt x="2885" y="100"/>
                  </a:cubicBezTo>
                  <a:cubicBezTo>
                    <a:pt x="2328" y="195"/>
                    <a:pt x="1880" y="237"/>
                    <a:pt x="1492" y="237"/>
                  </a:cubicBezTo>
                  <a:cubicBezTo>
                    <a:pt x="910" y="237"/>
                    <a:pt x="466" y="1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7165387" y="3584636"/>
              <a:ext cx="207894" cy="94438"/>
            </a:xfrm>
            <a:custGeom>
              <a:avLst/>
              <a:gdLst/>
              <a:ahLst/>
              <a:cxnLst/>
              <a:rect l="l" t="t" r="r" b="b"/>
              <a:pathLst>
                <a:path w="6089" h="2766" extrusionOk="0">
                  <a:moveTo>
                    <a:pt x="936" y="756"/>
                  </a:moveTo>
                  <a:lnTo>
                    <a:pt x="936" y="756"/>
                  </a:lnTo>
                  <a:cubicBezTo>
                    <a:pt x="1389" y="900"/>
                    <a:pt x="1836" y="993"/>
                    <a:pt x="2417" y="993"/>
                  </a:cubicBezTo>
                  <a:cubicBezTo>
                    <a:pt x="2804" y="993"/>
                    <a:pt x="3251" y="951"/>
                    <a:pt x="3800" y="856"/>
                  </a:cubicBezTo>
                  <a:cubicBezTo>
                    <a:pt x="4038" y="815"/>
                    <a:pt x="4253" y="795"/>
                    <a:pt x="4444" y="795"/>
                  </a:cubicBezTo>
                  <a:cubicBezTo>
                    <a:pt x="4909" y="795"/>
                    <a:pt x="5240" y="915"/>
                    <a:pt x="5452" y="1154"/>
                  </a:cubicBezTo>
                  <a:cubicBezTo>
                    <a:pt x="5790" y="1512"/>
                    <a:pt x="5710" y="2149"/>
                    <a:pt x="5650" y="2408"/>
                  </a:cubicBezTo>
                  <a:cubicBezTo>
                    <a:pt x="2866" y="2268"/>
                    <a:pt x="1533" y="1333"/>
                    <a:pt x="936" y="756"/>
                  </a:cubicBezTo>
                  <a:close/>
                  <a:moveTo>
                    <a:pt x="1" y="1"/>
                  </a:moveTo>
                  <a:lnTo>
                    <a:pt x="180" y="379"/>
                  </a:lnTo>
                  <a:lnTo>
                    <a:pt x="200" y="418"/>
                  </a:lnTo>
                  <a:cubicBezTo>
                    <a:pt x="240" y="438"/>
                    <a:pt x="439" y="836"/>
                    <a:pt x="956" y="1274"/>
                  </a:cubicBezTo>
                  <a:cubicBezTo>
                    <a:pt x="1075" y="1373"/>
                    <a:pt x="1234" y="1492"/>
                    <a:pt x="1433" y="1592"/>
                  </a:cubicBezTo>
                  <a:cubicBezTo>
                    <a:pt x="2249" y="2109"/>
                    <a:pt x="3602" y="2646"/>
                    <a:pt x="5710" y="2766"/>
                  </a:cubicBezTo>
                  <a:lnTo>
                    <a:pt x="5929" y="2766"/>
                  </a:lnTo>
                  <a:lnTo>
                    <a:pt x="5969" y="2606"/>
                  </a:lnTo>
                  <a:cubicBezTo>
                    <a:pt x="5969" y="2606"/>
                    <a:pt x="6009" y="2567"/>
                    <a:pt x="6009" y="2507"/>
                  </a:cubicBezTo>
                  <a:cubicBezTo>
                    <a:pt x="6028" y="2408"/>
                    <a:pt x="6048" y="2209"/>
                    <a:pt x="6068" y="2010"/>
                  </a:cubicBezTo>
                  <a:lnTo>
                    <a:pt x="6068" y="1930"/>
                  </a:lnTo>
                  <a:cubicBezTo>
                    <a:pt x="6088" y="1652"/>
                    <a:pt x="6028" y="1214"/>
                    <a:pt x="5730" y="896"/>
                  </a:cubicBezTo>
                  <a:cubicBezTo>
                    <a:pt x="5650" y="816"/>
                    <a:pt x="5591" y="776"/>
                    <a:pt x="5511" y="697"/>
                  </a:cubicBezTo>
                  <a:cubicBezTo>
                    <a:pt x="5242" y="508"/>
                    <a:pt x="4882" y="402"/>
                    <a:pt x="4431" y="402"/>
                  </a:cubicBezTo>
                  <a:cubicBezTo>
                    <a:pt x="4215" y="402"/>
                    <a:pt x="3979" y="426"/>
                    <a:pt x="3721" y="478"/>
                  </a:cubicBezTo>
                  <a:cubicBezTo>
                    <a:pt x="3186" y="562"/>
                    <a:pt x="2757" y="600"/>
                    <a:pt x="2389" y="600"/>
                  </a:cubicBezTo>
                  <a:cubicBezTo>
                    <a:pt x="1620" y="600"/>
                    <a:pt x="1111" y="435"/>
                    <a:pt x="439" y="180"/>
                  </a:cubicBezTo>
                  <a:lnTo>
                    <a:pt x="339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7257776" y="3900232"/>
              <a:ext cx="717" cy="341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7259824" y="3900540"/>
              <a:ext cx="2049" cy="34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7252347" y="3859774"/>
              <a:ext cx="75421" cy="81566"/>
            </a:xfrm>
            <a:custGeom>
              <a:avLst/>
              <a:gdLst/>
              <a:ahLst/>
              <a:cxnLst/>
              <a:rect l="l" t="t" r="r" b="b"/>
              <a:pathLst>
                <a:path w="2209" h="2389" extrusionOk="0">
                  <a:moveTo>
                    <a:pt x="2009" y="1"/>
                  </a:moveTo>
                  <a:cubicBezTo>
                    <a:pt x="1890" y="1"/>
                    <a:pt x="1810" y="81"/>
                    <a:pt x="1810" y="200"/>
                  </a:cubicBezTo>
                  <a:lnTo>
                    <a:pt x="1810" y="319"/>
                  </a:lnTo>
                  <a:lnTo>
                    <a:pt x="1810" y="1931"/>
                  </a:lnTo>
                  <a:lnTo>
                    <a:pt x="279" y="1195"/>
                  </a:lnTo>
                  <a:lnTo>
                    <a:pt x="159" y="1195"/>
                  </a:lnTo>
                  <a:cubicBezTo>
                    <a:pt x="100" y="1234"/>
                    <a:pt x="80" y="1254"/>
                    <a:pt x="60" y="1294"/>
                  </a:cubicBezTo>
                  <a:cubicBezTo>
                    <a:pt x="0" y="1393"/>
                    <a:pt x="60" y="1493"/>
                    <a:pt x="159" y="1553"/>
                  </a:cubicBezTo>
                  <a:lnTo>
                    <a:pt x="219" y="1573"/>
                  </a:lnTo>
                  <a:lnTo>
                    <a:pt x="1970" y="2368"/>
                  </a:lnTo>
                  <a:cubicBezTo>
                    <a:pt x="1989" y="2368"/>
                    <a:pt x="2009" y="2388"/>
                    <a:pt x="2049" y="2388"/>
                  </a:cubicBezTo>
                  <a:cubicBezTo>
                    <a:pt x="2069" y="2388"/>
                    <a:pt x="2109" y="2388"/>
                    <a:pt x="2149" y="2368"/>
                  </a:cubicBezTo>
                  <a:cubicBezTo>
                    <a:pt x="2188" y="2348"/>
                    <a:pt x="2208" y="2269"/>
                    <a:pt x="2208" y="2229"/>
                  </a:cubicBezTo>
                  <a:lnTo>
                    <a:pt x="2208" y="399"/>
                  </a:lnTo>
                  <a:lnTo>
                    <a:pt x="2208" y="200"/>
                  </a:lnTo>
                  <a:cubicBezTo>
                    <a:pt x="2208" y="100"/>
                    <a:pt x="2149" y="1"/>
                    <a:pt x="2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7190525" y="3854786"/>
              <a:ext cx="74075" cy="89675"/>
            </a:xfrm>
            <a:custGeom>
              <a:avLst/>
              <a:gdLst/>
              <a:ahLst/>
              <a:cxnLst/>
              <a:rect l="l" t="t" r="r" b="b"/>
              <a:pathLst>
                <a:path w="1991" h="2388" extrusionOk="0">
                  <a:moveTo>
                    <a:pt x="100" y="1"/>
                  </a:moveTo>
                  <a:cubicBezTo>
                    <a:pt x="41" y="21"/>
                    <a:pt x="1" y="60"/>
                    <a:pt x="1" y="160"/>
                  </a:cubicBezTo>
                  <a:lnTo>
                    <a:pt x="1" y="419"/>
                  </a:lnTo>
                  <a:lnTo>
                    <a:pt x="1" y="2209"/>
                  </a:lnTo>
                  <a:cubicBezTo>
                    <a:pt x="1" y="2288"/>
                    <a:pt x="21" y="2328"/>
                    <a:pt x="81" y="2348"/>
                  </a:cubicBezTo>
                  <a:cubicBezTo>
                    <a:pt x="100" y="2388"/>
                    <a:pt x="140" y="2388"/>
                    <a:pt x="180" y="2388"/>
                  </a:cubicBezTo>
                  <a:cubicBezTo>
                    <a:pt x="200" y="2388"/>
                    <a:pt x="220" y="2388"/>
                    <a:pt x="240" y="2348"/>
                  </a:cubicBezTo>
                  <a:lnTo>
                    <a:pt x="1990" y="1552"/>
                  </a:lnTo>
                  <a:lnTo>
                    <a:pt x="1911" y="1533"/>
                  </a:lnTo>
                  <a:cubicBezTo>
                    <a:pt x="1811" y="1493"/>
                    <a:pt x="1791" y="1393"/>
                    <a:pt x="1811" y="1294"/>
                  </a:cubicBezTo>
                  <a:cubicBezTo>
                    <a:pt x="1831" y="1234"/>
                    <a:pt x="1871" y="1214"/>
                    <a:pt x="1911" y="1194"/>
                  </a:cubicBezTo>
                  <a:lnTo>
                    <a:pt x="1911" y="1194"/>
                  </a:lnTo>
                  <a:lnTo>
                    <a:pt x="339" y="1910"/>
                  </a:lnTo>
                  <a:lnTo>
                    <a:pt x="339" y="339"/>
                  </a:lnTo>
                  <a:lnTo>
                    <a:pt x="339" y="200"/>
                  </a:lnTo>
                  <a:cubicBezTo>
                    <a:pt x="339" y="100"/>
                    <a:pt x="279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F420F9-8312-AD33-0924-41006054F437}"/>
              </a:ext>
            </a:extLst>
          </p:cNvPr>
          <p:cNvSpPr txBox="1"/>
          <p:nvPr/>
        </p:nvSpPr>
        <p:spPr>
          <a:xfrm>
            <a:off x="482585" y="1382653"/>
            <a:ext cx="8186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TN" sz="2400" dirty="0"/>
              <a:t>عقليّة الفريق تساهم بشكل كبير في خلق مناخ مناسب للعمل بما يحقّق تحسين القدرة على رفع التّحدّيات المعقّدة ويقلّص مدّة إنجازها  وتحقيق الأهداف من خلال: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59E80BFF-8900-19C8-2379-7130E34BDDB4}"/>
              </a:ext>
            </a:extLst>
          </p:cNvPr>
          <p:cNvCxnSpPr/>
          <p:nvPr/>
        </p:nvCxnSpPr>
        <p:spPr>
          <a:xfrm flipH="1" flipV="1">
            <a:off x="251520" y="4365104"/>
            <a:ext cx="324036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CEF3C7E6-9C3C-8C58-875D-1C089326C08A}"/>
              </a:ext>
            </a:extLst>
          </p:cNvPr>
          <p:cNvCxnSpPr/>
          <p:nvPr/>
        </p:nvCxnSpPr>
        <p:spPr>
          <a:xfrm flipH="1" flipV="1">
            <a:off x="172559" y="5272898"/>
            <a:ext cx="3362533" cy="34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Google Shape;1490;p25"/>
          <p:cNvSpPr txBox="1"/>
          <p:nvPr/>
        </p:nvSpPr>
        <p:spPr>
          <a:xfrm>
            <a:off x="3563888" y="3212976"/>
            <a:ext cx="10602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1490;p25"/>
          <p:cNvSpPr txBox="1"/>
          <p:nvPr/>
        </p:nvSpPr>
        <p:spPr>
          <a:xfrm>
            <a:off x="3635896" y="3212976"/>
            <a:ext cx="10602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E84029-368F-6E11-A471-2171775BB2FB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" grpId="0"/>
      <p:bldP spid="1483" grpId="0"/>
      <p:bldP spid="1484" grpId="0"/>
      <p:bldP spid="1486" grpId="0"/>
      <p:bldP spid="1488" grpId="0"/>
      <p:bldP spid="3" grpId="0"/>
      <p:bldP spid="280" grpId="0"/>
      <p:bldP spid="2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0" name="Google Shape;4740;p45"/>
          <p:cNvSpPr txBox="1">
            <a:spLocks noGrp="1"/>
          </p:cNvSpPr>
          <p:nvPr>
            <p:ph type="title"/>
          </p:nvPr>
        </p:nvSpPr>
        <p:spPr>
          <a:xfrm>
            <a:off x="1282350" y="397647"/>
            <a:ext cx="65793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kumimoji="0" lang="ar-T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السّلوكات الملائمة </a:t>
            </a:r>
            <a:r>
              <a:rPr kumimoji="0" lang="ar-T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لنجاعة</a:t>
            </a:r>
            <a:r>
              <a:rPr kumimoji="0" lang="ar-T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 </a:t>
            </a:r>
            <a:r>
              <a:rPr lang="ar-TN" sz="3600" b="1" kern="1200" dirty="0">
                <a:solidFill>
                  <a:schemeClr val="accent6">
                    <a:lumMod val="50000"/>
                  </a:schemeClr>
                </a:solidFill>
                <a:latin typeface="Calibri"/>
                <a:ea typeface="+mj-ea"/>
                <a:cs typeface="Times New Roman" panose="02020603050405020304" pitchFamily="18" charset="0"/>
                <a:sym typeface="Roboto"/>
              </a:rPr>
              <a:t>عمل</a:t>
            </a:r>
            <a:r>
              <a:rPr lang="ar-TN" sz="3600" dirty="0">
                <a:solidFill>
                  <a:schemeClr val="accent6">
                    <a:lumMod val="50000"/>
                  </a:schemeClr>
                </a:solidFill>
                <a:latin typeface="Roboto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ar-T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الفريق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41" name="Google Shape;4741;p45"/>
          <p:cNvSpPr txBox="1"/>
          <p:nvPr/>
        </p:nvSpPr>
        <p:spPr>
          <a:xfrm>
            <a:off x="395536" y="2420888"/>
            <a:ext cx="3017802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الاحترام المتبادل </a:t>
            </a:r>
          </a:p>
        </p:txBody>
      </p:sp>
      <p:sp>
        <p:nvSpPr>
          <p:cNvPr id="4743" name="Google Shape;4743;p45"/>
          <p:cNvSpPr txBox="1"/>
          <p:nvPr/>
        </p:nvSpPr>
        <p:spPr>
          <a:xfrm>
            <a:off x="426948" y="4336343"/>
            <a:ext cx="3017802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توجيه الدّعم والإسناد للغير</a:t>
            </a:r>
          </a:p>
        </p:txBody>
      </p:sp>
      <p:sp>
        <p:nvSpPr>
          <p:cNvPr id="4745" name="Google Shape;4745;p45"/>
          <p:cNvSpPr txBox="1"/>
          <p:nvPr/>
        </p:nvSpPr>
        <p:spPr>
          <a:xfrm>
            <a:off x="4860032" y="4365104"/>
            <a:ext cx="3017802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تفهّم الآخر</a:t>
            </a:r>
          </a:p>
        </p:txBody>
      </p:sp>
      <p:sp>
        <p:nvSpPr>
          <p:cNvPr id="4746" name="Google Shape;4746;p45"/>
          <p:cNvSpPr txBox="1"/>
          <p:nvPr/>
        </p:nvSpPr>
        <p:spPr>
          <a:xfrm>
            <a:off x="395536" y="3501008"/>
            <a:ext cx="2918881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الالتزام و الاستعداد لإنجاز المهام</a:t>
            </a:r>
          </a:p>
        </p:txBody>
      </p:sp>
      <p:sp>
        <p:nvSpPr>
          <p:cNvPr id="4747" name="Google Shape;4747;p45"/>
          <p:cNvSpPr txBox="1"/>
          <p:nvPr/>
        </p:nvSpPr>
        <p:spPr>
          <a:xfrm>
            <a:off x="4939149" y="3358393"/>
            <a:ext cx="2922500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التّحلّي بروح المسؤوليّة</a:t>
            </a:r>
          </a:p>
        </p:txBody>
      </p:sp>
      <p:sp>
        <p:nvSpPr>
          <p:cNvPr id="4748" name="Google Shape;4748;p45"/>
          <p:cNvSpPr txBox="1"/>
          <p:nvPr/>
        </p:nvSpPr>
        <p:spPr>
          <a:xfrm>
            <a:off x="2267744" y="1196752"/>
            <a:ext cx="2918837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4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التّعاون</a:t>
            </a:r>
          </a:p>
        </p:txBody>
      </p:sp>
      <p:sp>
        <p:nvSpPr>
          <p:cNvPr id="4749" name="Google Shape;4749;p45"/>
          <p:cNvSpPr txBox="1"/>
          <p:nvPr/>
        </p:nvSpPr>
        <p:spPr>
          <a:xfrm>
            <a:off x="4939149" y="2433236"/>
            <a:ext cx="2915904" cy="66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+mj-cs"/>
                <a:sym typeface="Roboto"/>
              </a:rPr>
              <a:t>استيضاح الهدف</a:t>
            </a:r>
          </a:p>
        </p:txBody>
      </p:sp>
      <p:sp>
        <p:nvSpPr>
          <p:cNvPr id="4750" name="Google Shape;4750;p45"/>
          <p:cNvSpPr txBox="1"/>
          <p:nvPr/>
        </p:nvSpPr>
        <p:spPr>
          <a:xfrm>
            <a:off x="2267744" y="5445224"/>
            <a:ext cx="2918837" cy="9562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TN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التّواصل مع الآخرين بفعاليّة: الإصغاء والفهم والتّحدّث بوضوح ودقّة</a:t>
            </a:r>
          </a:p>
        </p:txBody>
      </p:sp>
      <p:grpSp>
        <p:nvGrpSpPr>
          <p:cNvPr id="2" name="Google Shape;4761;p45"/>
          <p:cNvGrpSpPr/>
          <p:nvPr/>
        </p:nvGrpSpPr>
        <p:grpSpPr>
          <a:xfrm>
            <a:off x="8105914" y="2307986"/>
            <a:ext cx="480973" cy="904727"/>
            <a:chOff x="2174850" y="6244450"/>
            <a:chExt cx="886750" cy="1250775"/>
          </a:xfrm>
        </p:grpSpPr>
        <p:sp>
          <p:nvSpPr>
            <p:cNvPr id="4762" name="Google Shape;4762;p45"/>
            <p:cNvSpPr/>
            <p:nvPr/>
          </p:nvSpPr>
          <p:spPr>
            <a:xfrm>
              <a:off x="2174850" y="6244450"/>
              <a:ext cx="886750" cy="1148825"/>
            </a:xfrm>
            <a:custGeom>
              <a:avLst/>
              <a:gdLst/>
              <a:ahLst/>
              <a:cxnLst/>
              <a:rect l="l" t="t" r="r" b="b"/>
              <a:pathLst>
                <a:path w="35470" h="45953" extrusionOk="0">
                  <a:moveTo>
                    <a:pt x="4496" y="41397"/>
                  </a:moveTo>
                  <a:cubicBezTo>
                    <a:pt x="3283" y="40601"/>
                    <a:pt x="1413" y="38612"/>
                    <a:pt x="2567" y="34653"/>
                  </a:cubicBezTo>
                  <a:cubicBezTo>
                    <a:pt x="2567" y="34653"/>
                    <a:pt x="0" y="30376"/>
                    <a:pt x="1492" y="26438"/>
                  </a:cubicBezTo>
                  <a:cubicBezTo>
                    <a:pt x="2984" y="22499"/>
                    <a:pt x="4238" y="21604"/>
                    <a:pt x="4178" y="16650"/>
                  </a:cubicBezTo>
                  <a:cubicBezTo>
                    <a:pt x="4098" y="11717"/>
                    <a:pt x="7958" y="0"/>
                    <a:pt x="17705" y="3800"/>
                  </a:cubicBezTo>
                  <a:cubicBezTo>
                    <a:pt x="17705" y="3800"/>
                    <a:pt x="18819" y="3362"/>
                    <a:pt x="19774" y="3521"/>
                  </a:cubicBezTo>
                  <a:cubicBezTo>
                    <a:pt x="20689" y="3680"/>
                    <a:pt x="21723" y="4874"/>
                    <a:pt x="21723" y="4874"/>
                  </a:cubicBezTo>
                  <a:cubicBezTo>
                    <a:pt x="21723" y="4874"/>
                    <a:pt x="24110" y="4814"/>
                    <a:pt x="25125" y="7838"/>
                  </a:cubicBezTo>
                  <a:cubicBezTo>
                    <a:pt x="25125" y="7838"/>
                    <a:pt x="26120" y="8196"/>
                    <a:pt x="26120" y="9489"/>
                  </a:cubicBezTo>
                  <a:cubicBezTo>
                    <a:pt x="26120" y="9489"/>
                    <a:pt x="27950" y="13726"/>
                    <a:pt x="30436" y="16630"/>
                  </a:cubicBezTo>
                  <a:cubicBezTo>
                    <a:pt x="32903" y="19515"/>
                    <a:pt x="35469" y="23891"/>
                    <a:pt x="32883" y="28765"/>
                  </a:cubicBezTo>
                  <a:cubicBezTo>
                    <a:pt x="30277" y="33639"/>
                    <a:pt x="28805" y="35330"/>
                    <a:pt x="30337" y="38672"/>
                  </a:cubicBezTo>
                  <a:cubicBezTo>
                    <a:pt x="30337" y="38672"/>
                    <a:pt x="30496" y="38890"/>
                    <a:pt x="30277" y="38990"/>
                  </a:cubicBezTo>
                  <a:cubicBezTo>
                    <a:pt x="30118" y="39069"/>
                    <a:pt x="28507" y="38572"/>
                    <a:pt x="27313" y="37040"/>
                  </a:cubicBezTo>
                  <a:cubicBezTo>
                    <a:pt x="22976" y="41755"/>
                    <a:pt x="14124" y="45952"/>
                    <a:pt x="9449" y="44838"/>
                  </a:cubicBezTo>
                  <a:cubicBezTo>
                    <a:pt x="6784" y="44162"/>
                    <a:pt x="5332" y="42770"/>
                    <a:pt x="4496" y="4139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5"/>
            <p:cNvSpPr/>
            <p:nvPr/>
          </p:nvSpPr>
          <p:spPr>
            <a:xfrm>
              <a:off x="2215125" y="7160000"/>
              <a:ext cx="774850" cy="335225"/>
            </a:xfrm>
            <a:custGeom>
              <a:avLst/>
              <a:gdLst/>
              <a:ahLst/>
              <a:cxnLst/>
              <a:rect l="l" t="t" r="r" b="b"/>
              <a:pathLst>
                <a:path w="30994" h="13409" extrusionOk="0">
                  <a:moveTo>
                    <a:pt x="30994" y="7878"/>
                  </a:moveTo>
                  <a:lnTo>
                    <a:pt x="30994" y="5252"/>
                  </a:lnTo>
                  <a:cubicBezTo>
                    <a:pt x="30994" y="2368"/>
                    <a:pt x="28626" y="1"/>
                    <a:pt x="25742" y="1"/>
                  </a:cubicBezTo>
                  <a:lnTo>
                    <a:pt x="5252" y="1"/>
                  </a:lnTo>
                  <a:cubicBezTo>
                    <a:pt x="2368" y="1"/>
                    <a:pt x="1" y="2368"/>
                    <a:pt x="1" y="5252"/>
                  </a:cubicBezTo>
                  <a:lnTo>
                    <a:pt x="1" y="7878"/>
                  </a:lnTo>
                  <a:cubicBezTo>
                    <a:pt x="4238" y="11340"/>
                    <a:pt x="9629" y="13408"/>
                    <a:pt x="15497" y="13408"/>
                  </a:cubicBezTo>
                  <a:cubicBezTo>
                    <a:pt x="21365" y="13408"/>
                    <a:pt x="26756" y="11340"/>
                    <a:pt x="30994" y="7878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5"/>
            <p:cNvSpPr/>
            <p:nvPr/>
          </p:nvSpPr>
          <p:spPr>
            <a:xfrm>
              <a:off x="2496125" y="6850675"/>
              <a:ext cx="212875" cy="415775"/>
            </a:xfrm>
            <a:custGeom>
              <a:avLst/>
              <a:gdLst/>
              <a:ahLst/>
              <a:cxnLst/>
              <a:rect l="l" t="t" r="r" b="b"/>
              <a:pathLst>
                <a:path w="8515" h="16631" extrusionOk="0">
                  <a:moveTo>
                    <a:pt x="4257" y="0"/>
                  </a:moveTo>
                  <a:lnTo>
                    <a:pt x="4257" y="0"/>
                  </a:lnTo>
                  <a:cubicBezTo>
                    <a:pt x="6604" y="0"/>
                    <a:pt x="8514" y="1910"/>
                    <a:pt x="8514" y="4238"/>
                  </a:cubicBezTo>
                  <a:lnTo>
                    <a:pt x="8514" y="12374"/>
                  </a:lnTo>
                  <a:cubicBezTo>
                    <a:pt x="8514" y="14721"/>
                    <a:pt x="6604" y="16631"/>
                    <a:pt x="4257" y="16631"/>
                  </a:cubicBezTo>
                  <a:lnTo>
                    <a:pt x="4257" y="16631"/>
                  </a:lnTo>
                  <a:cubicBezTo>
                    <a:pt x="1930" y="16631"/>
                    <a:pt x="0" y="14721"/>
                    <a:pt x="0" y="12374"/>
                  </a:cubicBezTo>
                  <a:lnTo>
                    <a:pt x="0" y="4238"/>
                  </a:lnTo>
                  <a:cubicBezTo>
                    <a:pt x="0" y="1910"/>
                    <a:pt x="1930" y="0"/>
                    <a:pt x="4257" y="0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5"/>
            <p:cNvSpPr/>
            <p:nvPr/>
          </p:nvSpPr>
          <p:spPr>
            <a:xfrm>
              <a:off x="2496125" y="6850675"/>
              <a:ext cx="212875" cy="289950"/>
            </a:xfrm>
            <a:custGeom>
              <a:avLst/>
              <a:gdLst/>
              <a:ahLst/>
              <a:cxnLst/>
              <a:rect l="l" t="t" r="r" b="b"/>
              <a:pathLst>
                <a:path w="8515" h="11598" extrusionOk="0">
                  <a:moveTo>
                    <a:pt x="4257" y="0"/>
                  </a:moveTo>
                  <a:lnTo>
                    <a:pt x="4257" y="0"/>
                  </a:lnTo>
                  <a:cubicBezTo>
                    <a:pt x="6604" y="0"/>
                    <a:pt x="8514" y="1910"/>
                    <a:pt x="8514" y="4238"/>
                  </a:cubicBezTo>
                  <a:lnTo>
                    <a:pt x="8514" y="10961"/>
                  </a:lnTo>
                  <a:cubicBezTo>
                    <a:pt x="7559" y="11379"/>
                    <a:pt x="6525" y="11598"/>
                    <a:pt x="5411" y="11598"/>
                  </a:cubicBezTo>
                  <a:cubicBezTo>
                    <a:pt x="3422" y="11598"/>
                    <a:pt x="1552" y="10623"/>
                    <a:pt x="40" y="9131"/>
                  </a:cubicBezTo>
                  <a:lnTo>
                    <a:pt x="40" y="4218"/>
                  </a:lnTo>
                  <a:cubicBezTo>
                    <a:pt x="0" y="1910"/>
                    <a:pt x="1930" y="0"/>
                    <a:pt x="4257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5"/>
            <p:cNvSpPr/>
            <p:nvPr/>
          </p:nvSpPr>
          <p:spPr>
            <a:xfrm>
              <a:off x="2757700" y="6756675"/>
              <a:ext cx="135300" cy="135300"/>
            </a:xfrm>
            <a:custGeom>
              <a:avLst/>
              <a:gdLst/>
              <a:ahLst/>
              <a:cxnLst/>
              <a:rect l="l" t="t" r="r" b="b"/>
              <a:pathLst>
                <a:path w="5412" h="5412" extrusionOk="0">
                  <a:moveTo>
                    <a:pt x="3044" y="21"/>
                  </a:moveTo>
                  <a:cubicBezTo>
                    <a:pt x="3124" y="21"/>
                    <a:pt x="3164" y="40"/>
                    <a:pt x="3243" y="80"/>
                  </a:cubicBezTo>
                  <a:lnTo>
                    <a:pt x="3243" y="80"/>
                  </a:lnTo>
                  <a:lnTo>
                    <a:pt x="3243" y="80"/>
                  </a:lnTo>
                  <a:cubicBezTo>
                    <a:pt x="4437" y="319"/>
                    <a:pt x="5372" y="1393"/>
                    <a:pt x="5392" y="2686"/>
                  </a:cubicBezTo>
                  <a:cubicBezTo>
                    <a:pt x="5411" y="4178"/>
                    <a:pt x="4218" y="5392"/>
                    <a:pt x="2726" y="5411"/>
                  </a:cubicBezTo>
                  <a:cubicBezTo>
                    <a:pt x="1234" y="5411"/>
                    <a:pt x="21" y="4258"/>
                    <a:pt x="1" y="2726"/>
                  </a:cubicBezTo>
                  <a:cubicBezTo>
                    <a:pt x="1" y="1871"/>
                    <a:pt x="399" y="1095"/>
                    <a:pt x="1015" y="597"/>
                  </a:cubicBezTo>
                  <a:cubicBezTo>
                    <a:pt x="936" y="1393"/>
                    <a:pt x="1055" y="2388"/>
                    <a:pt x="2089" y="2487"/>
                  </a:cubicBezTo>
                  <a:lnTo>
                    <a:pt x="2050" y="916"/>
                  </a:lnTo>
                  <a:cubicBezTo>
                    <a:pt x="2030" y="299"/>
                    <a:pt x="2607" y="1"/>
                    <a:pt x="3044" y="2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5"/>
            <p:cNvSpPr/>
            <p:nvPr/>
          </p:nvSpPr>
          <p:spPr>
            <a:xfrm>
              <a:off x="2311600" y="6753700"/>
              <a:ext cx="136800" cy="135775"/>
            </a:xfrm>
            <a:custGeom>
              <a:avLst/>
              <a:gdLst/>
              <a:ahLst/>
              <a:cxnLst/>
              <a:rect l="l" t="t" r="r" b="b"/>
              <a:pathLst>
                <a:path w="5472" h="5431" extrusionOk="0">
                  <a:moveTo>
                    <a:pt x="2408" y="20"/>
                  </a:moveTo>
                  <a:cubicBezTo>
                    <a:pt x="2348" y="20"/>
                    <a:pt x="2289" y="40"/>
                    <a:pt x="2209" y="40"/>
                  </a:cubicBezTo>
                  <a:lnTo>
                    <a:pt x="2209" y="40"/>
                  </a:lnTo>
                  <a:lnTo>
                    <a:pt x="2209" y="40"/>
                  </a:lnTo>
                  <a:cubicBezTo>
                    <a:pt x="1015" y="299"/>
                    <a:pt x="81" y="1333"/>
                    <a:pt x="61" y="2626"/>
                  </a:cubicBezTo>
                  <a:cubicBezTo>
                    <a:pt x="1" y="4118"/>
                    <a:pt x="1194" y="5371"/>
                    <a:pt x="2686" y="5391"/>
                  </a:cubicBezTo>
                  <a:cubicBezTo>
                    <a:pt x="4178" y="5431"/>
                    <a:pt x="5432" y="4237"/>
                    <a:pt x="5452" y="2745"/>
                  </a:cubicBezTo>
                  <a:cubicBezTo>
                    <a:pt x="5471" y="1890"/>
                    <a:pt x="5074" y="1114"/>
                    <a:pt x="4457" y="597"/>
                  </a:cubicBezTo>
                  <a:cubicBezTo>
                    <a:pt x="4536" y="1393"/>
                    <a:pt x="4377" y="2387"/>
                    <a:pt x="3363" y="2487"/>
                  </a:cubicBezTo>
                  <a:lnTo>
                    <a:pt x="3403" y="915"/>
                  </a:lnTo>
                  <a:cubicBezTo>
                    <a:pt x="3442" y="299"/>
                    <a:pt x="2846" y="0"/>
                    <a:pt x="2408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5"/>
            <p:cNvSpPr/>
            <p:nvPr/>
          </p:nvSpPr>
          <p:spPr>
            <a:xfrm>
              <a:off x="2371300" y="6422975"/>
              <a:ext cx="462525" cy="672400"/>
            </a:xfrm>
            <a:custGeom>
              <a:avLst/>
              <a:gdLst/>
              <a:ahLst/>
              <a:cxnLst/>
              <a:rect l="l" t="t" r="r" b="b"/>
              <a:pathLst>
                <a:path w="18501" h="26896" extrusionOk="0">
                  <a:moveTo>
                    <a:pt x="9250" y="26896"/>
                  </a:moveTo>
                  <a:cubicBezTo>
                    <a:pt x="4197" y="26896"/>
                    <a:pt x="0" y="20689"/>
                    <a:pt x="0" y="15756"/>
                  </a:cubicBezTo>
                  <a:lnTo>
                    <a:pt x="0" y="9251"/>
                  </a:lnTo>
                  <a:cubicBezTo>
                    <a:pt x="0" y="4138"/>
                    <a:pt x="4158" y="1"/>
                    <a:pt x="9250" y="1"/>
                  </a:cubicBezTo>
                  <a:lnTo>
                    <a:pt x="9250" y="1"/>
                  </a:lnTo>
                  <a:cubicBezTo>
                    <a:pt x="14343" y="1"/>
                    <a:pt x="18500" y="4138"/>
                    <a:pt x="18500" y="9251"/>
                  </a:cubicBezTo>
                  <a:lnTo>
                    <a:pt x="18500" y="15636"/>
                  </a:lnTo>
                  <a:cubicBezTo>
                    <a:pt x="18500" y="21007"/>
                    <a:pt x="14820" y="26896"/>
                    <a:pt x="9250" y="26896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5"/>
            <p:cNvSpPr/>
            <p:nvPr/>
          </p:nvSpPr>
          <p:spPr>
            <a:xfrm>
              <a:off x="2691075" y="6856150"/>
              <a:ext cx="88525" cy="88050"/>
            </a:xfrm>
            <a:custGeom>
              <a:avLst/>
              <a:gdLst/>
              <a:ahLst/>
              <a:cxnLst/>
              <a:rect l="l" t="t" r="r" b="b"/>
              <a:pathLst>
                <a:path w="3541" h="3522" extrusionOk="0">
                  <a:moveTo>
                    <a:pt x="1731" y="0"/>
                  </a:moveTo>
                  <a:cubicBezTo>
                    <a:pt x="756" y="0"/>
                    <a:pt x="0" y="816"/>
                    <a:pt x="20" y="1791"/>
                  </a:cubicBezTo>
                  <a:cubicBezTo>
                    <a:pt x="20" y="2765"/>
                    <a:pt x="836" y="3521"/>
                    <a:pt x="1810" y="3501"/>
                  </a:cubicBezTo>
                  <a:cubicBezTo>
                    <a:pt x="2785" y="3481"/>
                    <a:pt x="3541" y="2686"/>
                    <a:pt x="3521" y="1711"/>
                  </a:cubicBezTo>
                  <a:cubicBezTo>
                    <a:pt x="3501" y="776"/>
                    <a:pt x="2705" y="0"/>
                    <a:pt x="1731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5"/>
            <p:cNvSpPr/>
            <p:nvPr/>
          </p:nvSpPr>
          <p:spPr>
            <a:xfrm>
              <a:off x="2425500" y="6861125"/>
              <a:ext cx="89050" cy="88050"/>
            </a:xfrm>
            <a:custGeom>
              <a:avLst/>
              <a:gdLst/>
              <a:ahLst/>
              <a:cxnLst/>
              <a:rect l="l" t="t" r="r" b="b"/>
              <a:pathLst>
                <a:path w="3562" h="3522" extrusionOk="0">
                  <a:moveTo>
                    <a:pt x="1731" y="0"/>
                  </a:moveTo>
                  <a:cubicBezTo>
                    <a:pt x="776" y="20"/>
                    <a:pt x="0" y="816"/>
                    <a:pt x="20" y="1790"/>
                  </a:cubicBezTo>
                  <a:cubicBezTo>
                    <a:pt x="40" y="2765"/>
                    <a:pt x="836" y="3521"/>
                    <a:pt x="1811" y="3501"/>
                  </a:cubicBezTo>
                  <a:cubicBezTo>
                    <a:pt x="2785" y="3481"/>
                    <a:pt x="3561" y="2686"/>
                    <a:pt x="3521" y="1711"/>
                  </a:cubicBezTo>
                  <a:cubicBezTo>
                    <a:pt x="3501" y="776"/>
                    <a:pt x="2706" y="0"/>
                    <a:pt x="1731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5"/>
            <p:cNvSpPr/>
            <p:nvPr/>
          </p:nvSpPr>
          <p:spPr>
            <a:xfrm>
              <a:off x="2451850" y="6693600"/>
              <a:ext cx="88550" cy="30225"/>
            </a:xfrm>
            <a:custGeom>
              <a:avLst/>
              <a:gdLst/>
              <a:ahLst/>
              <a:cxnLst/>
              <a:rect l="l" t="t" r="r" b="b"/>
              <a:pathLst>
                <a:path w="3542" h="1209" extrusionOk="0">
                  <a:moveTo>
                    <a:pt x="1904" y="0"/>
                  </a:moveTo>
                  <a:cubicBezTo>
                    <a:pt x="1404" y="0"/>
                    <a:pt x="819" y="112"/>
                    <a:pt x="239" y="475"/>
                  </a:cubicBezTo>
                  <a:cubicBezTo>
                    <a:pt x="60" y="594"/>
                    <a:pt x="1" y="853"/>
                    <a:pt x="120" y="1032"/>
                  </a:cubicBezTo>
                  <a:cubicBezTo>
                    <a:pt x="200" y="1138"/>
                    <a:pt x="341" y="1209"/>
                    <a:pt x="474" y="1209"/>
                  </a:cubicBezTo>
                  <a:cubicBezTo>
                    <a:pt x="540" y="1209"/>
                    <a:pt x="604" y="1191"/>
                    <a:pt x="657" y="1151"/>
                  </a:cubicBezTo>
                  <a:cubicBezTo>
                    <a:pt x="1103" y="877"/>
                    <a:pt x="1552" y="794"/>
                    <a:pt x="1933" y="794"/>
                  </a:cubicBezTo>
                  <a:cubicBezTo>
                    <a:pt x="2520" y="794"/>
                    <a:pt x="2945" y="992"/>
                    <a:pt x="2945" y="992"/>
                  </a:cubicBezTo>
                  <a:cubicBezTo>
                    <a:pt x="2997" y="1013"/>
                    <a:pt x="3051" y="1023"/>
                    <a:pt x="3103" y="1023"/>
                  </a:cubicBezTo>
                  <a:cubicBezTo>
                    <a:pt x="3251" y="1023"/>
                    <a:pt x="3389" y="945"/>
                    <a:pt x="3462" y="813"/>
                  </a:cubicBezTo>
                  <a:cubicBezTo>
                    <a:pt x="3542" y="614"/>
                    <a:pt x="3462" y="355"/>
                    <a:pt x="3263" y="276"/>
                  </a:cubicBezTo>
                  <a:cubicBezTo>
                    <a:pt x="3263" y="276"/>
                    <a:pt x="2690" y="0"/>
                    <a:pt x="19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5"/>
            <p:cNvSpPr/>
            <p:nvPr/>
          </p:nvSpPr>
          <p:spPr>
            <a:xfrm>
              <a:off x="2680625" y="6694925"/>
              <a:ext cx="88050" cy="28050"/>
            </a:xfrm>
            <a:custGeom>
              <a:avLst/>
              <a:gdLst/>
              <a:ahLst/>
              <a:cxnLst/>
              <a:rect l="l" t="t" r="r" b="b"/>
              <a:pathLst>
                <a:path w="3522" h="1122" extrusionOk="0">
                  <a:moveTo>
                    <a:pt x="1668" y="1"/>
                  </a:moveTo>
                  <a:cubicBezTo>
                    <a:pt x="1234" y="1"/>
                    <a:pt x="747" y="92"/>
                    <a:pt x="259" y="362"/>
                  </a:cubicBezTo>
                  <a:cubicBezTo>
                    <a:pt x="60" y="442"/>
                    <a:pt x="0" y="680"/>
                    <a:pt x="100" y="879"/>
                  </a:cubicBezTo>
                  <a:cubicBezTo>
                    <a:pt x="169" y="990"/>
                    <a:pt x="296" y="1062"/>
                    <a:pt x="434" y="1062"/>
                  </a:cubicBezTo>
                  <a:cubicBezTo>
                    <a:pt x="494" y="1062"/>
                    <a:pt x="557" y="1049"/>
                    <a:pt x="617" y="1018"/>
                  </a:cubicBezTo>
                  <a:cubicBezTo>
                    <a:pt x="978" y="832"/>
                    <a:pt x="1336" y="768"/>
                    <a:pt x="1659" y="768"/>
                  </a:cubicBezTo>
                  <a:cubicBezTo>
                    <a:pt x="2369" y="768"/>
                    <a:pt x="2905" y="1078"/>
                    <a:pt x="2905" y="1078"/>
                  </a:cubicBezTo>
                  <a:cubicBezTo>
                    <a:pt x="2952" y="1108"/>
                    <a:pt x="3008" y="1121"/>
                    <a:pt x="3066" y="1121"/>
                  </a:cubicBezTo>
                  <a:cubicBezTo>
                    <a:pt x="3204" y="1121"/>
                    <a:pt x="3352" y="1045"/>
                    <a:pt x="3422" y="919"/>
                  </a:cubicBezTo>
                  <a:cubicBezTo>
                    <a:pt x="3521" y="760"/>
                    <a:pt x="3442" y="501"/>
                    <a:pt x="3263" y="402"/>
                  </a:cubicBezTo>
                  <a:cubicBezTo>
                    <a:pt x="3263" y="402"/>
                    <a:pt x="2579" y="1"/>
                    <a:pt x="16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5"/>
            <p:cNvSpPr/>
            <p:nvPr/>
          </p:nvSpPr>
          <p:spPr>
            <a:xfrm>
              <a:off x="2582650" y="6825800"/>
              <a:ext cx="37825" cy="60700"/>
            </a:xfrm>
            <a:custGeom>
              <a:avLst/>
              <a:gdLst/>
              <a:ahLst/>
              <a:cxnLst/>
              <a:rect l="l" t="t" r="r" b="b"/>
              <a:pathLst>
                <a:path w="1513" h="2428" extrusionOk="0">
                  <a:moveTo>
                    <a:pt x="1055" y="657"/>
                  </a:moveTo>
                  <a:cubicBezTo>
                    <a:pt x="1214" y="1155"/>
                    <a:pt x="1512" y="2030"/>
                    <a:pt x="1492" y="2169"/>
                  </a:cubicBezTo>
                  <a:cubicBezTo>
                    <a:pt x="1453" y="2368"/>
                    <a:pt x="418" y="2428"/>
                    <a:pt x="179" y="2129"/>
                  </a:cubicBezTo>
                  <a:cubicBezTo>
                    <a:pt x="0" y="1930"/>
                    <a:pt x="219" y="1174"/>
                    <a:pt x="418" y="717"/>
                  </a:cubicBezTo>
                  <a:cubicBezTo>
                    <a:pt x="677" y="41"/>
                    <a:pt x="836" y="1"/>
                    <a:pt x="1055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5"/>
            <p:cNvSpPr/>
            <p:nvPr/>
          </p:nvSpPr>
          <p:spPr>
            <a:xfrm>
              <a:off x="2686100" y="6778550"/>
              <a:ext cx="68150" cy="58225"/>
            </a:xfrm>
            <a:custGeom>
              <a:avLst/>
              <a:gdLst/>
              <a:ahLst/>
              <a:cxnLst/>
              <a:rect l="l" t="t" r="r" b="b"/>
              <a:pathLst>
                <a:path w="2726" h="2329" extrusionOk="0">
                  <a:moveTo>
                    <a:pt x="1094" y="2328"/>
                  </a:moveTo>
                  <a:cubicBezTo>
                    <a:pt x="1691" y="2328"/>
                    <a:pt x="2188" y="1831"/>
                    <a:pt x="2188" y="1234"/>
                  </a:cubicBezTo>
                  <a:cubicBezTo>
                    <a:pt x="2188" y="1155"/>
                    <a:pt x="2188" y="1095"/>
                    <a:pt x="2168" y="996"/>
                  </a:cubicBezTo>
                  <a:lnTo>
                    <a:pt x="2288" y="936"/>
                  </a:lnTo>
                  <a:cubicBezTo>
                    <a:pt x="2407" y="896"/>
                    <a:pt x="2546" y="817"/>
                    <a:pt x="2686" y="697"/>
                  </a:cubicBezTo>
                  <a:cubicBezTo>
                    <a:pt x="2725" y="638"/>
                    <a:pt x="2725" y="538"/>
                    <a:pt x="2686" y="498"/>
                  </a:cubicBezTo>
                  <a:cubicBezTo>
                    <a:pt x="2626" y="439"/>
                    <a:pt x="2526" y="439"/>
                    <a:pt x="2487" y="498"/>
                  </a:cubicBezTo>
                  <a:cubicBezTo>
                    <a:pt x="2347" y="618"/>
                    <a:pt x="2228" y="657"/>
                    <a:pt x="2109" y="717"/>
                  </a:cubicBezTo>
                  <a:lnTo>
                    <a:pt x="2109" y="717"/>
                  </a:lnTo>
                  <a:cubicBezTo>
                    <a:pt x="2228" y="638"/>
                    <a:pt x="2347" y="538"/>
                    <a:pt x="2447" y="359"/>
                  </a:cubicBezTo>
                  <a:cubicBezTo>
                    <a:pt x="2507" y="299"/>
                    <a:pt x="2447" y="220"/>
                    <a:pt x="2407" y="160"/>
                  </a:cubicBezTo>
                  <a:cubicBezTo>
                    <a:pt x="2328" y="120"/>
                    <a:pt x="2268" y="160"/>
                    <a:pt x="2208" y="220"/>
                  </a:cubicBezTo>
                  <a:cubicBezTo>
                    <a:pt x="2129" y="359"/>
                    <a:pt x="2029" y="439"/>
                    <a:pt x="1930" y="498"/>
                  </a:cubicBezTo>
                  <a:lnTo>
                    <a:pt x="1930" y="498"/>
                  </a:lnTo>
                  <a:cubicBezTo>
                    <a:pt x="2009" y="419"/>
                    <a:pt x="2089" y="339"/>
                    <a:pt x="2129" y="200"/>
                  </a:cubicBezTo>
                  <a:cubicBezTo>
                    <a:pt x="2168" y="120"/>
                    <a:pt x="2109" y="41"/>
                    <a:pt x="2029" y="21"/>
                  </a:cubicBezTo>
                  <a:cubicBezTo>
                    <a:pt x="1950" y="1"/>
                    <a:pt x="1890" y="41"/>
                    <a:pt x="1870" y="120"/>
                  </a:cubicBezTo>
                  <a:cubicBezTo>
                    <a:pt x="1830" y="220"/>
                    <a:pt x="1790" y="260"/>
                    <a:pt x="1711" y="319"/>
                  </a:cubicBezTo>
                  <a:cubicBezTo>
                    <a:pt x="1532" y="200"/>
                    <a:pt x="1333" y="140"/>
                    <a:pt x="1114" y="140"/>
                  </a:cubicBezTo>
                  <a:cubicBezTo>
                    <a:pt x="517" y="140"/>
                    <a:pt x="20" y="638"/>
                    <a:pt x="20" y="1234"/>
                  </a:cubicBezTo>
                  <a:cubicBezTo>
                    <a:pt x="0" y="1831"/>
                    <a:pt x="497" y="2328"/>
                    <a:pt x="1094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5"/>
            <p:cNvSpPr/>
            <p:nvPr/>
          </p:nvSpPr>
          <p:spPr>
            <a:xfrm>
              <a:off x="2450850" y="6778550"/>
              <a:ext cx="68675" cy="58225"/>
            </a:xfrm>
            <a:custGeom>
              <a:avLst/>
              <a:gdLst/>
              <a:ahLst/>
              <a:cxnLst/>
              <a:rect l="l" t="t" r="r" b="b"/>
              <a:pathLst>
                <a:path w="2747" h="2329" extrusionOk="0">
                  <a:moveTo>
                    <a:pt x="1632" y="2328"/>
                  </a:moveTo>
                  <a:cubicBezTo>
                    <a:pt x="1015" y="2328"/>
                    <a:pt x="518" y="1831"/>
                    <a:pt x="518" y="1234"/>
                  </a:cubicBezTo>
                  <a:cubicBezTo>
                    <a:pt x="518" y="1155"/>
                    <a:pt x="518" y="1095"/>
                    <a:pt x="558" y="996"/>
                  </a:cubicBezTo>
                  <a:lnTo>
                    <a:pt x="419" y="936"/>
                  </a:lnTo>
                  <a:cubicBezTo>
                    <a:pt x="299" y="896"/>
                    <a:pt x="160" y="817"/>
                    <a:pt x="61" y="697"/>
                  </a:cubicBezTo>
                  <a:cubicBezTo>
                    <a:pt x="1" y="638"/>
                    <a:pt x="1" y="538"/>
                    <a:pt x="61" y="498"/>
                  </a:cubicBezTo>
                  <a:cubicBezTo>
                    <a:pt x="100" y="439"/>
                    <a:pt x="200" y="439"/>
                    <a:pt x="259" y="498"/>
                  </a:cubicBezTo>
                  <a:cubicBezTo>
                    <a:pt x="379" y="618"/>
                    <a:pt x="498" y="657"/>
                    <a:pt x="637" y="717"/>
                  </a:cubicBezTo>
                  <a:lnTo>
                    <a:pt x="637" y="717"/>
                  </a:lnTo>
                  <a:cubicBezTo>
                    <a:pt x="498" y="638"/>
                    <a:pt x="379" y="538"/>
                    <a:pt x="279" y="359"/>
                  </a:cubicBezTo>
                  <a:cubicBezTo>
                    <a:pt x="240" y="299"/>
                    <a:pt x="279" y="220"/>
                    <a:pt x="319" y="160"/>
                  </a:cubicBezTo>
                  <a:cubicBezTo>
                    <a:pt x="399" y="120"/>
                    <a:pt x="478" y="160"/>
                    <a:pt x="498" y="220"/>
                  </a:cubicBezTo>
                  <a:cubicBezTo>
                    <a:pt x="578" y="359"/>
                    <a:pt x="697" y="439"/>
                    <a:pt x="797" y="498"/>
                  </a:cubicBezTo>
                  <a:lnTo>
                    <a:pt x="797" y="498"/>
                  </a:lnTo>
                  <a:cubicBezTo>
                    <a:pt x="717" y="419"/>
                    <a:pt x="657" y="339"/>
                    <a:pt x="598" y="200"/>
                  </a:cubicBezTo>
                  <a:cubicBezTo>
                    <a:pt x="578" y="120"/>
                    <a:pt x="618" y="41"/>
                    <a:pt x="697" y="21"/>
                  </a:cubicBezTo>
                  <a:cubicBezTo>
                    <a:pt x="777" y="1"/>
                    <a:pt x="856" y="41"/>
                    <a:pt x="876" y="120"/>
                  </a:cubicBezTo>
                  <a:cubicBezTo>
                    <a:pt x="896" y="220"/>
                    <a:pt x="956" y="260"/>
                    <a:pt x="1015" y="319"/>
                  </a:cubicBezTo>
                  <a:cubicBezTo>
                    <a:pt x="1194" y="200"/>
                    <a:pt x="1393" y="140"/>
                    <a:pt x="1612" y="140"/>
                  </a:cubicBezTo>
                  <a:cubicBezTo>
                    <a:pt x="2209" y="140"/>
                    <a:pt x="2706" y="638"/>
                    <a:pt x="2706" y="1234"/>
                  </a:cubicBezTo>
                  <a:cubicBezTo>
                    <a:pt x="2746" y="1831"/>
                    <a:pt x="2249" y="2328"/>
                    <a:pt x="1632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5"/>
            <p:cNvSpPr/>
            <p:nvPr/>
          </p:nvSpPr>
          <p:spPr>
            <a:xfrm>
              <a:off x="2554300" y="6935225"/>
              <a:ext cx="97000" cy="57700"/>
            </a:xfrm>
            <a:custGeom>
              <a:avLst/>
              <a:gdLst/>
              <a:ahLst/>
              <a:cxnLst/>
              <a:rect l="l" t="t" r="r" b="b"/>
              <a:pathLst>
                <a:path w="3880" h="2308" extrusionOk="0">
                  <a:moveTo>
                    <a:pt x="3880" y="358"/>
                  </a:moveTo>
                  <a:cubicBezTo>
                    <a:pt x="3880" y="1432"/>
                    <a:pt x="3004" y="2308"/>
                    <a:pt x="1930" y="2308"/>
                  </a:cubicBezTo>
                  <a:cubicBezTo>
                    <a:pt x="856" y="2308"/>
                    <a:pt x="1" y="1432"/>
                    <a:pt x="1" y="358"/>
                  </a:cubicBezTo>
                  <a:cubicBezTo>
                    <a:pt x="1" y="159"/>
                    <a:pt x="140" y="0"/>
                    <a:pt x="359" y="0"/>
                  </a:cubicBezTo>
                  <a:lnTo>
                    <a:pt x="3541" y="0"/>
                  </a:lnTo>
                  <a:cubicBezTo>
                    <a:pt x="3720" y="20"/>
                    <a:pt x="3880" y="159"/>
                    <a:pt x="3880" y="3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5"/>
            <p:cNvSpPr/>
            <p:nvPr/>
          </p:nvSpPr>
          <p:spPr>
            <a:xfrm>
              <a:off x="2567725" y="6935725"/>
              <a:ext cx="69150" cy="15925"/>
            </a:xfrm>
            <a:custGeom>
              <a:avLst/>
              <a:gdLst/>
              <a:ahLst/>
              <a:cxnLst/>
              <a:rect l="l" t="t" r="r" b="b"/>
              <a:pathLst>
                <a:path w="2766" h="637" extrusionOk="0">
                  <a:moveTo>
                    <a:pt x="1" y="0"/>
                  </a:moveTo>
                  <a:lnTo>
                    <a:pt x="2766" y="0"/>
                  </a:lnTo>
                  <a:lnTo>
                    <a:pt x="2766" y="318"/>
                  </a:lnTo>
                  <a:cubicBezTo>
                    <a:pt x="2766" y="497"/>
                    <a:pt x="2646" y="637"/>
                    <a:pt x="2467" y="637"/>
                  </a:cubicBezTo>
                  <a:lnTo>
                    <a:pt x="299" y="637"/>
                  </a:lnTo>
                  <a:cubicBezTo>
                    <a:pt x="140" y="637"/>
                    <a:pt x="1" y="497"/>
                    <a:pt x="1" y="3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5"/>
            <p:cNvSpPr/>
            <p:nvPr/>
          </p:nvSpPr>
          <p:spPr>
            <a:xfrm>
              <a:off x="2567225" y="6963075"/>
              <a:ext cx="70150" cy="29850"/>
            </a:xfrm>
            <a:custGeom>
              <a:avLst/>
              <a:gdLst/>
              <a:ahLst/>
              <a:cxnLst/>
              <a:rect l="l" t="t" r="r" b="b"/>
              <a:pathLst>
                <a:path w="2806" h="1194" extrusionOk="0">
                  <a:moveTo>
                    <a:pt x="2806" y="597"/>
                  </a:moveTo>
                  <a:cubicBezTo>
                    <a:pt x="2467" y="975"/>
                    <a:pt x="1970" y="1194"/>
                    <a:pt x="1413" y="1194"/>
                  </a:cubicBezTo>
                  <a:cubicBezTo>
                    <a:pt x="876" y="1194"/>
                    <a:pt x="379" y="935"/>
                    <a:pt x="1" y="597"/>
                  </a:cubicBezTo>
                  <a:cubicBezTo>
                    <a:pt x="359" y="219"/>
                    <a:pt x="856" y="0"/>
                    <a:pt x="1413" y="0"/>
                  </a:cubicBezTo>
                  <a:cubicBezTo>
                    <a:pt x="1990" y="0"/>
                    <a:pt x="2467" y="219"/>
                    <a:pt x="2806" y="59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5"/>
            <p:cNvSpPr/>
            <p:nvPr/>
          </p:nvSpPr>
          <p:spPr>
            <a:xfrm>
              <a:off x="2452850" y="7160000"/>
              <a:ext cx="298425" cy="107450"/>
            </a:xfrm>
            <a:custGeom>
              <a:avLst/>
              <a:gdLst/>
              <a:ahLst/>
              <a:cxnLst/>
              <a:rect l="l" t="t" r="r" b="b"/>
              <a:pathLst>
                <a:path w="11937" h="4298" extrusionOk="0">
                  <a:moveTo>
                    <a:pt x="0" y="1"/>
                  </a:moveTo>
                  <a:lnTo>
                    <a:pt x="0" y="100"/>
                  </a:lnTo>
                  <a:cubicBezTo>
                    <a:pt x="0" y="1314"/>
                    <a:pt x="717" y="2408"/>
                    <a:pt x="1890" y="3183"/>
                  </a:cubicBezTo>
                  <a:cubicBezTo>
                    <a:pt x="2964" y="3860"/>
                    <a:pt x="4377" y="4297"/>
                    <a:pt x="5968" y="4297"/>
                  </a:cubicBezTo>
                  <a:cubicBezTo>
                    <a:pt x="7560" y="4297"/>
                    <a:pt x="9012" y="3880"/>
                    <a:pt x="10046" y="3183"/>
                  </a:cubicBezTo>
                  <a:cubicBezTo>
                    <a:pt x="11220" y="2447"/>
                    <a:pt x="11936" y="1353"/>
                    <a:pt x="11936" y="100"/>
                  </a:cubicBezTo>
                  <a:lnTo>
                    <a:pt x="11936" y="1"/>
                  </a:lnTo>
                  <a:lnTo>
                    <a:pt x="10166" y="1"/>
                  </a:lnTo>
                  <a:lnTo>
                    <a:pt x="10166" y="100"/>
                  </a:lnTo>
                  <a:cubicBezTo>
                    <a:pt x="10166" y="717"/>
                    <a:pt x="9748" y="1314"/>
                    <a:pt x="9072" y="1771"/>
                  </a:cubicBezTo>
                  <a:cubicBezTo>
                    <a:pt x="8296" y="2288"/>
                    <a:pt x="7182" y="2607"/>
                    <a:pt x="5948" y="2607"/>
                  </a:cubicBezTo>
                  <a:cubicBezTo>
                    <a:pt x="4695" y="2607"/>
                    <a:pt x="3601" y="2288"/>
                    <a:pt x="2805" y="1771"/>
                  </a:cubicBezTo>
                  <a:cubicBezTo>
                    <a:pt x="2129" y="1314"/>
                    <a:pt x="1711" y="717"/>
                    <a:pt x="1711" y="100"/>
                  </a:cubicBezTo>
                  <a:lnTo>
                    <a:pt x="1711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5"/>
            <p:cNvSpPr/>
            <p:nvPr/>
          </p:nvSpPr>
          <p:spPr>
            <a:xfrm>
              <a:off x="2342950" y="7198800"/>
              <a:ext cx="518225" cy="296425"/>
            </a:xfrm>
            <a:custGeom>
              <a:avLst/>
              <a:gdLst/>
              <a:ahLst/>
              <a:cxnLst/>
              <a:rect l="l" t="t" r="r" b="b"/>
              <a:pathLst>
                <a:path w="20729" h="11857" extrusionOk="0">
                  <a:moveTo>
                    <a:pt x="10384" y="2348"/>
                  </a:moveTo>
                  <a:lnTo>
                    <a:pt x="15576" y="0"/>
                  </a:lnTo>
                  <a:cubicBezTo>
                    <a:pt x="15576" y="0"/>
                    <a:pt x="16173" y="4277"/>
                    <a:pt x="20132" y="6704"/>
                  </a:cubicBezTo>
                  <a:lnTo>
                    <a:pt x="20728" y="9569"/>
                  </a:lnTo>
                  <a:cubicBezTo>
                    <a:pt x="17585" y="11041"/>
                    <a:pt x="14064" y="11856"/>
                    <a:pt x="10364" y="11856"/>
                  </a:cubicBezTo>
                  <a:cubicBezTo>
                    <a:pt x="6664" y="11856"/>
                    <a:pt x="3163" y="11041"/>
                    <a:pt x="0" y="9569"/>
                  </a:cubicBezTo>
                  <a:lnTo>
                    <a:pt x="597" y="6704"/>
                  </a:lnTo>
                  <a:cubicBezTo>
                    <a:pt x="4556" y="4277"/>
                    <a:pt x="5152" y="0"/>
                    <a:pt x="515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5"/>
            <p:cNvSpPr/>
            <p:nvPr/>
          </p:nvSpPr>
          <p:spPr>
            <a:xfrm>
              <a:off x="2371300" y="6736525"/>
              <a:ext cx="462525" cy="155450"/>
            </a:xfrm>
            <a:custGeom>
              <a:avLst/>
              <a:gdLst/>
              <a:ahLst/>
              <a:cxnLst/>
              <a:rect l="l" t="t" r="r" b="b"/>
              <a:pathLst>
                <a:path w="18501" h="6218" extrusionOk="0">
                  <a:moveTo>
                    <a:pt x="4309" y="448"/>
                  </a:moveTo>
                  <a:cubicBezTo>
                    <a:pt x="4699" y="448"/>
                    <a:pt x="5106" y="479"/>
                    <a:pt x="5510" y="548"/>
                  </a:cubicBezTo>
                  <a:cubicBezTo>
                    <a:pt x="6903" y="807"/>
                    <a:pt x="7440" y="1145"/>
                    <a:pt x="7659" y="1543"/>
                  </a:cubicBezTo>
                  <a:cubicBezTo>
                    <a:pt x="7659" y="1543"/>
                    <a:pt x="7679" y="1582"/>
                    <a:pt x="7679" y="1602"/>
                  </a:cubicBezTo>
                  <a:cubicBezTo>
                    <a:pt x="7818" y="1980"/>
                    <a:pt x="7738" y="2995"/>
                    <a:pt x="7440" y="4029"/>
                  </a:cubicBezTo>
                  <a:cubicBezTo>
                    <a:pt x="7161" y="4984"/>
                    <a:pt x="6565" y="5621"/>
                    <a:pt x="5749" y="5879"/>
                  </a:cubicBezTo>
                  <a:cubicBezTo>
                    <a:pt x="5353" y="6001"/>
                    <a:pt x="4889" y="6061"/>
                    <a:pt x="4424" y="6061"/>
                  </a:cubicBezTo>
                  <a:cubicBezTo>
                    <a:pt x="3979" y="6061"/>
                    <a:pt x="3532" y="6006"/>
                    <a:pt x="3143" y="5899"/>
                  </a:cubicBezTo>
                  <a:cubicBezTo>
                    <a:pt x="2347" y="5680"/>
                    <a:pt x="1870" y="5223"/>
                    <a:pt x="1591" y="4427"/>
                  </a:cubicBezTo>
                  <a:cubicBezTo>
                    <a:pt x="1353" y="3691"/>
                    <a:pt x="1333" y="2677"/>
                    <a:pt x="1333" y="2199"/>
                  </a:cubicBezTo>
                  <a:cubicBezTo>
                    <a:pt x="1393" y="1841"/>
                    <a:pt x="1572" y="1145"/>
                    <a:pt x="2049" y="886"/>
                  </a:cubicBezTo>
                  <a:cubicBezTo>
                    <a:pt x="2501" y="632"/>
                    <a:pt x="3354" y="448"/>
                    <a:pt x="4309" y="448"/>
                  </a:cubicBezTo>
                  <a:close/>
                  <a:moveTo>
                    <a:pt x="14228" y="448"/>
                  </a:moveTo>
                  <a:cubicBezTo>
                    <a:pt x="15178" y="448"/>
                    <a:pt x="16025" y="632"/>
                    <a:pt x="16491" y="886"/>
                  </a:cubicBezTo>
                  <a:cubicBezTo>
                    <a:pt x="16969" y="1145"/>
                    <a:pt x="17167" y="1841"/>
                    <a:pt x="17207" y="2199"/>
                  </a:cubicBezTo>
                  <a:cubicBezTo>
                    <a:pt x="17267" y="2677"/>
                    <a:pt x="17247" y="3691"/>
                    <a:pt x="16969" y="4427"/>
                  </a:cubicBezTo>
                  <a:cubicBezTo>
                    <a:pt x="16690" y="5223"/>
                    <a:pt x="16213" y="5680"/>
                    <a:pt x="15417" y="5899"/>
                  </a:cubicBezTo>
                  <a:cubicBezTo>
                    <a:pt x="15018" y="6006"/>
                    <a:pt x="14562" y="6061"/>
                    <a:pt x="14112" y="6061"/>
                  </a:cubicBezTo>
                  <a:cubicBezTo>
                    <a:pt x="13641" y="6061"/>
                    <a:pt x="13177" y="6001"/>
                    <a:pt x="12791" y="5879"/>
                  </a:cubicBezTo>
                  <a:cubicBezTo>
                    <a:pt x="11956" y="5621"/>
                    <a:pt x="11379" y="4964"/>
                    <a:pt x="11100" y="4029"/>
                  </a:cubicBezTo>
                  <a:cubicBezTo>
                    <a:pt x="10802" y="2995"/>
                    <a:pt x="10722" y="1980"/>
                    <a:pt x="10842" y="1602"/>
                  </a:cubicBezTo>
                  <a:cubicBezTo>
                    <a:pt x="10842" y="1602"/>
                    <a:pt x="10842" y="1582"/>
                    <a:pt x="10861" y="1543"/>
                  </a:cubicBezTo>
                  <a:cubicBezTo>
                    <a:pt x="11100" y="1125"/>
                    <a:pt x="11637" y="787"/>
                    <a:pt x="13030" y="548"/>
                  </a:cubicBezTo>
                  <a:cubicBezTo>
                    <a:pt x="13434" y="479"/>
                    <a:pt x="13839" y="448"/>
                    <a:pt x="14228" y="448"/>
                  </a:cubicBezTo>
                  <a:close/>
                  <a:moveTo>
                    <a:pt x="13789" y="0"/>
                  </a:moveTo>
                  <a:cubicBezTo>
                    <a:pt x="13091" y="0"/>
                    <a:pt x="12399" y="41"/>
                    <a:pt x="11816" y="150"/>
                  </a:cubicBezTo>
                  <a:cubicBezTo>
                    <a:pt x="10046" y="488"/>
                    <a:pt x="10225" y="906"/>
                    <a:pt x="10245" y="1085"/>
                  </a:cubicBezTo>
                  <a:cubicBezTo>
                    <a:pt x="9946" y="906"/>
                    <a:pt x="9628" y="827"/>
                    <a:pt x="9270" y="827"/>
                  </a:cubicBezTo>
                  <a:cubicBezTo>
                    <a:pt x="8952" y="827"/>
                    <a:pt x="8614" y="906"/>
                    <a:pt x="8315" y="1085"/>
                  </a:cubicBezTo>
                  <a:cubicBezTo>
                    <a:pt x="8335" y="906"/>
                    <a:pt x="8514" y="488"/>
                    <a:pt x="6744" y="150"/>
                  </a:cubicBezTo>
                  <a:cubicBezTo>
                    <a:pt x="6162" y="48"/>
                    <a:pt x="5469" y="9"/>
                    <a:pt x="4769" y="9"/>
                  </a:cubicBezTo>
                  <a:cubicBezTo>
                    <a:pt x="3291" y="9"/>
                    <a:pt x="1781" y="181"/>
                    <a:pt x="1214" y="289"/>
                  </a:cubicBezTo>
                  <a:cubicBezTo>
                    <a:pt x="398" y="429"/>
                    <a:pt x="0" y="628"/>
                    <a:pt x="0" y="628"/>
                  </a:cubicBezTo>
                  <a:lnTo>
                    <a:pt x="0" y="1523"/>
                  </a:lnTo>
                  <a:cubicBezTo>
                    <a:pt x="0" y="1523"/>
                    <a:pt x="59" y="1501"/>
                    <a:pt x="147" y="1501"/>
                  </a:cubicBezTo>
                  <a:cubicBezTo>
                    <a:pt x="266" y="1501"/>
                    <a:pt x="438" y="1540"/>
                    <a:pt x="597" y="1722"/>
                  </a:cubicBezTo>
                  <a:cubicBezTo>
                    <a:pt x="796" y="2000"/>
                    <a:pt x="875" y="2219"/>
                    <a:pt x="1114" y="2319"/>
                  </a:cubicBezTo>
                  <a:cubicBezTo>
                    <a:pt x="1114" y="2836"/>
                    <a:pt x="1174" y="3791"/>
                    <a:pt x="1393" y="4487"/>
                  </a:cubicBezTo>
                  <a:cubicBezTo>
                    <a:pt x="1691" y="5322"/>
                    <a:pt x="2188" y="5800"/>
                    <a:pt x="3064" y="6058"/>
                  </a:cubicBezTo>
                  <a:cubicBezTo>
                    <a:pt x="3481" y="6178"/>
                    <a:pt x="3959" y="6217"/>
                    <a:pt x="4436" y="6217"/>
                  </a:cubicBezTo>
                  <a:cubicBezTo>
                    <a:pt x="4894" y="6217"/>
                    <a:pt x="5391" y="6178"/>
                    <a:pt x="5789" y="6019"/>
                  </a:cubicBezTo>
                  <a:cubicBezTo>
                    <a:pt x="6684" y="5760"/>
                    <a:pt x="7321" y="5064"/>
                    <a:pt x="7619" y="4069"/>
                  </a:cubicBezTo>
                  <a:cubicBezTo>
                    <a:pt x="7858" y="3134"/>
                    <a:pt x="7957" y="2279"/>
                    <a:pt x="7917" y="1742"/>
                  </a:cubicBezTo>
                  <a:lnTo>
                    <a:pt x="7917" y="1742"/>
                  </a:lnTo>
                  <a:cubicBezTo>
                    <a:pt x="7935" y="1753"/>
                    <a:pt x="7952" y="1758"/>
                    <a:pt x="7970" y="1758"/>
                  </a:cubicBezTo>
                  <a:cubicBezTo>
                    <a:pt x="8014" y="1758"/>
                    <a:pt x="8060" y="1730"/>
                    <a:pt x="8116" y="1702"/>
                  </a:cubicBezTo>
                  <a:cubicBezTo>
                    <a:pt x="8136" y="1702"/>
                    <a:pt x="8136" y="1682"/>
                    <a:pt x="8156" y="1642"/>
                  </a:cubicBezTo>
                  <a:cubicBezTo>
                    <a:pt x="8256" y="1543"/>
                    <a:pt x="8614" y="1244"/>
                    <a:pt x="9270" y="1244"/>
                  </a:cubicBezTo>
                  <a:cubicBezTo>
                    <a:pt x="9946" y="1244"/>
                    <a:pt x="10265" y="1523"/>
                    <a:pt x="10364" y="1642"/>
                  </a:cubicBezTo>
                  <a:cubicBezTo>
                    <a:pt x="10404" y="1682"/>
                    <a:pt x="10364" y="1702"/>
                    <a:pt x="10404" y="1702"/>
                  </a:cubicBezTo>
                  <a:lnTo>
                    <a:pt x="10364" y="1702"/>
                  </a:lnTo>
                  <a:cubicBezTo>
                    <a:pt x="10420" y="1730"/>
                    <a:pt x="10477" y="1758"/>
                    <a:pt x="10533" y="1758"/>
                  </a:cubicBezTo>
                  <a:cubicBezTo>
                    <a:pt x="10556" y="1758"/>
                    <a:pt x="10580" y="1753"/>
                    <a:pt x="10603" y="1742"/>
                  </a:cubicBezTo>
                  <a:lnTo>
                    <a:pt x="10603" y="1742"/>
                  </a:lnTo>
                  <a:cubicBezTo>
                    <a:pt x="10543" y="2279"/>
                    <a:pt x="10643" y="3134"/>
                    <a:pt x="10921" y="4069"/>
                  </a:cubicBezTo>
                  <a:cubicBezTo>
                    <a:pt x="11220" y="5064"/>
                    <a:pt x="11856" y="5760"/>
                    <a:pt x="12731" y="6019"/>
                  </a:cubicBezTo>
                  <a:cubicBezTo>
                    <a:pt x="13129" y="6158"/>
                    <a:pt x="13627" y="6217"/>
                    <a:pt x="14124" y="6217"/>
                  </a:cubicBezTo>
                  <a:cubicBezTo>
                    <a:pt x="14601" y="6217"/>
                    <a:pt x="15079" y="6178"/>
                    <a:pt x="15496" y="6058"/>
                  </a:cubicBezTo>
                  <a:cubicBezTo>
                    <a:pt x="16372" y="5800"/>
                    <a:pt x="16869" y="5322"/>
                    <a:pt x="17167" y="4487"/>
                  </a:cubicBezTo>
                  <a:cubicBezTo>
                    <a:pt x="17406" y="3791"/>
                    <a:pt x="17466" y="2875"/>
                    <a:pt x="17426" y="2319"/>
                  </a:cubicBezTo>
                  <a:cubicBezTo>
                    <a:pt x="17685" y="2219"/>
                    <a:pt x="17724" y="2000"/>
                    <a:pt x="17923" y="1722"/>
                  </a:cubicBezTo>
                  <a:cubicBezTo>
                    <a:pt x="18071" y="1540"/>
                    <a:pt x="18238" y="1501"/>
                    <a:pt x="18355" y="1501"/>
                  </a:cubicBezTo>
                  <a:cubicBezTo>
                    <a:pt x="18442" y="1501"/>
                    <a:pt x="18500" y="1523"/>
                    <a:pt x="18500" y="1523"/>
                  </a:cubicBezTo>
                  <a:lnTo>
                    <a:pt x="18500" y="628"/>
                  </a:lnTo>
                  <a:cubicBezTo>
                    <a:pt x="18500" y="628"/>
                    <a:pt x="18500" y="629"/>
                    <a:pt x="18498" y="629"/>
                  </a:cubicBezTo>
                  <a:cubicBezTo>
                    <a:pt x="18467" y="629"/>
                    <a:pt x="18087" y="423"/>
                    <a:pt x="17307" y="289"/>
                  </a:cubicBezTo>
                  <a:cubicBezTo>
                    <a:pt x="16754" y="182"/>
                    <a:pt x="15259" y="0"/>
                    <a:pt x="1378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5"/>
            <p:cNvSpPr/>
            <p:nvPr/>
          </p:nvSpPr>
          <p:spPr>
            <a:xfrm>
              <a:off x="2303150" y="6336450"/>
              <a:ext cx="594825" cy="507275"/>
            </a:xfrm>
            <a:custGeom>
              <a:avLst/>
              <a:gdLst/>
              <a:ahLst/>
              <a:cxnLst/>
              <a:rect l="l" t="t" r="r" b="b"/>
              <a:pathLst>
                <a:path w="23793" h="20291" extrusionOk="0">
                  <a:moveTo>
                    <a:pt x="23395" y="15019"/>
                  </a:moveTo>
                  <a:lnTo>
                    <a:pt x="22479" y="17347"/>
                  </a:lnTo>
                  <a:cubicBezTo>
                    <a:pt x="22479" y="17347"/>
                    <a:pt x="21206" y="17009"/>
                    <a:pt x="21206" y="18739"/>
                  </a:cubicBezTo>
                  <a:cubicBezTo>
                    <a:pt x="21206" y="18739"/>
                    <a:pt x="19893" y="17844"/>
                    <a:pt x="20351" y="15735"/>
                  </a:cubicBezTo>
                  <a:cubicBezTo>
                    <a:pt x="20351" y="15735"/>
                    <a:pt x="17049" y="11737"/>
                    <a:pt x="17745" y="8833"/>
                  </a:cubicBezTo>
                  <a:cubicBezTo>
                    <a:pt x="17745" y="8833"/>
                    <a:pt x="17984" y="8136"/>
                    <a:pt x="17506" y="8037"/>
                  </a:cubicBezTo>
                  <a:cubicBezTo>
                    <a:pt x="17029" y="7957"/>
                    <a:pt x="13011" y="20291"/>
                    <a:pt x="4775" y="13826"/>
                  </a:cubicBezTo>
                  <a:cubicBezTo>
                    <a:pt x="4775" y="13826"/>
                    <a:pt x="5014" y="17426"/>
                    <a:pt x="2726" y="18043"/>
                  </a:cubicBezTo>
                  <a:cubicBezTo>
                    <a:pt x="2726" y="18043"/>
                    <a:pt x="2269" y="16631"/>
                    <a:pt x="1433" y="17287"/>
                  </a:cubicBezTo>
                  <a:cubicBezTo>
                    <a:pt x="1433" y="17287"/>
                    <a:pt x="1" y="9489"/>
                    <a:pt x="2070" y="6346"/>
                  </a:cubicBezTo>
                  <a:cubicBezTo>
                    <a:pt x="4119" y="3163"/>
                    <a:pt x="6585" y="0"/>
                    <a:pt x="11021" y="418"/>
                  </a:cubicBezTo>
                  <a:cubicBezTo>
                    <a:pt x="15378" y="816"/>
                    <a:pt x="23792" y="4675"/>
                    <a:pt x="23395" y="15019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783;p45"/>
          <p:cNvGrpSpPr/>
          <p:nvPr/>
        </p:nvGrpSpPr>
        <p:grpSpPr>
          <a:xfrm>
            <a:off x="5292080" y="1052736"/>
            <a:ext cx="420279" cy="854365"/>
            <a:chOff x="4149200" y="6317550"/>
            <a:chExt cx="774850" cy="1181150"/>
          </a:xfrm>
        </p:grpSpPr>
        <p:sp>
          <p:nvSpPr>
            <p:cNvPr id="4784" name="Google Shape;4784;p45"/>
            <p:cNvSpPr/>
            <p:nvPr/>
          </p:nvSpPr>
          <p:spPr>
            <a:xfrm>
              <a:off x="4536600" y="7103300"/>
              <a:ext cx="269575" cy="211900"/>
            </a:xfrm>
            <a:custGeom>
              <a:avLst/>
              <a:gdLst/>
              <a:ahLst/>
              <a:cxnLst/>
              <a:rect l="l" t="t" r="r" b="b"/>
              <a:pathLst>
                <a:path w="10783" h="8476" extrusionOk="0">
                  <a:moveTo>
                    <a:pt x="1632" y="1"/>
                  </a:moveTo>
                  <a:lnTo>
                    <a:pt x="9151" y="1"/>
                  </a:lnTo>
                  <a:cubicBezTo>
                    <a:pt x="10047" y="1"/>
                    <a:pt x="10783" y="757"/>
                    <a:pt x="10783" y="1652"/>
                  </a:cubicBezTo>
                  <a:lnTo>
                    <a:pt x="10783" y="6844"/>
                  </a:lnTo>
                  <a:cubicBezTo>
                    <a:pt x="10783" y="7739"/>
                    <a:pt x="10047" y="8475"/>
                    <a:pt x="9151" y="8475"/>
                  </a:cubicBezTo>
                  <a:lnTo>
                    <a:pt x="1632" y="8475"/>
                  </a:lnTo>
                  <a:cubicBezTo>
                    <a:pt x="757" y="8475"/>
                    <a:pt x="1" y="7739"/>
                    <a:pt x="1" y="6844"/>
                  </a:cubicBezTo>
                  <a:lnTo>
                    <a:pt x="1" y="1652"/>
                  </a:lnTo>
                  <a:cubicBezTo>
                    <a:pt x="1" y="757"/>
                    <a:pt x="717" y="1"/>
                    <a:pt x="1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5"/>
            <p:cNvSpPr/>
            <p:nvPr/>
          </p:nvSpPr>
          <p:spPr>
            <a:xfrm>
              <a:off x="4396850" y="6317550"/>
              <a:ext cx="279525" cy="280000"/>
            </a:xfrm>
            <a:custGeom>
              <a:avLst/>
              <a:gdLst/>
              <a:ahLst/>
              <a:cxnLst/>
              <a:rect l="l" t="t" r="r" b="b"/>
              <a:pathLst>
                <a:path w="11181" h="11200" extrusionOk="0">
                  <a:moveTo>
                    <a:pt x="5591" y="11200"/>
                  </a:moveTo>
                  <a:cubicBezTo>
                    <a:pt x="8674" y="11200"/>
                    <a:pt x="11181" y="8693"/>
                    <a:pt x="11181" y="5610"/>
                  </a:cubicBezTo>
                  <a:cubicBezTo>
                    <a:pt x="11181" y="2527"/>
                    <a:pt x="8674" y="0"/>
                    <a:pt x="5591" y="0"/>
                  </a:cubicBezTo>
                  <a:cubicBezTo>
                    <a:pt x="2507" y="0"/>
                    <a:pt x="1" y="2527"/>
                    <a:pt x="1" y="5610"/>
                  </a:cubicBezTo>
                  <a:cubicBezTo>
                    <a:pt x="1" y="8693"/>
                    <a:pt x="2507" y="11200"/>
                    <a:pt x="5591" y="11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5"/>
            <p:cNvSpPr/>
            <p:nvPr/>
          </p:nvSpPr>
          <p:spPr>
            <a:xfrm>
              <a:off x="4396850" y="6376225"/>
              <a:ext cx="280025" cy="211875"/>
            </a:xfrm>
            <a:custGeom>
              <a:avLst/>
              <a:gdLst/>
              <a:ahLst/>
              <a:cxnLst/>
              <a:rect l="l" t="t" r="r" b="b"/>
              <a:pathLst>
                <a:path w="11201" h="8475" extrusionOk="0">
                  <a:moveTo>
                    <a:pt x="10882" y="1393"/>
                  </a:moveTo>
                  <a:cubicBezTo>
                    <a:pt x="11081" y="1970"/>
                    <a:pt x="11201" y="2587"/>
                    <a:pt x="11201" y="3223"/>
                  </a:cubicBezTo>
                  <a:cubicBezTo>
                    <a:pt x="11201" y="5173"/>
                    <a:pt x="10206" y="6884"/>
                    <a:pt x="8714" y="7878"/>
                  </a:cubicBezTo>
                  <a:cubicBezTo>
                    <a:pt x="8197" y="7500"/>
                    <a:pt x="7759" y="7102"/>
                    <a:pt x="7441" y="6645"/>
                  </a:cubicBezTo>
                  <a:cubicBezTo>
                    <a:pt x="7222" y="6366"/>
                    <a:pt x="7142" y="6048"/>
                    <a:pt x="6705" y="6048"/>
                  </a:cubicBezTo>
                  <a:cubicBezTo>
                    <a:pt x="6267" y="6048"/>
                    <a:pt x="6188" y="6346"/>
                    <a:pt x="5969" y="6645"/>
                  </a:cubicBezTo>
                  <a:cubicBezTo>
                    <a:pt x="5452" y="7401"/>
                    <a:pt x="4596" y="7998"/>
                    <a:pt x="3681" y="8475"/>
                  </a:cubicBezTo>
                  <a:cubicBezTo>
                    <a:pt x="1533" y="7679"/>
                    <a:pt x="1" y="5610"/>
                    <a:pt x="1" y="3223"/>
                  </a:cubicBezTo>
                  <a:cubicBezTo>
                    <a:pt x="1" y="3064"/>
                    <a:pt x="1" y="2905"/>
                    <a:pt x="21" y="2766"/>
                  </a:cubicBezTo>
                  <a:cubicBezTo>
                    <a:pt x="3144" y="438"/>
                    <a:pt x="7341" y="1"/>
                    <a:pt x="10882" y="1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5"/>
            <p:cNvSpPr/>
            <p:nvPr/>
          </p:nvSpPr>
          <p:spPr>
            <a:xfrm>
              <a:off x="4149200" y="7163975"/>
              <a:ext cx="774850" cy="334725"/>
            </a:xfrm>
            <a:custGeom>
              <a:avLst/>
              <a:gdLst/>
              <a:ahLst/>
              <a:cxnLst/>
              <a:rect l="l" t="t" r="r" b="b"/>
              <a:pathLst>
                <a:path w="30994" h="13389" extrusionOk="0">
                  <a:moveTo>
                    <a:pt x="30993" y="7878"/>
                  </a:moveTo>
                  <a:lnTo>
                    <a:pt x="30993" y="5233"/>
                  </a:lnTo>
                  <a:cubicBezTo>
                    <a:pt x="30993" y="2348"/>
                    <a:pt x="28626" y="1"/>
                    <a:pt x="25742" y="1"/>
                  </a:cubicBezTo>
                  <a:lnTo>
                    <a:pt x="5252" y="1"/>
                  </a:lnTo>
                  <a:cubicBezTo>
                    <a:pt x="2368" y="1"/>
                    <a:pt x="0" y="2348"/>
                    <a:pt x="0" y="5233"/>
                  </a:cubicBezTo>
                  <a:lnTo>
                    <a:pt x="0" y="7878"/>
                  </a:lnTo>
                  <a:cubicBezTo>
                    <a:pt x="4238" y="11340"/>
                    <a:pt x="9628" y="13389"/>
                    <a:pt x="15497" y="13389"/>
                  </a:cubicBezTo>
                  <a:cubicBezTo>
                    <a:pt x="21385" y="13389"/>
                    <a:pt x="26776" y="11300"/>
                    <a:pt x="30993" y="78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45"/>
            <p:cNvSpPr/>
            <p:nvPr/>
          </p:nvSpPr>
          <p:spPr>
            <a:xfrm>
              <a:off x="4775325" y="7195675"/>
              <a:ext cx="34325" cy="240375"/>
            </a:xfrm>
            <a:custGeom>
              <a:avLst/>
              <a:gdLst/>
              <a:ahLst/>
              <a:cxnLst/>
              <a:rect l="l" t="t" r="r" b="b"/>
              <a:pathLst>
                <a:path w="1373" h="9615" extrusionOk="0">
                  <a:moveTo>
                    <a:pt x="1234" y="1"/>
                  </a:moveTo>
                  <a:cubicBezTo>
                    <a:pt x="1204" y="1"/>
                    <a:pt x="1174" y="16"/>
                    <a:pt x="1154" y="46"/>
                  </a:cubicBezTo>
                  <a:cubicBezTo>
                    <a:pt x="1154" y="46"/>
                    <a:pt x="0" y="1219"/>
                    <a:pt x="0" y="4004"/>
                  </a:cubicBezTo>
                  <a:lnTo>
                    <a:pt x="0" y="9614"/>
                  </a:lnTo>
                  <a:cubicBezTo>
                    <a:pt x="100" y="9554"/>
                    <a:pt x="179" y="9535"/>
                    <a:pt x="239" y="9495"/>
                  </a:cubicBezTo>
                  <a:lnTo>
                    <a:pt x="239" y="3984"/>
                  </a:lnTo>
                  <a:cubicBezTo>
                    <a:pt x="239" y="1299"/>
                    <a:pt x="1313" y="185"/>
                    <a:pt x="1313" y="185"/>
                  </a:cubicBezTo>
                  <a:cubicBezTo>
                    <a:pt x="1373" y="165"/>
                    <a:pt x="1373" y="86"/>
                    <a:pt x="1313" y="46"/>
                  </a:cubicBezTo>
                  <a:cubicBezTo>
                    <a:pt x="1293" y="16"/>
                    <a:pt x="1263" y="1"/>
                    <a:pt x="1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5"/>
            <p:cNvSpPr/>
            <p:nvPr/>
          </p:nvSpPr>
          <p:spPr>
            <a:xfrm>
              <a:off x="4263575" y="7195675"/>
              <a:ext cx="34350" cy="240375"/>
            </a:xfrm>
            <a:custGeom>
              <a:avLst/>
              <a:gdLst/>
              <a:ahLst/>
              <a:cxnLst/>
              <a:rect l="l" t="t" r="r" b="b"/>
              <a:pathLst>
                <a:path w="1374" h="9615" extrusionOk="0">
                  <a:moveTo>
                    <a:pt x="142" y="1"/>
                  </a:moveTo>
                  <a:cubicBezTo>
                    <a:pt x="110" y="1"/>
                    <a:pt x="80" y="16"/>
                    <a:pt x="60" y="46"/>
                  </a:cubicBezTo>
                  <a:cubicBezTo>
                    <a:pt x="1" y="86"/>
                    <a:pt x="1" y="165"/>
                    <a:pt x="60" y="185"/>
                  </a:cubicBezTo>
                  <a:cubicBezTo>
                    <a:pt x="60" y="185"/>
                    <a:pt x="1135" y="1299"/>
                    <a:pt x="1135" y="3984"/>
                  </a:cubicBezTo>
                  <a:lnTo>
                    <a:pt x="1135" y="9495"/>
                  </a:lnTo>
                  <a:cubicBezTo>
                    <a:pt x="1194" y="9535"/>
                    <a:pt x="1274" y="9554"/>
                    <a:pt x="1373" y="9614"/>
                  </a:cubicBezTo>
                  <a:lnTo>
                    <a:pt x="1373" y="4004"/>
                  </a:lnTo>
                  <a:cubicBezTo>
                    <a:pt x="1373" y="1219"/>
                    <a:pt x="239" y="46"/>
                    <a:pt x="239" y="46"/>
                  </a:cubicBezTo>
                  <a:cubicBezTo>
                    <a:pt x="210" y="16"/>
                    <a:pt x="175" y="1"/>
                    <a:pt x="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5"/>
            <p:cNvSpPr/>
            <p:nvPr/>
          </p:nvSpPr>
          <p:spPr>
            <a:xfrm>
              <a:off x="4430175" y="6854150"/>
              <a:ext cx="212875" cy="415775"/>
            </a:xfrm>
            <a:custGeom>
              <a:avLst/>
              <a:gdLst/>
              <a:ahLst/>
              <a:cxnLst/>
              <a:rect l="l" t="t" r="r" b="b"/>
              <a:pathLst>
                <a:path w="8515" h="16631" extrusionOk="0">
                  <a:moveTo>
                    <a:pt x="4258" y="1"/>
                  </a:moveTo>
                  <a:lnTo>
                    <a:pt x="4258" y="1"/>
                  </a:lnTo>
                  <a:cubicBezTo>
                    <a:pt x="6605" y="1"/>
                    <a:pt x="8515" y="1910"/>
                    <a:pt x="8515" y="4258"/>
                  </a:cubicBezTo>
                  <a:lnTo>
                    <a:pt x="8515" y="12394"/>
                  </a:lnTo>
                  <a:cubicBezTo>
                    <a:pt x="8515" y="14721"/>
                    <a:pt x="6605" y="16631"/>
                    <a:pt x="4258" y="16631"/>
                  </a:cubicBezTo>
                  <a:lnTo>
                    <a:pt x="4258" y="16631"/>
                  </a:lnTo>
                  <a:cubicBezTo>
                    <a:pt x="1910" y="16631"/>
                    <a:pt x="1" y="14721"/>
                    <a:pt x="1" y="12394"/>
                  </a:cubicBezTo>
                  <a:lnTo>
                    <a:pt x="1" y="4258"/>
                  </a:lnTo>
                  <a:cubicBezTo>
                    <a:pt x="1" y="1910"/>
                    <a:pt x="1910" y="1"/>
                    <a:pt x="4258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5"/>
            <p:cNvSpPr/>
            <p:nvPr/>
          </p:nvSpPr>
          <p:spPr>
            <a:xfrm>
              <a:off x="4691275" y="6760150"/>
              <a:ext cx="135800" cy="136300"/>
            </a:xfrm>
            <a:custGeom>
              <a:avLst/>
              <a:gdLst/>
              <a:ahLst/>
              <a:cxnLst/>
              <a:rect l="l" t="t" r="r" b="b"/>
              <a:pathLst>
                <a:path w="5432" h="5452" extrusionOk="0">
                  <a:moveTo>
                    <a:pt x="3064" y="41"/>
                  </a:moveTo>
                  <a:cubicBezTo>
                    <a:pt x="3143" y="41"/>
                    <a:pt x="3183" y="61"/>
                    <a:pt x="3263" y="80"/>
                  </a:cubicBezTo>
                  <a:lnTo>
                    <a:pt x="3263" y="80"/>
                  </a:lnTo>
                  <a:lnTo>
                    <a:pt x="3263" y="80"/>
                  </a:lnTo>
                  <a:cubicBezTo>
                    <a:pt x="4456" y="339"/>
                    <a:pt x="5371" y="1393"/>
                    <a:pt x="5391" y="2686"/>
                  </a:cubicBezTo>
                  <a:cubicBezTo>
                    <a:pt x="5431" y="4178"/>
                    <a:pt x="4238" y="5432"/>
                    <a:pt x="2746" y="5432"/>
                  </a:cubicBezTo>
                  <a:cubicBezTo>
                    <a:pt x="1254" y="5452"/>
                    <a:pt x="40" y="4258"/>
                    <a:pt x="0" y="2766"/>
                  </a:cubicBezTo>
                  <a:cubicBezTo>
                    <a:pt x="0" y="1891"/>
                    <a:pt x="398" y="1135"/>
                    <a:pt x="1035" y="637"/>
                  </a:cubicBezTo>
                  <a:cubicBezTo>
                    <a:pt x="955" y="1433"/>
                    <a:pt x="1075" y="2428"/>
                    <a:pt x="2089" y="2527"/>
                  </a:cubicBezTo>
                  <a:lnTo>
                    <a:pt x="2069" y="956"/>
                  </a:lnTo>
                  <a:cubicBezTo>
                    <a:pt x="2049" y="279"/>
                    <a:pt x="2646" y="1"/>
                    <a:pt x="3064" y="4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5"/>
            <p:cNvSpPr/>
            <p:nvPr/>
          </p:nvSpPr>
          <p:spPr>
            <a:xfrm>
              <a:off x="4245675" y="6757175"/>
              <a:ext cx="136800" cy="136300"/>
            </a:xfrm>
            <a:custGeom>
              <a:avLst/>
              <a:gdLst/>
              <a:ahLst/>
              <a:cxnLst/>
              <a:rect l="l" t="t" r="r" b="b"/>
              <a:pathLst>
                <a:path w="5472" h="5452" extrusionOk="0">
                  <a:moveTo>
                    <a:pt x="2408" y="20"/>
                  </a:moveTo>
                  <a:cubicBezTo>
                    <a:pt x="2328" y="20"/>
                    <a:pt x="2288" y="60"/>
                    <a:pt x="2209" y="60"/>
                  </a:cubicBezTo>
                  <a:lnTo>
                    <a:pt x="2209" y="60"/>
                  </a:lnTo>
                  <a:lnTo>
                    <a:pt x="2209" y="60"/>
                  </a:lnTo>
                  <a:cubicBezTo>
                    <a:pt x="995" y="299"/>
                    <a:pt x="80" y="1353"/>
                    <a:pt x="40" y="2646"/>
                  </a:cubicBezTo>
                  <a:cubicBezTo>
                    <a:pt x="1" y="4138"/>
                    <a:pt x="1194" y="5372"/>
                    <a:pt x="2686" y="5391"/>
                  </a:cubicBezTo>
                  <a:cubicBezTo>
                    <a:pt x="4178" y="5451"/>
                    <a:pt x="5411" y="4258"/>
                    <a:pt x="5451" y="2766"/>
                  </a:cubicBezTo>
                  <a:cubicBezTo>
                    <a:pt x="5471" y="1890"/>
                    <a:pt x="5073" y="1115"/>
                    <a:pt x="4457" y="597"/>
                  </a:cubicBezTo>
                  <a:cubicBezTo>
                    <a:pt x="4516" y="1393"/>
                    <a:pt x="4377" y="2388"/>
                    <a:pt x="3362" y="2467"/>
                  </a:cubicBezTo>
                  <a:lnTo>
                    <a:pt x="3402" y="896"/>
                  </a:lnTo>
                  <a:cubicBezTo>
                    <a:pt x="3442" y="299"/>
                    <a:pt x="2865" y="1"/>
                    <a:pt x="2408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5"/>
            <p:cNvSpPr/>
            <p:nvPr/>
          </p:nvSpPr>
          <p:spPr>
            <a:xfrm>
              <a:off x="4305350" y="6426450"/>
              <a:ext cx="462525" cy="672900"/>
            </a:xfrm>
            <a:custGeom>
              <a:avLst/>
              <a:gdLst/>
              <a:ahLst/>
              <a:cxnLst/>
              <a:rect l="l" t="t" r="r" b="b"/>
              <a:pathLst>
                <a:path w="18501" h="26916" extrusionOk="0">
                  <a:moveTo>
                    <a:pt x="9251" y="26916"/>
                  </a:moveTo>
                  <a:cubicBezTo>
                    <a:pt x="4198" y="26916"/>
                    <a:pt x="1" y="20689"/>
                    <a:pt x="1" y="15776"/>
                  </a:cubicBezTo>
                  <a:lnTo>
                    <a:pt x="1" y="9251"/>
                  </a:lnTo>
                  <a:cubicBezTo>
                    <a:pt x="1" y="4158"/>
                    <a:pt x="4158" y="1"/>
                    <a:pt x="9251" y="1"/>
                  </a:cubicBezTo>
                  <a:lnTo>
                    <a:pt x="9251" y="1"/>
                  </a:lnTo>
                  <a:cubicBezTo>
                    <a:pt x="14343" y="1"/>
                    <a:pt x="18501" y="4158"/>
                    <a:pt x="18501" y="9251"/>
                  </a:cubicBezTo>
                  <a:lnTo>
                    <a:pt x="18501" y="15637"/>
                  </a:lnTo>
                  <a:cubicBezTo>
                    <a:pt x="18501" y="21008"/>
                    <a:pt x="14841" y="26916"/>
                    <a:pt x="9251" y="26916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5"/>
            <p:cNvSpPr/>
            <p:nvPr/>
          </p:nvSpPr>
          <p:spPr>
            <a:xfrm>
              <a:off x="4624625" y="6859125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51" y="20"/>
                  </a:moveTo>
                  <a:cubicBezTo>
                    <a:pt x="777" y="20"/>
                    <a:pt x="1" y="856"/>
                    <a:pt x="1" y="1811"/>
                  </a:cubicBezTo>
                  <a:cubicBezTo>
                    <a:pt x="41" y="2786"/>
                    <a:pt x="836" y="3561"/>
                    <a:pt x="1791" y="3541"/>
                  </a:cubicBezTo>
                  <a:cubicBezTo>
                    <a:pt x="2766" y="3502"/>
                    <a:pt x="3542" y="2706"/>
                    <a:pt x="3522" y="1751"/>
                  </a:cubicBezTo>
                  <a:cubicBezTo>
                    <a:pt x="3522" y="776"/>
                    <a:pt x="2726" y="1"/>
                    <a:pt x="1751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5"/>
            <p:cNvSpPr/>
            <p:nvPr/>
          </p:nvSpPr>
          <p:spPr>
            <a:xfrm>
              <a:off x="4359550" y="6864100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32" y="20"/>
                  </a:moveTo>
                  <a:cubicBezTo>
                    <a:pt x="757" y="60"/>
                    <a:pt x="1" y="856"/>
                    <a:pt x="21" y="1811"/>
                  </a:cubicBezTo>
                  <a:cubicBezTo>
                    <a:pt x="41" y="2785"/>
                    <a:pt x="836" y="3561"/>
                    <a:pt x="1811" y="3541"/>
                  </a:cubicBezTo>
                  <a:cubicBezTo>
                    <a:pt x="2786" y="3502"/>
                    <a:pt x="3542" y="2706"/>
                    <a:pt x="3522" y="1751"/>
                  </a:cubicBezTo>
                  <a:cubicBezTo>
                    <a:pt x="3502" y="796"/>
                    <a:pt x="2706" y="0"/>
                    <a:pt x="1732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5"/>
            <p:cNvSpPr/>
            <p:nvPr/>
          </p:nvSpPr>
          <p:spPr>
            <a:xfrm>
              <a:off x="4385425" y="6696975"/>
              <a:ext cx="89050" cy="29950"/>
            </a:xfrm>
            <a:custGeom>
              <a:avLst/>
              <a:gdLst/>
              <a:ahLst/>
              <a:cxnLst/>
              <a:rect l="l" t="t" r="r" b="b"/>
              <a:pathLst>
                <a:path w="3562" h="1198" extrusionOk="0">
                  <a:moveTo>
                    <a:pt x="1904" y="0"/>
                  </a:moveTo>
                  <a:cubicBezTo>
                    <a:pt x="1409" y="0"/>
                    <a:pt x="831" y="108"/>
                    <a:pt x="259" y="459"/>
                  </a:cubicBezTo>
                  <a:cubicBezTo>
                    <a:pt x="80" y="598"/>
                    <a:pt x="0" y="837"/>
                    <a:pt x="140" y="1016"/>
                  </a:cubicBezTo>
                  <a:cubicBezTo>
                    <a:pt x="217" y="1132"/>
                    <a:pt x="344" y="1198"/>
                    <a:pt x="472" y="1198"/>
                  </a:cubicBezTo>
                  <a:cubicBezTo>
                    <a:pt x="542" y="1198"/>
                    <a:pt x="613" y="1178"/>
                    <a:pt x="677" y="1135"/>
                  </a:cubicBezTo>
                  <a:cubicBezTo>
                    <a:pt x="1105" y="868"/>
                    <a:pt x="1543" y="785"/>
                    <a:pt x="1918" y="785"/>
                  </a:cubicBezTo>
                  <a:cubicBezTo>
                    <a:pt x="2520" y="785"/>
                    <a:pt x="2964" y="996"/>
                    <a:pt x="2964" y="996"/>
                  </a:cubicBezTo>
                  <a:cubicBezTo>
                    <a:pt x="3013" y="1011"/>
                    <a:pt x="3063" y="1018"/>
                    <a:pt x="3112" y="1018"/>
                  </a:cubicBezTo>
                  <a:cubicBezTo>
                    <a:pt x="3263" y="1018"/>
                    <a:pt x="3407" y="947"/>
                    <a:pt x="3482" y="797"/>
                  </a:cubicBezTo>
                  <a:cubicBezTo>
                    <a:pt x="3561" y="598"/>
                    <a:pt x="3482" y="340"/>
                    <a:pt x="3283" y="280"/>
                  </a:cubicBezTo>
                  <a:cubicBezTo>
                    <a:pt x="3283" y="280"/>
                    <a:pt x="2700" y="0"/>
                    <a:pt x="19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5"/>
            <p:cNvSpPr/>
            <p:nvPr/>
          </p:nvSpPr>
          <p:spPr>
            <a:xfrm>
              <a:off x="4614200" y="6698350"/>
              <a:ext cx="88525" cy="27625"/>
            </a:xfrm>
            <a:custGeom>
              <a:avLst/>
              <a:gdLst/>
              <a:ahLst/>
              <a:cxnLst/>
              <a:rect l="l" t="t" r="r" b="b"/>
              <a:pathLst>
                <a:path w="3541" h="1105" extrusionOk="0">
                  <a:moveTo>
                    <a:pt x="1695" y="1"/>
                  </a:moveTo>
                  <a:cubicBezTo>
                    <a:pt x="1261" y="1"/>
                    <a:pt x="773" y="88"/>
                    <a:pt x="279" y="344"/>
                  </a:cubicBezTo>
                  <a:cubicBezTo>
                    <a:pt x="80" y="444"/>
                    <a:pt x="0" y="663"/>
                    <a:pt x="100" y="862"/>
                  </a:cubicBezTo>
                  <a:cubicBezTo>
                    <a:pt x="166" y="982"/>
                    <a:pt x="288" y="1058"/>
                    <a:pt x="426" y="1058"/>
                  </a:cubicBezTo>
                  <a:cubicBezTo>
                    <a:pt x="494" y="1058"/>
                    <a:pt x="565" y="1040"/>
                    <a:pt x="637" y="1001"/>
                  </a:cubicBezTo>
                  <a:cubicBezTo>
                    <a:pt x="996" y="821"/>
                    <a:pt x="1352" y="759"/>
                    <a:pt x="1672" y="759"/>
                  </a:cubicBezTo>
                  <a:cubicBezTo>
                    <a:pt x="2377" y="759"/>
                    <a:pt x="2904" y="1061"/>
                    <a:pt x="2904" y="1061"/>
                  </a:cubicBezTo>
                  <a:cubicBezTo>
                    <a:pt x="2959" y="1091"/>
                    <a:pt x="3020" y="1104"/>
                    <a:pt x="3083" y="1104"/>
                  </a:cubicBezTo>
                  <a:cubicBezTo>
                    <a:pt x="3226" y="1104"/>
                    <a:pt x="3372" y="1032"/>
                    <a:pt x="3441" y="921"/>
                  </a:cubicBezTo>
                  <a:cubicBezTo>
                    <a:pt x="3541" y="742"/>
                    <a:pt x="3481" y="484"/>
                    <a:pt x="3282" y="384"/>
                  </a:cubicBezTo>
                  <a:cubicBezTo>
                    <a:pt x="3282" y="384"/>
                    <a:pt x="2607" y="1"/>
                    <a:pt x="169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5"/>
            <p:cNvSpPr/>
            <p:nvPr/>
          </p:nvSpPr>
          <p:spPr>
            <a:xfrm>
              <a:off x="4527650" y="6826800"/>
              <a:ext cx="38325" cy="61700"/>
            </a:xfrm>
            <a:custGeom>
              <a:avLst/>
              <a:gdLst/>
              <a:ahLst/>
              <a:cxnLst/>
              <a:rect l="l" t="t" r="r" b="b"/>
              <a:pathLst>
                <a:path w="1533" h="2468" extrusionOk="0">
                  <a:moveTo>
                    <a:pt x="1055" y="617"/>
                  </a:moveTo>
                  <a:cubicBezTo>
                    <a:pt x="1234" y="1095"/>
                    <a:pt x="1532" y="1950"/>
                    <a:pt x="1493" y="2089"/>
                  </a:cubicBezTo>
                  <a:cubicBezTo>
                    <a:pt x="1473" y="2288"/>
                    <a:pt x="458" y="2467"/>
                    <a:pt x="180" y="2209"/>
                  </a:cubicBezTo>
                  <a:cubicBezTo>
                    <a:pt x="1" y="2049"/>
                    <a:pt x="239" y="1274"/>
                    <a:pt x="438" y="776"/>
                  </a:cubicBezTo>
                  <a:cubicBezTo>
                    <a:pt x="657" y="60"/>
                    <a:pt x="796" y="1"/>
                    <a:pt x="1055" y="6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5"/>
            <p:cNvSpPr/>
            <p:nvPr/>
          </p:nvSpPr>
          <p:spPr>
            <a:xfrm>
              <a:off x="4619650" y="6780550"/>
              <a:ext cx="68175" cy="59200"/>
            </a:xfrm>
            <a:custGeom>
              <a:avLst/>
              <a:gdLst/>
              <a:ahLst/>
              <a:cxnLst/>
              <a:rect l="l" t="t" r="r" b="b"/>
              <a:pathLst>
                <a:path w="2727" h="2368" extrusionOk="0">
                  <a:moveTo>
                    <a:pt x="1095" y="2368"/>
                  </a:moveTo>
                  <a:cubicBezTo>
                    <a:pt x="1692" y="2368"/>
                    <a:pt x="2189" y="1870"/>
                    <a:pt x="2189" y="1274"/>
                  </a:cubicBezTo>
                  <a:cubicBezTo>
                    <a:pt x="2189" y="1214"/>
                    <a:pt x="2189" y="1114"/>
                    <a:pt x="2169" y="1035"/>
                  </a:cubicBezTo>
                  <a:lnTo>
                    <a:pt x="2289" y="975"/>
                  </a:lnTo>
                  <a:cubicBezTo>
                    <a:pt x="2428" y="935"/>
                    <a:pt x="2547" y="856"/>
                    <a:pt x="2666" y="737"/>
                  </a:cubicBezTo>
                  <a:cubicBezTo>
                    <a:pt x="2726" y="677"/>
                    <a:pt x="2726" y="577"/>
                    <a:pt x="2666" y="538"/>
                  </a:cubicBezTo>
                  <a:cubicBezTo>
                    <a:pt x="2627" y="478"/>
                    <a:pt x="2527" y="478"/>
                    <a:pt x="2468" y="538"/>
                  </a:cubicBezTo>
                  <a:cubicBezTo>
                    <a:pt x="2348" y="657"/>
                    <a:pt x="2229" y="717"/>
                    <a:pt x="2090" y="737"/>
                  </a:cubicBezTo>
                  <a:lnTo>
                    <a:pt x="2090" y="737"/>
                  </a:lnTo>
                  <a:cubicBezTo>
                    <a:pt x="2229" y="657"/>
                    <a:pt x="2348" y="558"/>
                    <a:pt x="2448" y="378"/>
                  </a:cubicBezTo>
                  <a:cubicBezTo>
                    <a:pt x="2487" y="319"/>
                    <a:pt x="2448" y="239"/>
                    <a:pt x="2408" y="180"/>
                  </a:cubicBezTo>
                  <a:cubicBezTo>
                    <a:pt x="2328" y="140"/>
                    <a:pt x="2249" y="180"/>
                    <a:pt x="2189" y="239"/>
                  </a:cubicBezTo>
                  <a:cubicBezTo>
                    <a:pt x="2129" y="378"/>
                    <a:pt x="2030" y="458"/>
                    <a:pt x="1930" y="498"/>
                  </a:cubicBezTo>
                  <a:lnTo>
                    <a:pt x="1930" y="498"/>
                  </a:lnTo>
                  <a:cubicBezTo>
                    <a:pt x="2010" y="438"/>
                    <a:pt x="2070" y="339"/>
                    <a:pt x="2129" y="199"/>
                  </a:cubicBezTo>
                  <a:cubicBezTo>
                    <a:pt x="2149" y="140"/>
                    <a:pt x="2109" y="60"/>
                    <a:pt x="2030" y="40"/>
                  </a:cubicBezTo>
                  <a:cubicBezTo>
                    <a:pt x="1950" y="1"/>
                    <a:pt x="1871" y="60"/>
                    <a:pt x="1851" y="140"/>
                  </a:cubicBezTo>
                  <a:cubicBezTo>
                    <a:pt x="1831" y="239"/>
                    <a:pt x="1771" y="279"/>
                    <a:pt x="1712" y="339"/>
                  </a:cubicBezTo>
                  <a:cubicBezTo>
                    <a:pt x="1533" y="199"/>
                    <a:pt x="1334" y="160"/>
                    <a:pt x="1115" y="160"/>
                  </a:cubicBezTo>
                  <a:cubicBezTo>
                    <a:pt x="518" y="160"/>
                    <a:pt x="21" y="657"/>
                    <a:pt x="21" y="1254"/>
                  </a:cubicBezTo>
                  <a:cubicBezTo>
                    <a:pt x="1" y="1910"/>
                    <a:pt x="498" y="2368"/>
                    <a:pt x="1095" y="23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5"/>
            <p:cNvSpPr/>
            <p:nvPr/>
          </p:nvSpPr>
          <p:spPr>
            <a:xfrm>
              <a:off x="4385425" y="6780550"/>
              <a:ext cx="67650" cy="59200"/>
            </a:xfrm>
            <a:custGeom>
              <a:avLst/>
              <a:gdLst/>
              <a:ahLst/>
              <a:cxnLst/>
              <a:rect l="l" t="t" r="r" b="b"/>
              <a:pathLst>
                <a:path w="2706" h="2368" extrusionOk="0">
                  <a:moveTo>
                    <a:pt x="1612" y="2368"/>
                  </a:moveTo>
                  <a:cubicBezTo>
                    <a:pt x="1015" y="2368"/>
                    <a:pt x="518" y="1870"/>
                    <a:pt x="518" y="1274"/>
                  </a:cubicBezTo>
                  <a:cubicBezTo>
                    <a:pt x="518" y="1214"/>
                    <a:pt x="518" y="1114"/>
                    <a:pt x="557" y="1035"/>
                  </a:cubicBezTo>
                  <a:lnTo>
                    <a:pt x="418" y="975"/>
                  </a:lnTo>
                  <a:cubicBezTo>
                    <a:pt x="299" y="935"/>
                    <a:pt x="179" y="856"/>
                    <a:pt x="60" y="737"/>
                  </a:cubicBezTo>
                  <a:cubicBezTo>
                    <a:pt x="0" y="677"/>
                    <a:pt x="0" y="577"/>
                    <a:pt x="60" y="538"/>
                  </a:cubicBezTo>
                  <a:cubicBezTo>
                    <a:pt x="100" y="478"/>
                    <a:pt x="199" y="478"/>
                    <a:pt x="259" y="538"/>
                  </a:cubicBezTo>
                  <a:cubicBezTo>
                    <a:pt x="378" y="657"/>
                    <a:pt x="498" y="717"/>
                    <a:pt x="617" y="737"/>
                  </a:cubicBezTo>
                  <a:lnTo>
                    <a:pt x="617" y="737"/>
                  </a:lnTo>
                  <a:cubicBezTo>
                    <a:pt x="498" y="657"/>
                    <a:pt x="378" y="558"/>
                    <a:pt x="279" y="378"/>
                  </a:cubicBezTo>
                  <a:cubicBezTo>
                    <a:pt x="219" y="319"/>
                    <a:pt x="279" y="239"/>
                    <a:pt x="319" y="180"/>
                  </a:cubicBezTo>
                  <a:cubicBezTo>
                    <a:pt x="398" y="140"/>
                    <a:pt x="478" y="180"/>
                    <a:pt x="518" y="239"/>
                  </a:cubicBezTo>
                  <a:cubicBezTo>
                    <a:pt x="597" y="378"/>
                    <a:pt x="697" y="458"/>
                    <a:pt x="796" y="498"/>
                  </a:cubicBezTo>
                  <a:lnTo>
                    <a:pt x="796" y="498"/>
                  </a:lnTo>
                  <a:cubicBezTo>
                    <a:pt x="717" y="438"/>
                    <a:pt x="617" y="339"/>
                    <a:pt x="597" y="199"/>
                  </a:cubicBezTo>
                  <a:cubicBezTo>
                    <a:pt x="577" y="140"/>
                    <a:pt x="617" y="60"/>
                    <a:pt x="697" y="40"/>
                  </a:cubicBezTo>
                  <a:cubicBezTo>
                    <a:pt x="776" y="1"/>
                    <a:pt x="856" y="60"/>
                    <a:pt x="876" y="140"/>
                  </a:cubicBezTo>
                  <a:cubicBezTo>
                    <a:pt x="896" y="239"/>
                    <a:pt x="955" y="279"/>
                    <a:pt x="1015" y="339"/>
                  </a:cubicBezTo>
                  <a:cubicBezTo>
                    <a:pt x="1194" y="199"/>
                    <a:pt x="1393" y="160"/>
                    <a:pt x="1612" y="160"/>
                  </a:cubicBezTo>
                  <a:cubicBezTo>
                    <a:pt x="2209" y="160"/>
                    <a:pt x="2706" y="657"/>
                    <a:pt x="2706" y="1254"/>
                  </a:cubicBezTo>
                  <a:cubicBezTo>
                    <a:pt x="2706" y="1910"/>
                    <a:pt x="2209" y="2368"/>
                    <a:pt x="1612" y="236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5"/>
            <p:cNvSpPr/>
            <p:nvPr/>
          </p:nvSpPr>
          <p:spPr>
            <a:xfrm>
              <a:off x="4487875" y="6926750"/>
              <a:ext cx="97000" cy="57225"/>
            </a:xfrm>
            <a:custGeom>
              <a:avLst/>
              <a:gdLst/>
              <a:ahLst/>
              <a:cxnLst/>
              <a:rect l="l" t="t" r="r" b="b"/>
              <a:pathLst>
                <a:path w="3880" h="2289" extrusionOk="0">
                  <a:moveTo>
                    <a:pt x="3879" y="359"/>
                  </a:moveTo>
                  <a:cubicBezTo>
                    <a:pt x="3879" y="1433"/>
                    <a:pt x="3024" y="2289"/>
                    <a:pt x="1950" y="2289"/>
                  </a:cubicBezTo>
                  <a:cubicBezTo>
                    <a:pt x="876" y="2289"/>
                    <a:pt x="0" y="1433"/>
                    <a:pt x="0" y="359"/>
                  </a:cubicBezTo>
                  <a:cubicBezTo>
                    <a:pt x="0" y="160"/>
                    <a:pt x="159" y="1"/>
                    <a:pt x="358" y="1"/>
                  </a:cubicBezTo>
                  <a:lnTo>
                    <a:pt x="3541" y="1"/>
                  </a:lnTo>
                  <a:cubicBezTo>
                    <a:pt x="3740" y="1"/>
                    <a:pt x="3879" y="160"/>
                    <a:pt x="3879" y="35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5"/>
            <p:cNvSpPr/>
            <p:nvPr/>
          </p:nvSpPr>
          <p:spPr>
            <a:xfrm>
              <a:off x="4501800" y="6926750"/>
              <a:ext cx="69150" cy="16450"/>
            </a:xfrm>
            <a:custGeom>
              <a:avLst/>
              <a:gdLst/>
              <a:ahLst/>
              <a:cxnLst/>
              <a:rect l="l" t="t" r="r" b="b"/>
              <a:pathLst>
                <a:path w="2766" h="658" extrusionOk="0">
                  <a:moveTo>
                    <a:pt x="0" y="1"/>
                  </a:moveTo>
                  <a:lnTo>
                    <a:pt x="2765" y="1"/>
                  </a:lnTo>
                  <a:lnTo>
                    <a:pt x="2765" y="339"/>
                  </a:lnTo>
                  <a:cubicBezTo>
                    <a:pt x="2765" y="498"/>
                    <a:pt x="2626" y="657"/>
                    <a:pt x="2467" y="657"/>
                  </a:cubicBezTo>
                  <a:lnTo>
                    <a:pt x="299" y="657"/>
                  </a:lnTo>
                  <a:cubicBezTo>
                    <a:pt x="120" y="657"/>
                    <a:pt x="0" y="498"/>
                    <a:pt x="0" y="3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5"/>
            <p:cNvSpPr/>
            <p:nvPr/>
          </p:nvSpPr>
          <p:spPr>
            <a:xfrm>
              <a:off x="4501800" y="6954125"/>
              <a:ext cx="70150" cy="29850"/>
            </a:xfrm>
            <a:custGeom>
              <a:avLst/>
              <a:gdLst/>
              <a:ahLst/>
              <a:cxnLst/>
              <a:rect l="l" t="t" r="r" b="b"/>
              <a:pathLst>
                <a:path w="2806" h="1194" extrusionOk="0">
                  <a:moveTo>
                    <a:pt x="2805" y="597"/>
                  </a:moveTo>
                  <a:cubicBezTo>
                    <a:pt x="2467" y="975"/>
                    <a:pt x="1970" y="1194"/>
                    <a:pt x="1413" y="1194"/>
                  </a:cubicBezTo>
                  <a:cubicBezTo>
                    <a:pt x="876" y="1194"/>
                    <a:pt x="378" y="975"/>
                    <a:pt x="0" y="597"/>
                  </a:cubicBezTo>
                  <a:cubicBezTo>
                    <a:pt x="358" y="239"/>
                    <a:pt x="856" y="0"/>
                    <a:pt x="1413" y="0"/>
                  </a:cubicBezTo>
                  <a:cubicBezTo>
                    <a:pt x="1930" y="0"/>
                    <a:pt x="2427" y="239"/>
                    <a:pt x="2805" y="59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5"/>
            <p:cNvSpPr/>
            <p:nvPr/>
          </p:nvSpPr>
          <p:spPr>
            <a:xfrm>
              <a:off x="4271525" y="6896425"/>
              <a:ext cx="42300" cy="41800"/>
            </a:xfrm>
            <a:custGeom>
              <a:avLst/>
              <a:gdLst/>
              <a:ahLst/>
              <a:cxnLst/>
              <a:rect l="l" t="t" r="r" b="b"/>
              <a:pathLst>
                <a:path w="1692" h="1672" extrusionOk="0">
                  <a:moveTo>
                    <a:pt x="856" y="1672"/>
                  </a:moveTo>
                  <a:cubicBezTo>
                    <a:pt x="1334" y="1672"/>
                    <a:pt x="1692" y="1294"/>
                    <a:pt x="1692" y="856"/>
                  </a:cubicBezTo>
                  <a:cubicBezTo>
                    <a:pt x="1692" y="378"/>
                    <a:pt x="1334" y="1"/>
                    <a:pt x="856" y="1"/>
                  </a:cubicBezTo>
                  <a:cubicBezTo>
                    <a:pt x="399" y="1"/>
                    <a:pt x="41" y="378"/>
                    <a:pt x="41" y="856"/>
                  </a:cubicBezTo>
                  <a:cubicBezTo>
                    <a:pt x="1" y="1294"/>
                    <a:pt x="379" y="1672"/>
                    <a:pt x="856" y="1672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5"/>
            <p:cNvSpPr/>
            <p:nvPr/>
          </p:nvSpPr>
          <p:spPr>
            <a:xfrm>
              <a:off x="4276500" y="6873550"/>
              <a:ext cx="32350" cy="30850"/>
            </a:xfrm>
            <a:custGeom>
              <a:avLst/>
              <a:gdLst/>
              <a:ahLst/>
              <a:cxnLst/>
              <a:rect l="l" t="t" r="r" b="b"/>
              <a:pathLst>
                <a:path w="1294" h="1234" extrusionOk="0">
                  <a:moveTo>
                    <a:pt x="657" y="1234"/>
                  </a:moveTo>
                  <a:cubicBezTo>
                    <a:pt x="996" y="1234"/>
                    <a:pt x="1294" y="975"/>
                    <a:pt x="1294" y="617"/>
                  </a:cubicBezTo>
                  <a:cubicBezTo>
                    <a:pt x="1294" y="259"/>
                    <a:pt x="1035" y="0"/>
                    <a:pt x="657" y="0"/>
                  </a:cubicBezTo>
                  <a:cubicBezTo>
                    <a:pt x="299" y="0"/>
                    <a:pt x="41" y="259"/>
                    <a:pt x="41" y="617"/>
                  </a:cubicBezTo>
                  <a:cubicBezTo>
                    <a:pt x="1" y="935"/>
                    <a:pt x="299" y="1234"/>
                    <a:pt x="657" y="1234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5"/>
            <p:cNvSpPr/>
            <p:nvPr/>
          </p:nvSpPr>
          <p:spPr>
            <a:xfrm>
              <a:off x="4284975" y="6861125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8" y="637"/>
                  </a:moveTo>
                  <a:cubicBezTo>
                    <a:pt x="497" y="637"/>
                    <a:pt x="637" y="517"/>
                    <a:pt x="637" y="318"/>
                  </a:cubicBezTo>
                  <a:cubicBezTo>
                    <a:pt x="637" y="139"/>
                    <a:pt x="517" y="0"/>
                    <a:pt x="318" y="0"/>
                  </a:cubicBezTo>
                  <a:cubicBezTo>
                    <a:pt x="139" y="0"/>
                    <a:pt x="0" y="139"/>
                    <a:pt x="0" y="318"/>
                  </a:cubicBezTo>
                  <a:cubicBezTo>
                    <a:pt x="0" y="497"/>
                    <a:pt x="139" y="637"/>
                    <a:pt x="318" y="63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5"/>
            <p:cNvSpPr/>
            <p:nvPr/>
          </p:nvSpPr>
          <p:spPr>
            <a:xfrm>
              <a:off x="4276500" y="69043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9" y="797"/>
                  </a:moveTo>
                  <a:cubicBezTo>
                    <a:pt x="637" y="797"/>
                    <a:pt x="797" y="637"/>
                    <a:pt x="797" y="399"/>
                  </a:cubicBezTo>
                  <a:cubicBezTo>
                    <a:pt x="797" y="180"/>
                    <a:pt x="598" y="1"/>
                    <a:pt x="399" y="1"/>
                  </a:cubicBezTo>
                  <a:cubicBezTo>
                    <a:pt x="180" y="1"/>
                    <a:pt x="1" y="200"/>
                    <a:pt x="1" y="399"/>
                  </a:cubicBezTo>
                  <a:cubicBezTo>
                    <a:pt x="1" y="637"/>
                    <a:pt x="180" y="797"/>
                    <a:pt x="399" y="7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5"/>
            <p:cNvSpPr/>
            <p:nvPr/>
          </p:nvSpPr>
          <p:spPr>
            <a:xfrm>
              <a:off x="4758900" y="6896425"/>
              <a:ext cx="41800" cy="41800"/>
            </a:xfrm>
            <a:custGeom>
              <a:avLst/>
              <a:gdLst/>
              <a:ahLst/>
              <a:cxnLst/>
              <a:rect l="l" t="t" r="r" b="b"/>
              <a:pathLst>
                <a:path w="1672" h="1672" extrusionOk="0">
                  <a:moveTo>
                    <a:pt x="856" y="1672"/>
                  </a:moveTo>
                  <a:cubicBezTo>
                    <a:pt x="1314" y="1672"/>
                    <a:pt x="1672" y="1294"/>
                    <a:pt x="1672" y="856"/>
                  </a:cubicBezTo>
                  <a:cubicBezTo>
                    <a:pt x="1672" y="378"/>
                    <a:pt x="1314" y="1"/>
                    <a:pt x="856" y="1"/>
                  </a:cubicBezTo>
                  <a:cubicBezTo>
                    <a:pt x="379" y="1"/>
                    <a:pt x="1" y="378"/>
                    <a:pt x="1" y="856"/>
                  </a:cubicBezTo>
                  <a:cubicBezTo>
                    <a:pt x="41" y="1294"/>
                    <a:pt x="399" y="1672"/>
                    <a:pt x="856" y="1672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5"/>
            <p:cNvSpPr/>
            <p:nvPr/>
          </p:nvSpPr>
          <p:spPr>
            <a:xfrm>
              <a:off x="4763875" y="687355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1234"/>
                  </a:moveTo>
                  <a:cubicBezTo>
                    <a:pt x="995" y="1234"/>
                    <a:pt x="1274" y="975"/>
                    <a:pt x="1274" y="617"/>
                  </a:cubicBezTo>
                  <a:cubicBezTo>
                    <a:pt x="1274" y="259"/>
                    <a:pt x="995" y="0"/>
                    <a:pt x="657" y="0"/>
                  </a:cubicBezTo>
                  <a:cubicBezTo>
                    <a:pt x="299" y="0"/>
                    <a:pt x="1" y="259"/>
                    <a:pt x="1" y="617"/>
                  </a:cubicBezTo>
                  <a:cubicBezTo>
                    <a:pt x="41" y="935"/>
                    <a:pt x="299" y="1234"/>
                    <a:pt x="657" y="1234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5"/>
            <p:cNvSpPr/>
            <p:nvPr/>
          </p:nvSpPr>
          <p:spPr>
            <a:xfrm>
              <a:off x="4772325" y="6861125"/>
              <a:ext cx="15950" cy="15925"/>
            </a:xfrm>
            <a:custGeom>
              <a:avLst/>
              <a:gdLst/>
              <a:ahLst/>
              <a:cxnLst/>
              <a:rect l="l" t="t" r="r" b="b"/>
              <a:pathLst>
                <a:path w="638" h="637" extrusionOk="0">
                  <a:moveTo>
                    <a:pt x="319" y="637"/>
                  </a:moveTo>
                  <a:cubicBezTo>
                    <a:pt x="498" y="637"/>
                    <a:pt x="637" y="517"/>
                    <a:pt x="637" y="318"/>
                  </a:cubicBezTo>
                  <a:cubicBezTo>
                    <a:pt x="637" y="139"/>
                    <a:pt x="498" y="0"/>
                    <a:pt x="319" y="0"/>
                  </a:cubicBezTo>
                  <a:cubicBezTo>
                    <a:pt x="140" y="0"/>
                    <a:pt x="1" y="139"/>
                    <a:pt x="1" y="318"/>
                  </a:cubicBezTo>
                  <a:cubicBezTo>
                    <a:pt x="21" y="497"/>
                    <a:pt x="140" y="637"/>
                    <a:pt x="319" y="63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5"/>
            <p:cNvSpPr/>
            <p:nvPr/>
          </p:nvSpPr>
          <p:spPr>
            <a:xfrm>
              <a:off x="4776325" y="6904375"/>
              <a:ext cx="19900" cy="19925"/>
            </a:xfrm>
            <a:custGeom>
              <a:avLst/>
              <a:gdLst/>
              <a:ahLst/>
              <a:cxnLst/>
              <a:rect l="l" t="t" r="r" b="b"/>
              <a:pathLst>
                <a:path w="796" h="797" extrusionOk="0">
                  <a:moveTo>
                    <a:pt x="398" y="797"/>
                  </a:moveTo>
                  <a:cubicBezTo>
                    <a:pt x="637" y="797"/>
                    <a:pt x="796" y="637"/>
                    <a:pt x="796" y="399"/>
                  </a:cubicBezTo>
                  <a:cubicBezTo>
                    <a:pt x="796" y="180"/>
                    <a:pt x="637" y="1"/>
                    <a:pt x="398" y="1"/>
                  </a:cubicBezTo>
                  <a:cubicBezTo>
                    <a:pt x="179" y="1"/>
                    <a:pt x="0" y="200"/>
                    <a:pt x="0" y="399"/>
                  </a:cubicBezTo>
                  <a:cubicBezTo>
                    <a:pt x="0" y="637"/>
                    <a:pt x="179" y="797"/>
                    <a:pt x="398" y="7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5"/>
            <p:cNvSpPr/>
            <p:nvPr/>
          </p:nvSpPr>
          <p:spPr>
            <a:xfrm>
              <a:off x="4265575" y="6393625"/>
              <a:ext cx="544075" cy="407825"/>
            </a:xfrm>
            <a:custGeom>
              <a:avLst/>
              <a:gdLst/>
              <a:ahLst/>
              <a:cxnLst/>
              <a:rect l="l" t="t" r="r" b="b"/>
              <a:pathLst>
                <a:path w="21763" h="16313" extrusionOk="0">
                  <a:moveTo>
                    <a:pt x="20092" y="16313"/>
                  </a:moveTo>
                  <a:cubicBezTo>
                    <a:pt x="20092" y="16313"/>
                    <a:pt x="18222" y="13429"/>
                    <a:pt x="18222" y="10425"/>
                  </a:cubicBezTo>
                  <a:cubicBezTo>
                    <a:pt x="18222" y="10425"/>
                    <a:pt x="13308" y="9549"/>
                    <a:pt x="11598" y="7083"/>
                  </a:cubicBezTo>
                  <a:cubicBezTo>
                    <a:pt x="11379" y="6804"/>
                    <a:pt x="11299" y="6486"/>
                    <a:pt x="10862" y="6486"/>
                  </a:cubicBezTo>
                  <a:cubicBezTo>
                    <a:pt x="10424" y="6486"/>
                    <a:pt x="10344" y="6784"/>
                    <a:pt x="10146" y="7083"/>
                  </a:cubicBezTo>
                  <a:cubicBezTo>
                    <a:pt x="8435" y="9549"/>
                    <a:pt x="3501" y="10425"/>
                    <a:pt x="3501" y="10425"/>
                  </a:cubicBezTo>
                  <a:cubicBezTo>
                    <a:pt x="3501" y="13429"/>
                    <a:pt x="1651" y="16313"/>
                    <a:pt x="1651" y="16313"/>
                  </a:cubicBezTo>
                  <a:cubicBezTo>
                    <a:pt x="1651" y="15020"/>
                    <a:pt x="876" y="14921"/>
                    <a:pt x="876" y="14921"/>
                  </a:cubicBezTo>
                  <a:cubicBezTo>
                    <a:pt x="876" y="14921"/>
                    <a:pt x="0" y="7162"/>
                    <a:pt x="3024" y="4198"/>
                  </a:cubicBezTo>
                  <a:cubicBezTo>
                    <a:pt x="7341" y="1"/>
                    <a:pt x="14462" y="1"/>
                    <a:pt x="18739" y="4198"/>
                  </a:cubicBezTo>
                  <a:cubicBezTo>
                    <a:pt x="21763" y="7162"/>
                    <a:pt x="20907" y="14921"/>
                    <a:pt x="20907" y="14921"/>
                  </a:cubicBezTo>
                  <a:cubicBezTo>
                    <a:pt x="20907" y="14921"/>
                    <a:pt x="20092" y="15020"/>
                    <a:pt x="20092" y="163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5"/>
            <p:cNvSpPr/>
            <p:nvPr/>
          </p:nvSpPr>
          <p:spPr>
            <a:xfrm>
              <a:off x="4349625" y="7147575"/>
              <a:ext cx="374000" cy="144750"/>
            </a:xfrm>
            <a:custGeom>
              <a:avLst/>
              <a:gdLst/>
              <a:ahLst/>
              <a:cxnLst/>
              <a:rect l="l" t="t" r="r" b="b"/>
              <a:pathLst>
                <a:path w="14960" h="5790" extrusionOk="0">
                  <a:moveTo>
                    <a:pt x="7480" y="2666"/>
                  </a:moveTo>
                  <a:lnTo>
                    <a:pt x="13249" y="0"/>
                  </a:lnTo>
                  <a:lnTo>
                    <a:pt x="14741" y="1890"/>
                  </a:lnTo>
                  <a:cubicBezTo>
                    <a:pt x="14741" y="1890"/>
                    <a:pt x="14959" y="2169"/>
                    <a:pt x="14880" y="2447"/>
                  </a:cubicBezTo>
                  <a:cubicBezTo>
                    <a:pt x="14820" y="2706"/>
                    <a:pt x="13030" y="5690"/>
                    <a:pt x="7480" y="5789"/>
                  </a:cubicBezTo>
                  <a:cubicBezTo>
                    <a:pt x="1930" y="5690"/>
                    <a:pt x="139" y="2706"/>
                    <a:pt x="60" y="2447"/>
                  </a:cubicBezTo>
                  <a:cubicBezTo>
                    <a:pt x="0" y="2169"/>
                    <a:pt x="219" y="1890"/>
                    <a:pt x="219" y="1890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5"/>
            <p:cNvSpPr/>
            <p:nvPr/>
          </p:nvSpPr>
          <p:spPr>
            <a:xfrm>
              <a:off x="4387900" y="7079925"/>
              <a:ext cx="297925" cy="168625"/>
            </a:xfrm>
            <a:custGeom>
              <a:avLst/>
              <a:gdLst/>
              <a:ahLst/>
              <a:cxnLst/>
              <a:rect l="l" t="t" r="r" b="b"/>
              <a:pathLst>
                <a:path w="11917" h="6745" extrusionOk="0">
                  <a:moveTo>
                    <a:pt x="10206" y="439"/>
                  </a:moveTo>
                  <a:lnTo>
                    <a:pt x="10206" y="1"/>
                  </a:lnTo>
                  <a:cubicBezTo>
                    <a:pt x="10206" y="1"/>
                    <a:pt x="10842" y="180"/>
                    <a:pt x="11041" y="538"/>
                  </a:cubicBezTo>
                  <a:cubicBezTo>
                    <a:pt x="11240" y="916"/>
                    <a:pt x="11917" y="3323"/>
                    <a:pt x="11917" y="3323"/>
                  </a:cubicBezTo>
                  <a:cubicBezTo>
                    <a:pt x="9629" y="6745"/>
                    <a:pt x="2289" y="6745"/>
                    <a:pt x="1" y="3323"/>
                  </a:cubicBezTo>
                  <a:cubicBezTo>
                    <a:pt x="1" y="3323"/>
                    <a:pt x="657" y="916"/>
                    <a:pt x="876" y="538"/>
                  </a:cubicBezTo>
                  <a:cubicBezTo>
                    <a:pt x="1075" y="180"/>
                    <a:pt x="1732" y="1"/>
                    <a:pt x="1732" y="1"/>
                  </a:cubicBezTo>
                  <a:lnTo>
                    <a:pt x="1732" y="439"/>
                  </a:lnTo>
                  <a:cubicBezTo>
                    <a:pt x="3263" y="2786"/>
                    <a:pt x="8634" y="2786"/>
                    <a:pt x="10206" y="4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842;p45"/>
          <p:cNvGrpSpPr/>
          <p:nvPr/>
        </p:nvGrpSpPr>
        <p:grpSpPr>
          <a:xfrm>
            <a:off x="8172400" y="4221088"/>
            <a:ext cx="420279" cy="849681"/>
            <a:chOff x="4149200" y="4858925"/>
            <a:chExt cx="774850" cy="1174675"/>
          </a:xfrm>
        </p:grpSpPr>
        <p:sp>
          <p:nvSpPr>
            <p:cNvPr id="4843" name="Google Shape;4843;p45"/>
            <p:cNvSpPr/>
            <p:nvPr/>
          </p:nvSpPr>
          <p:spPr>
            <a:xfrm>
              <a:off x="4225775" y="4858925"/>
              <a:ext cx="621675" cy="620675"/>
            </a:xfrm>
            <a:custGeom>
              <a:avLst/>
              <a:gdLst/>
              <a:ahLst/>
              <a:cxnLst/>
              <a:rect l="l" t="t" r="r" b="b"/>
              <a:pathLst>
                <a:path w="24867" h="24827" extrusionOk="0">
                  <a:moveTo>
                    <a:pt x="12434" y="24826"/>
                  </a:moveTo>
                  <a:cubicBezTo>
                    <a:pt x="19277" y="24826"/>
                    <a:pt x="24867" y="19256"/>
                    <a:pt x="24867" y="12393"/>
                  </a:cubicBezTo>
                  <a:cubicBezTo>
                    <a:pt x="24867" y="5570"/>
                    <a:pt x="19297" y="0"/>
                    <a:pt x="12434" y="0"/>
                  </a:cubicBezTo>
                  <a:cubicBezTo>
                    <a:pt x="5591" y="0"/>
                    <a:pt x="1" y="5570"/>
                    <a:pt x="1" y="12393"/>
                  </a:cubicBezTo>
                  <a:cubicBezTo>
                    <a:pt x="1" y="19236"/>
                    <a:pt x="5591" y="24826"/>
                    <a:pt x="12434" y="248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5"/>
            <p:cNvSpPr/>
            <p:nvPr/>
          </p:nvSpPr>
          <p:spPr>
            <a:xfrm>
              <a:off x="4149200" y="5698375"/>
              <a:ext cx="774850" cy="335225"/>
            </a:xfrm>
            <a:custGeom>
              <a:avLst/>
              <a:gdLst/>
              <a:ahLst/>
              <a:cxnLst/>
              <a:rect l="l" t="t" r="r" b="b"/>
              <a:pathLst>
                <a:path w="30994" h="13409" extrusionOk="0">
                  <a:moveTo>
                    <a:pt x="30993" y="7898"/>
                  </a:moveTo>
                  <a:lnTo>
                    <a:pt x="30993" y="5253"/>
                  </a:lnTo>
                  <a:cubicBezTo>
                    <a:pt x="30993" y="2368"/>
                    <a:pt x="28626" y="1"/>
                    <a:pt x="25742" y="1"/>
                  </a:cubicBezTo>
                  <a:lnTo>
                    <a:pt x="5252" y="1"/>
                  </a:lnTo>
                  <a:cubicBezTo>
                    <a:pt x="2368" y="1"/>
                    <a:pt x="0" y="2368"/>
                    <a:pt x="0" y="5253"/>
                  </a:cubicBezTo>
                  <a:lnTo>
                    <a:pt x="0" y="7898"/>
                  </a:lnTo>
                  <a:cubicBezTo>
                    <a:pt x="4238" y="11340"/>
                    <a:pt x="9628" y="13409"/>
                    <a:pt x="15497" y="13409"/>
                  </a:cubicBezTo>
                  <a:cubicBezTo>
                    <a:pt x="21385" y="13409"/>
                    <a:pt x="26776" y="11340"/>
                    <a:pt x="30993" y="7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5"/>
            <p:cNvSpPr/>
            <p:nvPr/>
          </p:nvSpPr>
          <p:spPr>
            <a:xfrm>
              <a:off x="4430175" y="5389050"/>
              <a:ext cx="212875" cy="415775"/>
            </a:xfrm>
            <a:custGeom>
              <a:avLst/>
              <a:gdLst/>
              <a:ahLst/>
              <a:cxnLst/>
              <a:rect l="l" t="t" r="r" b="b"/>
              <a:pathLst>
                <a:path w="8515" h="16631" extrusionOk="0">
                  <a:moveTo>
                    <a:pt x="4258" y="1"/>
                  </a:moveTo>
                  <a:lnTo>
                    <a:pt x="4258" y="1"/>
                  </a:lnTo>
                  <a:cubicBezTo>
                    <a:pt x="6605" y="1"/>
                    <a:pt x="8515" y="1910"/>
                    <a:pt x="8515" y="4258"/>
                  </a:cubicBezTo>
                  <a:lnTo>
                    <a:pt x="8515" y="12374"/>
                  </a:lnTo>
                  <a:cubicBezTo>
                    <a:pt x="8515" y="14721"/>
                    <a:pt x="6605" y="16631"/>
                    <a:pt x="4258" y="16631"/>
                  </a:cubicBezTo>
                  <a:lnTo>
                    <a:pt x="4258" y="16631"/>
                  </a:lnTo>
                  <a:cubicBezTo>
                    <a:pt x="1910" y="16631"/>
                    <a:pt x="1" y="14721"/>
                    <a:pt x="1" y="12374"/>
                  </a:cubicBezTo>
                  <a:lnTo>
                    <a:pt x="1" y="4258"/>
                  </a:lnTo>
                  <a:cubicBezTo>
                    <a:pt x="1" y="1910"/>
                    <a:pt x="1910" y="1"/>
                    <a:pt x="4258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5"/>
            <p:cNvSpPr/>
            <p:nvPr/>
          </p:nvSpPr>
          <p:spPr>
            <a:xfrm>
              <a:off x="4430175" y="5389050"/>
              <a:ext cx="212875" cy="300900"/>
            </a:xfrm>
            <a:custGeom>
              <a:avLst/>
              <a:gdLst/>
              <a:ahLst/>
              <a:cxnLst/>
              <a:rect l="l" t="t" r="r" b="b"/>
              <a:pathLst>
                <a:path w="8515" h="12036" extrusionOk="0">
                  <a:moveTo>
                    <a:pt x="4258" y="1"/>
                  </a:moveTo>
                  <a:lnTo>
                    <a:pt x="4258" y="1"/>
                  </a:lnTo>
                  <a:cubicBezTo>
                    <a:pt x="6605" y="1"/>
                    <a:pt x="8515" y="1910"/>
                    <a:pt x="8515" y="4258"/>
                  </a:cubicBezTo>
                  <a:lnTo>
                    <a:pt x="8515" y="11220"/>
                  </a:lnTo>
                  <a:cubicBezTo>
                    <a:pt x="7381" y="11737"/>
                    <a:pt x="6148" y="12036"/>
                    <a:pt x="4855" y="12036"/>
                  </a:cubicBezTo>
                  <a:lnTo>
                    <a:pt x="4855" y="12036"/>
                  </a:lnTo>
                  <a:cubicBezTo>
                    <a:pt x="3084" y="12036"/>
                    <a:pt x="1413" y="11479"/>
                    <a:pt x="41" y="10544"/>
                  </a:cubicBezTo>
                  <a:lnTo>
                    <a:pt x="41" y="4258"/>
                  </a:lnTo>
                  <a:cubicBezTo>
                    <a:pt x="1" y="1910"/>
                    <a:pt x="1910" y="1"/>
                    <a:pt x="4258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5"/>
            <p:cNvSpPr/>
            <p:nvPr/>
          </p:nvSpPr>
          <p:spPr>
            <a:xfrm>
              <a:off x="4255125" y="5292575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40" y="2606"/>
                  </a:moveTo>
                  <a:cubicBezTo>
                    <a:pt x="1" y="4098"/>
                    <a:pt x="1194" y="5352"/>
                    <a:pt x="2686" y="5372"/>
                  </a:cubicBezTo>
                  <a:lnTo>
                    <a:pt x="2805" y="5372"/>
                  </a:lnTo>
                  <a:cubicBezTo>
                    <a:pt x="2527" y="4397"/>
                    <a:pt x="2388" y="3442"/>
                    <a:pt x="2388" y="2507"/>
                  </a:cubicBezTo>
                  <a:lnTo>
                    <a:pt x="2388" y="1691"/>
                  </a:lnTo>
                  <a:cubicBezTo>
                    <a:pt x="2388" y="0"/>
                    <a:pt x="100" y="100"/>
                    <a:pt x="40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5"/>
            <p:cNvSpPr/>
            <p:nvPr/>
          </p:nvSpPr>
          <p:spPr>
            <a:xfrm>
              <a:off x="4747975" y="5292575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2765" y="2606"/>
                  </a:moveTo>
                  <a:cubicBezTo>
                    <a:pt x="2805" y="4098"/>
                    <a:pt x="1611" y="5352"/>
                    <a:pt x="120" y="5372"/>
                  </a:cubicBezTo>
                  <a:lnTo>
                    <a:pt x="0" y="5372"/>
                  </a:lnTo>
                  <a:cubicBezTo>
                    <a:pt x="279" y="4397"/>
                    <a:pt x="418" y="3442"/>
                    <a:pt x="418" y="2507"/>
                  </a:cubicBezTo>
                  <a:lnTo>
                    <a:pt x="418" y="1691"/>
                  </a:lnTo>
                  <a:cubicBezTo>
                    <a:pt x="418" y="0"/>
                    <a:pt x="2706" y="100"/>
                    <a:pt x="2765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5"/>
            <p:cNvSpPr/>
            <p:nvPr/>
          </p:nvSpPr>
          <p:spPr>
            <a:xfrm>
              <a:off x="4314800" y="4965825"/>
              <a:ext cx="443625" cy="667425"/>
            </a:xfrm>
            <a:custGeom>
              <a:avLst/>
              <a:gdLst/>
              <a:ahLst/>
              <a:cxnLst/>
              <a:rect l="l" t="t" r="r" b="b"/>
              <a:pathLst>
                <a:path w="17745" h="26697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3979" y="1"/>
                    <a:pt x="1" y="4119"/>
                    <a:pt x="1" y="9171"/>
                  </a:cubicBezTo>
                  <a:lnTo>
                    <a:pt x="1" y="17526"/>
                  </a:lnTo>
                  <a:cubicBezTo>
                    <a:pt x="1" y="22579"/>
                    <a:pt x="3999" y="26697"/>
                    <a:pt x="8873" y="26697"/>
                  </a:cubicBezTo>
                  <a:lnTo>
                    <a:pt x="8873" y="26697"/>
                  </a:lnTo>
                  <a:cubicBezTo>
                    <a:pt x="13766" y="26697"/>
                    <a:pt x="17745" y="22579"/>
                    <a:pt x="17745" y="17526"/>
                  </a:cubicBezTo>
                  <a:lnTo>
                    <a:pt x="17745" y="9171"/>
                  </a:lnTo>
                  <a:cubicBezTo>
                    <a:pt x="17745" y="4119"/>
                    <a:pt x="13766" y="1"/>
                    <a:pt x="8873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5"/>
            <p:cNvSpPr/>
            <p:nvPr/>
          </p:nvSpPr>
          <p:spPr>
            <a:xfrm>
              <a:off x="4624625" y="5401475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51" y="21"/>
                  </a:moveTo>
                  <a:cubicBezTo>
                    <a:pt x="777" y="41"/>
                    <a:pt x="1" y="836"/>
                    <a:pt x="1" y="1811"/>
                  </a:cubicBezTo>
                  <a:cubicBezTo>
                    <a:pt x="41" y="2786"/>
                    <a:pt x="836" y="3562"/>
                    <a:pt x="1791" y="3522"/>
                  </a:cubicBezTo>
                  <a:cubicBezTo>
                    <a:pt x="2766" y="3522"/>
                    <a:pt x="3542" y="2706"/>
                    <a:pt x="3522" y="1732"/>
                  </a:cubicBezTo>
                  <a:cubicBezTo>
                    <a:pt x="3522" y="777"/>
                    <a:pt x="2726" y="1"/>
                    <a:pt x="1751" y="2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5"/>
            <p:cNvSpPr/>
            <p:nvPr/>
          </p:nvSpPr>
          <p:spPr>
            <a:xfrm>
              <a:off x="4359550" y="5406450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32" y="21"/>
                  </a:moveTo>
                  <a:cubicBezTo>
                    <a:pt x="757" y="41"/>
                    <a:pt x="1" y="836"/>
                    <a:pt x="21" y="1811"/>
                  </a:cubicBezTo>
                  <a:cubicBezTo>
                    <a:pt x="41" y="2786"/>
                    <a:pt x="836" y="3562"/>
                    <a:pt x="1811" y="3522"/>
                  </a:cubicBezTo>
                  <a:cubicBezTo>
                    <a:pt x="2786" y="3502"/>
                    <a:pt x="3542" y="2706"/>
                    <a:pt x="3522" y="1732"/>
                  </a:cubicBezTo>
                  <a:cubicBezTo>
                    <a:pt x="3502" y="777"/>
                    <a:pt x="2706" y="1"/>
                    <a:pt x="1732" y="2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5"/>
            <p:cNvSpPr/>
            <p:nvPr/>
          </p:nvSpPr>
          <p:spPr>
            <a:xfrm>
              <a:off x="4537600" y="5371150"/>
              <a:ext cx="38325" cy="60700"/>
            </a:xfrm>
            <a:custGeom>
              <a:avLst/>
              <a:gdLst/>
              <a:ahLst/>
              <a:cxnLst/>
              <a:rect l="l" t="t" r="r" b="b"/>
              <a:pathLst>
                <a:path w="1533" h="2428" extrusionOk="0">
                  <a:moveTo>
                    <a:pt x="1055" y="657"/>
                  </a:moveTo>
                  <a:cubicBezTo>
                    <a:pt x="1234" y="1154"/>
                    <a:pt x="1532" y="2030"/>
                    <a:pt x="1493" y="2169"/>
                  </a:cubicBezTo>
                  <a:cubicBezTo>
                    <a:pt x="1473" y="2368"/>
                    <a:pt x="458" y="2427"/>
                    <a:pt x="180" y="2129"/>
                  </a:cubicBezTo>
                  <a:cubicBezTo>
                    <a:pt x="1" y="1930"/>
                    <a:pt x="239" y="1174"/>
                    <a:pt x="438" y="717"/>
                  </a:cubicBezTo>
                  <a:cubicBezTo>
                    <a:pt x="657" y="40"/>
                    <a:pt x="796" y="1"/>
                    <a:pt x="1055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5"/>
            <p:cNvSpPr/>
            <p:nvPr/>
          </p:nvSpPr>
          <p:spPr>
            <a:xfrm>
              <a:off x="4377975" y="5242825"/>
              <a:ext cx="89025" cy="30300"/>
            </a:xfrm>
            <a:custGeom>
              <a:avLst/>
              <a:gdLst/>
              <a:ahLst/>
              <a:cxnLst/>
              <a:rect l="l" t="t" r="r" b="b"/>
              <a:pathLst>
                <a:path w="3561" h="1212" extrusionOk="0">
                  <a:moveTo>
                    <a:pt x="1914" y="0"/>
                  </a:moveTo>
                  <a:cubicBezTo>
                    <a:pt x="1412" y="0"/>
                    <a:pt x="828" y="116"/>
                    <a:pt x="259" y="499"/>
                  </a:cubicBezTo>
                  <a:cubicBezTo>
                    <a:pt x="80" y="598"/>
                    <a:pt x="0" y="837"/>
                    <a:pt x="139" y="1016"/>
                  </a:cubicBezTo>
                  <a:cubicBezTo>
                    <a:pt x="220" y="1136"/>
                    <a:pt x="354" y="1212"/>
                    <a:pt x="488" y="1212"/>
                  </a:cubicBezTo>
                  <a:cubicBezTo>
                    <a:pt x="553" y="1212"/>
                    <a:pt x="618" y="1194"/>
                    <a:pt x="676" y="1155"/>
                  </a:cubicBezTo>
                  <a:cubicBezTo>
                    <a:pt x="1110" y="868"/>
                    <a:pt x="1553" y="781"/>
                    <a:pt x="1932" y="781"/>
                  </a:cubicBezTo>
                  <a:cubicBezTo>
                    <a:pt x="2527" y="781"/>
                    <a:pt x="2964" y="996"/>
                    <a:pt x="2964" y="996"/>
                  </a:cubicBezTo>
                  <a:cubicBezTo>
                    <a:pt x="3015" y="1016"/>
                    <a:pt x="3069" y="1026"/>
                    <a:pt x="3123" y="1026"/>
                  </a:cubicBezTo>
                  <a:cubicBezTo>
                    <a:pt x="3276" y="1026"/>
                    <a:pt x="3422" y="944"/>
                    <a:pt x="3481" y="797"/>
                  </a:cubicBezTo>
                  <a:cubicBezTo>
                    <a:pt x="3561" y="598"/>
                    <a:pt x="3481" y="359"/>
                    <a:pt x="3282" y="280"/>
                  </a:cubicBezTo>
                  <a:cubicBezTo>
                    <a:pt x="3270" y="280"/>
                    <a:pt x="2692" y="0"/>
                    <a:pt x="19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5"/>
            <p:cNvSpPr/>
            <p:nvPr/>
          </p:nvSpPr>
          <p:spPr>
            <a:xfrm>
              <a:off x="4606225" y="5243375"/>
              <a:ext cx="88050" cy="28150"/>
            </a:xfrm>
            <a:custGeom>
              <a:avLst/>
              <a:gdLst/>
              <a:ahLst/>
              <a:cxnLst/>
              <a:rect l="l" t="t" r="r" b="b"/>
              <a:pathLst>
                <a:path w="3522" h="1126" extrusionOk="0">
                  <a:moveTo>
                    <a:pt x="1638" y="1"/>
                  </a:moveTo>
                  <a:cubicBezTo>
                    <a:pt x="1209" y="1"/>
                    <a:pt x="729" y="82"/>
                    <a:pt x="239" y="317"/>
                  </a:cubicBezTo>
                  <a:cubicBezTo>
                    <a:pt x="80" y="417"/>
                    <a:pt x="1" y="656"/>
                    <a:pt x="100" y="854"/>
                  </a:cubicBezTo>
                  <a:cubicBezTo>
                    <a:pt x="168" y="990"/>
                    <a:pt x="290" y="1070"/>
                    <a:pt x="425" y="1070"/>
                  </a:cubicBezTo>
                  <a:cubicBezTo>
                    <a:pt x="488" y="1070"/>
                    <a:pt x="554" y="1052"/>
                    <a:pt x="617" y="1014"/>
                  </a:cubicBezTo>
                  <a:cubicBezTo>
                    <a:pt x="983" y="834"/>
                    <a:pt x="1344" y="772"/>
                    <a:pt x="1666" y="772"/>
                  </a:cubicBezTo>
                  <a:cubicBezTo>
                    <a:pt x="2378" y="772"/>
                    <a:pt x="2905" y="1073"/>
                    <a:pt x="2905" y="1073"/>
                  </a:cubicBezTo>
                  <a:cubicBezTo>
                    <a:pt x="2967" y="1108"/>
                    <a:pt x="3037" y="1126"/>
                    <a:pt x="3106" y="1126"/>
                  </a:cubicBezTo>
                  <a:cubicBezTo>
                    <a:pt x="3234" y="1126"/>
                    <a:pt x="3358" y="1064"/>
                    <a:pt x="3422" y="934"/>
                  </a:cubicBezTo>
                  <a:cubicBezTo>
                    <a:pt x="3522" y="755"/>
                    <a:pt x="3482" y="496"/>
                    <a:pt x="3283" y="397"/>
                  </a:cubicBezTo>
                  <a:cubicBezTo>
                    <a:pt x="3283" y="397"/>
                    <a:pt x="2585" y="1"/>
                    <a:pt x="16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5"/>
            <p:cNvSpPr/>
            <p:nvPr/>
          </p:nvSpPr>
          <p:spPr>
            <a:xfrm>
              <a:off x="4684800" y="5045900"/>
              <a:ext cx="90050" cy="285975"/>
            </a:xfrm>
            <a:custGeom>
              <a:avLst/>
              <a:gdLst/>
              <a:ahLst/>
              <a:cxnLst/>
              <a:rect l="l" t="t" r="r" b="b"/>
              <a:pathLst>
                <a:path w="3602" h="11439" extrusionOk="0">
                  <a:moveTo>
                    <a:pt x="3601" y="10464"/>
                  </a:moveTo>
                  <a:cubicBezTo>
                    <a:pt x="3303" y="10584"/>
                    <a:pt x="2945" y="10862"/>
                    <a:pt x="2945" y="11439"/>
                  </a:cubicBezTo>
                  <a:cubicBezTo>
                    <a:pt x="2945" y="11439"/>
                    <a:pt x="2109" y="10345"/>
                    <a:pt x="2288" y="8952"/>
                  </a:cubicBezTo>
                  <a:cubicBezTo>
                    <a:pt x="2288" y="8952"/>
                    <a:pt x="1" y="6287"/>
                    <a:pt x="120" y="3323"/>
                  </a:cubicBezTo>
                  <a:cubicBezTo>
                    <a:pt x="200" y="1373"/>
                    <a:pt x="1234" y="418"/>
                    <a:pt x="1930" y="1"/>
                  </a:cubicBezTo>
                  <a:cubicBezTo>
                    <a:pt x="2985" y="1592"/>
                    <a:pt x="3601" y="3502"/>
                    <a:pt x="3601" y="5571"/>
                  </a:cubicBezTo>
                  <a:lnTo>
                    <a:pt x="3601" y="10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5"/>
            <p:cNvSpPr/>
            <p:nvPr/>
          </p:nvSpPr>
          <p:spPr>
            <a:xfrm>
              <a:off x="4298400" y="5045900"/>
              <a:ext cx="90025" cy="285975"/>
            </a:xfrm>
            <a:custGeom>
              <a:avLst/>
              <a:gdLst/>
              <a:ahLst/>
              <a:cxnLst/>
              <a:rect l="l" t="t" r="r" b="b"/>
              <a:pathLst>
                <a:path w="3601" h="11439" extrusionOk="0">
                  <a:moveTo>
                    <a:pt x="0" y="10464"/>
                  </a:moveTo>
                  <a:cubicBezTo>
                    <a:pt x="299" y="10584"/>
                    <a:pt x="657" y="10862"/>
                    <a:pt x="657" y="11439"/>
                  </a:cubicBezTo>
                  <a:cubicBezTo>
                    <a:pt x="657" y="11439"/>
                    <a:pt x="1492" y="10345"/>
                    <a:pt x="1313" y="8952"/>
                  </a:cubicBezTo>
                  <a:cubicBezTo>
                    <a:pt x="1313" y="8952"/>
                    <a:pt x="3601" y="6287"/>
                    <a:pt x="3481" y="3323"/>
                  </a:cubicBezTo>
                  <a:cubicBezTo>
                    <a:pt x="3402" y="1373"/>
                    <a:pt x="2367" y="418"/>
                    <a:pt x="1671" y="1"/>
                  </a:cubicBezTo>
                  <a:cubicBezTo>
                    <a:pt x="617" y="1592"/>
                    <a:pt x="0" y="3502"/>
                    <a:pt x="0" y="5571"/>
                  </a:cubicBezTo>
                  <a:lnTo>
                    <a:pt x="0" y="10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5"/>
            <p:cNvSpPr/>
            <p:nvPr/>
          </p:nvSpPr>
          <p:spPr>
            <a:xfrm>
              <a:off x="4397850" y="5320425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5" y="2189"/>
                  </a:moveTo>
                  <a:cubicBezTo>
                    <a:pt x="1692" y="2189"/>
                    <a:pt x="2189" y="1691"/>
                    <a:pt x="2189" y="1095"/>
                  </a:cubicBezTo>
                  <a:cubicBezTo>
                    <a:pt x="2189" y="498"/>
                    <a:pt x="1692" y="0"/>
                    <a:pt x="1095" y="0"/>
                  </a:cubicBezTo>
                  <a:cubicBezTo>
                    <a:pt x="498" y="0"/>
                    <a:pt x="1" y="498"/>
                    <a:pt x="1" y="1095"/>
                  </a:cubicBezTo>
                  <a:cubicBezTo>
                    <a:pt x="1" y="1691"/>
                    <a:pt x="498" y="2189"/>
                    <a:pt x="1095" y="2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5"/>
            <p:cNvSpPr/>
            <p:nvPr/>
          </p:nvSpPr>
          <p:spPr>
            <a:xfrm>
              <a:off x="4619650" y="5320425"/>
              <a:ext cx="55725" cy="54725"/>
            </a:xfrm>
            <a:custGeom>
              <a:avLst/>
              <a:gdLst/>
              <a:ahLst/>
              <a:cxnLst/>
              <a:rect l="l" t="t" r="r" b="b"/>
              <a:pathLst>
                <a:path w="2229" h="2189" extrusionOk="0">
                  <a:moveTo>
                    <a:pt x="1135" y="2189"/>
                  </a:moveTo>
                  <a:cubicBezTo>
                    <a:pt x="1732" y="2189"/>
                    <a:pt x="2229" y="1691"/>
                    <a:pt x="2229" y="1095"/>
                  </a:cubicBezTo>
                  <a:cubicBezTo>
                    <a:pt x="2229" y="498"/>
                    <a:pt x="1732" y="0"/>
                    <a:pt x="1135" y="0"/>
                  </a:cubicBezTo>
                  <a:cubicBezTo>
                    <a:pt x="538" y="0"/>
                    <a:pt x="41" y="498"/>
                    <a:pt x="41" y="1095"/>
                  </a:cubicBezTo>
                  <a:cubicBezTo>
                    <a:pt x="1" y="1691"/>
                    <a:pt x="498" y="2189"/>
                    <a:pt x="1135" y="2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5"/>
            <p:cNvSpPr/>
            <p:nvPr/>
          </p:nvSpPr>
          <p:spPr>
            <a:xfrm>
              <a:off x="4487875" y="5485525"/>
              <a:ext cx="97000" cy="57725"/>
            </a:xfrm>
            <a:custGeom>
              <a:avLst/>
              <a:gdLst/>
              <a:ahLst/>
              <a:cxnLst/>
              <a:rect l="l" t="t" r="r" b="b"/>
              <a:pathLst>
                <a:path w="3880" h="2309" extrusionOk="0">
                  <a:moveTo>
                    <a:pt x="3879" y="359"/>
                  </a:moveTo>
                  <a:cubicBezTo>
                    <a:pt x="3879" y="1433"/>
                    <a:pt x="3024" y="2308"/>
                    <a:pt x="1950" y="2308"/>
                  </a:cubicBezTo>
                  <a:cubicBezTo>
                    <a:pt x="876" y="2308"/>
                    <a:pt x="0" y="1433"/>
                    <a:pt x="0" y="359"/>
                  </a:cubicBezTo>
                  <a:cubicBezTo>
                    <a:pt x="0" y="160"/>
                    <a:pt x="159" y="1"/>
                    <a:pt x="358" y="1"/>
                  </a:cubicBezTo>
                  <a:lnTo>
                    <a:pt x="3541" y="1"/>
                  </a:lnTo>
                  <a:cubicBezTo>
                    <a:pt x="3740" y="21"/>
                    <a:pt x="3879" y="160"/>
                    <a:pt x="3879" y="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5"/>
            <p:cNvSpPr/>
            <p:nvPr/>
          </p:nvSpPr>
          <p:spPr>
            <a:xfrm>
              <a:off x="4298900" y="4932525"/>
              <a:ext cx="250175" cy="250175"/>
            </a:xfrm>
            <a:custGeom>
              <a:avLst/>
              <a:gdLst/>
              <a:ahLst/>
              <a:cxnLst/>
              <a:rect l="l" t="t" r="r" b="b"/>
              <a:pathLst>
                <a:path w="10007" h="10007" extrusionOk="0">
                  <a:moveTo>
                    <a:pt x="5013" y="10006"/>
                  </a:moveTo>
                  <a:cubicBezTo>
                    <a:pt x="7758" y="10006"/>
                    <a:pt x="10006" y="7758"/>
                    <a:pt x="10006" y="5013"/>
                  </a:cubicBezTo>
                  <a:cubicBezTo>
                    <a:pt x="10006" y="2248"/>
                    <a:pt x="7758" y="0"/>
                    <a:pt x="5013" y="0"/>
                  </a:cubicBezTo>
                  <a:cubicBezTo>
                    <a:pt x="2248" y="0"/>
                    <a:pt x="0" y="2248"/>
                    <a:pt x="0" y="5013"/>
                  </a:cubicBezTo>
                  <a:cubicBezTo>
                    <a:pt x="0" y="7758"/>
                    <a:pt x="2268" y="10006"/>
                    <a:pt x="5013" y="10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5"/>
            <p:cNvSpPr/>
            <p:nvPr/>
          </p:nvSpPr>
          <p:spPr>
            <a:xfrm>
              <a:off x="4523675" y="4932525"/>
              <a:ext cx="250175" cy="250175"/>
            </a:xfrm>
            <a:custGeom>
              <a:avLst/>
              <a:gdLst/>
              <a:ahLst/>
              <a:cxnLst/>
              <a:rect l="l" t="t" r="r" b="b"/>
              <a:pathLst>
                <a:path w="10007" h="10007" extrusionOk="0">
                  <a:moveTo>
                    <a:pt x="5014" y="10006"/>
                  </a:moveTo>
                  <a:cubicBezTo>
                    <a:pt x="7779" y="10006"/>
                    <a:pt x="10007" y="7758"/>
                    <a:pt x="10007" y="5013"/>
                  </a:cubicBezTo>
                  <a:cubicBezTo>
                    <a:pt x="10007" y="2248"/>
                    <a:pt x="7779" y="0"/>
                    <a:pt x="5014" y="0"/>
                  </a:cubicBezTo>
                  <a:cubicBezTo>
                    <a:pt x="2268" y="0"/>
                    <a:pt x="20" y="2248"/>
                    <a:pt x="20" y="5013"/>
                  </a:cubicBezTo>
                  <a:cubicBezTo>
                    <a:pt x="1" y="7758"/>
                    <a:pt x="2268" y="10006"/>
                    <a:pt x="5014" y="100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5"/>
            <p:cNvSpPr/>
            <p:nvPr/>
          </p:nvSpPr>
          <p:spPr>
            <a:xfrm>
              <a:off x="4440625" y="4880300"/>
              <a:ext cx="183025" cy="183025"/>
            </a:xfrm>
            <a:custGeom>
              <a:avLst/>
              <a:gdLst/>
              <a:ahLst/>
              <a:cxnLst/>
              <a:rect l="l" t="t" r="r" b="b"/>
              <a:pathLst>
                <a:path w="7321" h="7321" extrusionOk="0">
                  <a:moveTo>
                    <a:pt x="3661" y="7321"/>
                  </a:moveTo>
                  <a:cubicBezTo>
                    <a:pt x="5670" y="7321"/>
                    <a:pt x="7321" y="5670"/>
                    <a:pt x="7321" y="3661"/>
                  </a:cubicBezTo>
                  <a:cubicBezTo>
                    <a:pt x="7321" y="1651"/>
                    <a:pt x="5670" y="0"/>
                    <a:pt x="3661" y="0"/>
                  </a:cubicBezTo>
                  <a:cubicBezTo>
                    <a:pt x="1652" y="0"/>
                    <a:pt x="1" y="1651"/>
                    <a:pt x="1" y="3661"/>
                  </a:cubicBezTo>
                  <a:cubicBezTo>
                    <a:pt x="1" y="5670"/>
                    <a:pt x="1652" y="7321"/>
                    <a:pt x="3661" y="73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5"/>
            <p:cNvSpPr/>
            <p:nvPr/>
          </p:nvSpPr>
          <p:spPr>
            <a:xfrm>
              <a:off x="4300875" y="5256775"/>
              <a:ext cx="472475" cy="426725"/>
            </a:xfrm>
            <a:custGeom>
              <a:avLst/>
              <a:gdLst/>
              <a:ahLst/>
              <a:cxnLst/>
              <a:rect l="l" t="t" r="r" b="b"/>
              <a:pathLst>
                <a:path w="18899" h="17069" extrusionOk="0">
                  <a:moveTo>
                    <a:pt x="1" y="716"/>
                  </a:moveTo>
                  <a:lnTo>
                    <a:pt x="1" y="8057"/>
                  </a:lnTo>
                  <a:cubicBezTo>
                    <a:pt x="1" y="10205"/>
                    <a:pt x="3442" y="15477"/>
                    <a:pt x="5750" y="16272"/>
                  </a:cubicBezTo>
                  <a:cubicBezTo>
                    <a:pt x="8057" y="17068"/>
                    <a:pt x="8853" y="17028"/>
                    <a:pt x="9450" y="17028"/>
                  </a:cubicBezTo>
                  <a:cubicBezTo>
                    <a:pt x="10046" y="17028"/>
                    <a:pt x="10842" y="17068"/>
                    <a:pt x="13170" y="16272"/>
                  </a:cubicBezTo>
                  <a:cubicBezTo>
                    <a:pt x="15477" y="15477"/>
                    <a:pt x="18899" y="10205"/>
                    <a:pt x="18899" y="8057"/>
                  </a:cubicBezTo>
                  <a:lnTo>
                    <a:pt x="18899" y="716"/>
                  </a:lnTo>
                  <a:lnTo>
                    <a:pt x="17685" y="0"/>
                  </a:lnTo>
                  <a:cubicBezTo>
                    <a:pt x="17685" y="1234"/>
                    <a:pt x="17805" y="6406"/>
                    <a:pt x="17705" y="7977"/>
                  </a:cubicBezTo>
                  <a:cubicBezTo>
                    <a:pt x="17606" y="9588"/>
                    <a:pt x="16392" y="9728"/>
                    <a:pt x="14821" y="10165"/>
                  </a:cubicBezTo>
                  <a:cubicBezTo>
                    <a:pt x="13707" y="10464"/>
                    <a:pt x="12851" y="13567"/>
                    <a:pt x="11956" y="13567"/>
                  </a:cubicBezTo>
                  <a:cubicBezTo>
                    <a:pt x="11041" y="13567"/>
                    <a:pt x="10504" y="13209"/>
                    <a:pt x="10245" y="13129"/>
                  </a:cubicBezTo>
                  <a:cubicBezTo>
                    <a:pt x="10007" y="13030"/>
                    <a:pt x="9470" y="13030"/>
                    <a:pt x="9470" y="13030"/>
                  </a:cubicBezTo>
                  <a:cubicBezTo>
                    <a:pt x="9470" y="13030"/>
                    <a:pt x="8952" y="13030"/>
                    <a:pt x="8714" y="13129"/>
                  </a:cubicBezTo>
                  <a:cubicBezTo>
                    <a:pt x="8455" y="13249"/>
                    <a:pt x="7878" y="13567"/>
                    <a:pt x="6983" y="13567"/>
                  </a:cubicBezTo>
                  <a:cubicBezTo>
                    <a:pt x="6068" y="13567"/>
                    <a:pt x="5252" y="10464"/>
                    <a:pt x="4138" y="10165"/>
                  </a:cubicBezTo>
                  <a:cubicBezTo>
                    <a:pt x="2567" y="9728"/>
                    <a:pt x="1353" y="9588"/>
                    <a:pt x="1254" y="7977"/>
                  </a:cubicBezTo>
                  <a:cubicBezTo>
                    <a:pt x="1154" y="6406"/>
                    <a:pt x="1274" y="1234"/>
                    <a:pt x="1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5"/>
            <p:cNvSpPr/>
            <p:nvPr/>
          </p:nvSpPr>
          <p:spPr>
            <a:xfrm>
              <a:off x="4536600" y="5678500"/>
              <a:ext cx="157675" cy="213375"/>
            </a:xfrm>
            <a:custGeom>
              <a:avLst/>
              <a:gdLst/>
              <a:ahLst/>
              <a:cxnLst/>
              <a:rect l="l" t="t" r="r" b="b"/>
              <a:pathLst>
                <a:path w="6307" h="8535" extrusionOk="0">
                  <a:moveTo>
                    <a:pt x="1" y="5013"/>
                  </a:moveTo>
                  <a:lnTo>
                    <a:pt x="3005" y="7898"/>
                  </a:lnTo>
                  <a:cubicBezTo>
                    <a:pt x="3005" y="7898"/>
                    <a:pt x="4119" y="8534"/>
                    <a:pt x="4556" y="7599"/>
                  </a:cubicBezTo>
                  <a:cubicBezTo>
                    <a:pt x="4994" y="6644"/>
                    <a:pt x="6307" y="776"/>
                    <a:pt x="6307" y="776"/>
                  </a:cubicBezTo>
                  <a:lnTo>
                    <a:pt x="4218" y="0"/>
                  </a:lnTo>
                  <a:cubicBezTo>
                    <a:pt x="4258" y="0"/>
                    <a:pt x="4119" y="3641"/>
                    <a:pt x="1" y="5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5"/>
            <p:cNvSpPr/>
            <p:nvPr/>
          </p:nvSpPr>
          <p:spPr>
            <a:xfrm>
              <a:off x="4378950" y="5678500"/>
              <a:ext cx="157675" cy="213375"/>
            </a:xfrm>
            <a:custGeom>
              <a:avLst/>
              <a:gdLst/>
              <a:ahLst/>
              <a:cxnLst/>
              <a:rect l="l" t="t" r="r" b="b"/>
              <a:pathLst>
                <a:path w="6307" h="8535" extrusionOk="0">
                  <a:moveTo>
                    <a:pt x="6307" y="5013"/>
                  </a:moveTo>
                  <a:lnTo>
                    <a:pt x="3303" y="7898"/>
                  </a:lnTo>
                  <a:cubicBezTo>
                    <a:pt x="3303" y="7898"/>
                    <a:pt x="2189" y="8534"/>
                    <a:pt x="1751" y="7599"/>
                  </a:cubicBezTo>
                  <a:cubicBezTo>
                    <a:pt x="1314" y="6644"/>
                    <a:pt x="1" y="776"/>
                    <a:pt x="1" y="776"/>
                  </a:cubicBezTo>
                  <a:lnTo>
                    <a:pt x="2090" y="0"/>
                  </a:lnTo>
                  <a:cubicBezTo>
                    <a:pt x="2050" y="0"/>
                    <a:pt x="2169" y="3641"/>
                    <a:pt x="6307" y="5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4866;p45"/>
          <p:cNvGrpSpPr/>
          <p:nvPr/>
        </p:nvGrpSpPr>
        <p:grpSpPr>
          <a:xfrm>
            <a:off x="8136339" y="3293741"/>
            <a:ext cx="419994" cy="834220"/>
            <a:chOff x="6194675" y="6413525"/>
            <a:chExt cx="774325" cy="1153300"/>
          </a:xfrm>
        </p:grpSpPr>
        <p:sp>
          <p:nvSpPr>
            <p:cNvPr id="4867" name="Google Shape;4867;p45"/>
            <p:cNvSpPr/>
            <p:nvPr/>
          </p:nvSpPr>
          <p:spPr>
            <a:xfrm>
              <a:off x="6194675" y="7231625"/>
              <a:ext cx="774325" cy="335200"/>
            </a:xfrm>
            <a:custGeom>
              <a:avLst/>
              <a:gdLst/>
              <a:ahLst/>
              <a:cxnLst/>
              <a:rect l="l" t="t" r="r" b="b"/>
              <a:pathLst>
                <a:path w="30973" h="13408" extrusionOk="0">
                  <a:moveTo>
                    <a:pt x="30973" y="7878"/>
                  </a:moveTo>
                  <a:lnTo>
                    <a:pt x="30973" y="5252"/>
                  </a:lnTo>
                  <a:cubicBezTo>
                    <a:pt x="30973" y="2367"/>
                    <a:pt x="28606" y="0"/>
                    <a:pt x="25721" y="0"/>
                  </a:cubicBezTo>
                  <a:lnTo>
                    <a:pt x="5232" y="0"/>
                  </a:lnTo>
                  <a:cubicBezTo>
                    <a:pt x="2347" y="0"/>
                    <a:pt x="0" y="2367"/>
                    <a:pt x="0" y="5252"/>
                  </a:cubicBezTo>
                  <a:lnTo>
                    <a:pt x="0" y="7878"/>
                  </a:lnTo>
                  <a:cubicBezTo>
                    <a:pt x="4217" y="11339"/>
                    <a:pt x="9608" y="13408"/>
                    <a:pt x="15477" y="13408"/>
                  </a:cubicBezTo>
                  <a:cubicBezTo>
                    <a:pt x="21345" y="13408"/>
                    <a:pt x="26756" y="11339"/>
                    <a:pt x="30973" y="7878"/>
                  </a:cubicBezTo>
                  <a:close/>
                </a:path>
              </a:pathLst>
            </a:custGeom>
            <a:solidFill>
              <a:srgbClr val="9E6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5"/>
            <p:cNvSpPr/>
            <p:nvPr/>
          </p:nvSpPr>
          <p:spPr>
            <a:xfrm>
              <a:off x="6475650" y="6921800"/>
              <a:ext cx="212375" cy="416275"/>
            </a:xfrm>
            <a:custGeom>
              <a:avLst/>
              <a:gdLst/>
              <a:ahLst/>
              <a:cxnLst/>
              <a:rect l="l" t="t" r="r" b="b"/>
              <a:pathLst>
                <a:path w="8495" h="16651" extrusionOk="0">
                  <a:moveTo>
                    <a:pt x="4238" y="0"/>
                  </a:moveTo>
                  <a:lnTo>
                    <a:pt x="4238" y="0"/>
                  </a:lnTo>
                  <a:cubicBezTo>
                    <a:pt x="6585" y="0"/>
                    <a:pt x="8495" y="1930"/>
                    <a:pt x="8495" y="4257"/>
                  </a:cubicBezTo>
                  <a:lnTo>
                    <a:pt x="8495" y="12393"/>
                  </a:lnTo>
                  <a:cubicBezTo>
                    <a:pt x="8495" y="14721"/>
                    <a:pt x="6585" y="16650"/>
                    <a:pt x="4238" y="16650"/>
                  </a:cubicBezTo>
                  <a:lnTo>
                    <a:pt x="4238" y="16650"/>
                  </a:lnTo>
                  <a:cubicBezTo>
                    <a:pt x="1910" y="16650"/>
                    <a:pt x="0" y="14721"/>
                    <a:pt x="0" y="12393"/>
                  </a:cubicBezTo>
                  <a:lnTo>
                    <a:pt x="0" y="4257"/>
                  </a:lnTo>
                  <a:cubicBezTo>
                    <a:pt x="0" y="1930"/>
                    <a:pt x="1910" y="0"/>
                    <a:pt x="4238" y="0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5"/>
            <p:cNvSpPr/>
            <p:nvPr/>
          </p:nvSpPr>
          <p:spPr>
            <a:xfrm>
              <a:off x="6475650" y="6921800"/>
              <a:ext cx="212375" cy="300900"/>
            </a:xfrm>
            <a:custGeom>
              <a:avLst/>
              <a:gdLst/>
              <a:ahLst/>
              <a:cxnLst/>
              <a:rect l="l" t="t" r="r" b="b"/>
              <a:pathLst>
                <a:path w="8495" h="12036" extrusionOk="0">
                  <a:moveTo>
                    <a:pt x="4238" y="0"/>
                  </a:moveTo>
                  <a:lnTo>
                    <a:pt x="4238" y="0"/>
                  </a:lnTo>
                  <a:cubicBezTo>
                    <a:pt x="6585" y="0"/>
                    <a:pt x="8495" y="1930"/>
                    <a:pt x="8495" y="4257"/>
                  </a:cubicBezTo>
                  <a:lnTo>
                    <a:pt x="8495" y="11220"/>
                  </a:lnTo>
                  <a:cubicBezTo>
                    <a:pt x="7381" y="11737"/>
                    <a:pt x="6127" y="12035"/>
                    <a:pt x="4834" y="12035"/>
                  </a:cubicBezTo>
                  <a:lnTo>
                    <a:pt x="4834" y="12035"/>
                  </a:lnTo>
                  <a:cubicBezTo>
                    <a:pt x="3084" y="12035"/>
                    <a:pt x="1413" y="11498"/>
                    <a:pt x="20" y="10543"/>
                  </a:cubicBezTo>
                  <a:lnTo>
                    <a:pt x="20" y="4257"/>
                  </a:lnTo>
                  <a:cubicBezTo>
                    <a:pt x="0" y="1930"/>
                    <a:pt x="1910" y="0"/>
                    <a:pt x="4238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5"/>
            <p:cNvSpPr/>
            <p:nvPr/>
          </p:nvSpPr>
          <p:spPr>
            <a:xfrm>
              <a:off x="6300100" y="6825800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60" y="2607"/>
                  </a:moveTo>
                  <a:cubicBezTo>
                    <a:pt x="0" y="4099"/>
                    <a:pt x="1194" y="5332"/>
                    <a:pt x="2686" y="5372"/>
                  </a:cubicBezTo>
                  <a:lnTo>
                    <a:pt x="2805" y="5372"/>
                  </a:lnTo>
                  <a:cubicBezTo>
                    <a:pt x="2547" y="4397"/>
                    <a:pt x="2387" y="3422"/>
                    <a:pt x="2387" y="2507"/>
                  </a:cubicBezTo>
                  <a:lnTo>
                    <a:pt x="2387" y="1692"/>
                  </a:lnTo>
                  <a:cubicBezTo>
                    <a:pt x="2367" y="1"/>
                    <a:pt x="100" y="100"/>
                    <a:pt x="60" y="260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5"/>
            <p:cNvSpPr/>
            <p:nvPr/>
          </p:nvSpPr>
          <p:spPr>
            <a:xfrm>
              <a:off x="6793425" y="6825800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2746" y="2607"/>
                  </a:moveTo>
                  <a:cubicBezTo>
                    <a:pt x="2806" y="4099"/>
                    <a:pt x="1612" y="5332"/>
                    <a:pt x="120" y="5372"/>
                  </a:cubicBezTo>
                  <a:lnTo>
                    <a:pt x="1" y="5372"/>
                  </a:lnTo>
                  <a:cubicBezTo>
                    <a:pt x="259" y="4397"/>
                    <a:pt x="419" y="3422"/>
                    <a:pt x="419" y="2507"/>
                  </a:cubicBezTo>
                  <a:lnTo>
                    <a:pt x="419" y="1692"/>
                  </a:lnTo>
                  <a:cubicBezTo>
                    <a:pt x="419" y="1"/>
                    <a:pt x="2666" y="100"/>
                    <a:pt x="2746" y="2607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5"/>
            <p:cNvSpPr/>
            <p:nvPr/>
          </p:nvSpPr>
          <p:spPr>
            <a:xfrm>
              <a:off x="6359775" y="6498575"/>
              <a:ext cx="444125" cy="667925"/>
            </a:xfrm>
            <a:custGeom>
              <a:avLst/>
              <a:gdLst/>
              <a:ahLst/>
              <a:cxnLst/>
              <a:rect l="l" t="t" r="r" b="b"/>
              <a:pathLst>
                <a:path w="17765" h="26717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3979" y="0"/>
                    <a:pt x="0" y="4138"/>
                    <a:pt x="0" y="9171"/>
                  </a:cubicBezTo>
                  <a:lnTo>
                    <a:pt x="0" y="17526"/>
                  </a:lnTo>
                  <a:cubicBezTo>
                    <a:pt x="0" y="22579"/>
                    <a:pt x="3999" y="26716"/>
                    <a:pt x="8873" y="26716"/>
                  </a:cubicBezTo>
                  <a:lnTo>
                    <a:pt x="8873" y="26716"/>
                  </a:lnTo>
                  <a:cubicBezTo>
                    <a:pt x="13786" y="26716"/>
                    <a:pt x="17765" y="22579"/>
                    <a:pt x="17765" y="17526"/>
                  </a:cubicBezTo>
                  <a:lnTo>
                    <a:pt x="17765" y="9171"/>
                  </a:lnTo>
                  <a:cubicBezTo>
                    <a:pt x="17765" y="4138"/>
                    <a:pt x="13746" y="0"/>
                    <a:pt x="8873" y="0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5"/>
            <p:cNvSpPr/>
            <p:nvPr/>
          </p:nvSpPr>
          <p:spPr>
            <a:xfrm>
              <a:off x="6670100" y="6934225"/>
              <a:ext cx="88050" cy="89050"/>
            </a:xfrm>
            <a:custGeom>
              <a:avLst/>
              <a:gdLst/>
              <a:ahLst/>
              <a:cxnLst/>
              <a:rect l="l" t="t" r="r" b="b"/>
              <a:pathLst>
                <a:path w="3522" h="3562" extrusionOk="0">
                  <a:moveTo>
                    <a:pt x="1731" y="40"/>
                  </a:moveTo>
                  <a:cubicBezTo>
                    <a:pt x="776" y="60"/>
                    <a:pt x="0" y="856"/>
                    <a:pt x="0" y="1830"/>
                  </a:cubicBezTo>
                  <a:cubicBezTo>
                    <a:pt x="20" y="2785"/>
                    <a:pt x="816" y="3561"/>
                    <a:pt x="1791" y="3541"/>
                  </a:cubicBezTo>
                  <a:cubicBezTo>
                    <a:pt x="2765" y="3541"/>
                    <a:pt x="3521" y="2726"/>
                    <a:pt x="3502" y="1751"/>
                  </a:cubicBezTo>
                  <a:cubicBezTo>
                    <a:pt x="3502" y="776"/>
                    <a:pt x="2706" y="0"/>
                    <a:pt x="1731" y="4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5"/>
            <p:cNvSpPr/>
            <p:nvPr/>
          </p:nvSpPr>
          <p:spPr>
            <a:xfrm>
              <a:off x="6404525" y="6939200"/>
              <a:ext cx="89050" cy="89050"/>
            </a:xfrm>
            <a:custGeom>
              <a:avLst/>
              <a:gdLst/>
              <a:ahLst/>
              <a:cxnLst/>
              <a:rect l="l" t="t" r="r" b="b"/>
              <a:pathLst>
                <a:path w="3562" h="3562" extrusionOk="0">
                  <a:moveTo>
                    <a:pt x="1751" y="40"/>
                  </a:moveTo>
                  <a:cubicBezTo>
                    <a:pt x="777" y="60"/>
                    <a:pt x="1" y="856"/>
                    <a:pt x="21" y="1830"/>
                  </a:cubicBezTo>
                  <a:cubicBezTo>
                    <a:pt x="60" y="2785"/>
                    <a:pt x="856" y="3561"/>
                    <a:pt x="1811" y="3541"/>
                  </a:cubicBezTo>
                  <a:cubicBezTo>
                    <a:pt x="2786" y="3521"/>
                    <a:pt x="3562" y="2726"/>
                    <a:pt x="3542" y="1751"/>
                  </a:cubicBezTo>
                  <a:cubicBezTo>
                    <a:pt x="3502" y="776"/>
                    <a:pt x="2706" y="0"/>
                    <a:pt x="1751" y="4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5"/>
            <p:cNvSpPr/>
            <p:nvPr/>
          </p:nvSpPr>
          <p:spPr>
            <a:xfrm>
              <a:off x="6582575" y="6903875"/>
              <a:ext cx="37825" cy="61200"/>
            </a:xfrm>
            <a:custGeom>
              <a:avLst/>
              <a:gdLst/>
              <a:ahLst/>
              <a:cxnLst/>
              <a:rect l="l" t="t" r="r" b="b"/>
              <a:pathLst>
                <a:path w="1513" h="2448" extrusionOk="0">
                  <a:moveTo>
                    <a:pt x="1035" y="677"/>
                  </a:moveTo>
                  <a:cubicBezTo>
                    <a:pt x="1214" y="1175"/>
                    <a:pt x="1512" y="2050"/>
                    <a:pt x="1492" y="2189"/>
                  </a:cubicBezTo>
                  <a:cubicBezTo>
                    <a:pt x="1452" y="2388"/>
                    <a:pt x="438" y="2448"/>
                    <a:pt x="159" y="2149"/>
                  </a:cubicBezTo>
                  <a:cubicBezTo>
                    <a:pt x="0" y="1950"/>
                    <a:pt x="219" y="1194"/>
                    <a:pt x="418" y="717"/>
                  </a:cubicBezTo>
                  <a:cubicBezTo>
                    <a:pt x="657" y="61"/>
                    <a:pt x="816" y="1"/>
                    <a:pt x="1035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5"/>
            <p:cNvSpPr/>
            <p:nvPr/>
          </p:nvSpPr>
          <p:spPr>
            <a:xfrm>
              <a:off x="6422425" y="6775875"/>
              <a:ext cx="89050" cy="30000"/>
            </a:xfrm>
            <a:custGeom>
              <a:avLst/>
              <a:gdLst/>
              <a:ahLst/>
              <a:cxnLst/>
              <a:rect l="l" t="t" r="r" b="b"/>
              <a:pathLst>
                <a:path w="3562" h="1200" extrusionOk="0">
                  <a:moveTo>
                    <a:pt x="1962" y="1"/>
                  </a:moveTo>
                  <a:cubicBezTo>
                    <a:pt x="1454" y="1"/>
                    <a:pt x="854" y="117"/>
                    <a:pt x="259" y="506"/>
                  </a:cubicBezTo>
                  <a:cubicBezTo>
                    <a:pt x="80" y="585"/>
                    <a:pt x="1" y="844"/>
                    <a:pt x="140" y="1023"/>
                  </a:cubicBezTo>
                  <a:cubicBezTo>
                    <a:pt x="220" y="1129"/>
                    <a:pt x="352" y="1200"/>
                    <a:pt x="485" y="1200"/>
                  </a:cubicBezTo>
                  <a:cubicBezTo>
                    <a:pt x="551" y="1200"/>
                    <a:pt x="618" y="1182"/>
                    <a:pt x="677" y="1142"/>
                  </a:cubicBezTo>
                  <a:cubicBezTo>
                    <a:pt x="1104" y="868"/>
                    <a:pt x="1539" y="783"/>
                    <a:pt x="1914" y="783"/>
                  </a:cubicBezTo>
                  <a:cubicBezTo>
                    <a:pt x="2518" y="783"/>
                    <a:pt x="2965" y="1003"/>
                    <a:pt x="2965" y="1003"/>
                  </a:cubicBezTo>
                  <a:cubicBezTo>
                    <a:pt x="3014" y="1018"/>
                    <a:pt x="3066" y="1025"/>
                    <a:pt x="3118" y="1025"/>
                  </a:cubicBezTo>
                  <a:cubicBezTo>
                    <a:pt x="3279" y="1025"/>
                    <a:pt x="3437" y="954"/>
                    <a:pt x="3482" y="804"/>
                  </a:cubicBezTo>
                  <a:cubicBezTo>
                    <a:pt x="3562" y="605"/>
                    <a:pt x="3482" y="347"/>
                    <a:pt x="3283" y="267"/>
                  </a:cubicBezTo>
                  <a:cubicBezTo>
                    <a:pt x="3283" y="267"/>
                    <a:pt x="2729" y="1"/>
                    <a:pt x="1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5"/>
            <p:cNvSpPr/>
            <p:nvPr/>
          </p:nvSpPr>
          <p:spPr>
            <a:xfrm>
              <a:off x="6651200" y="6776400"/>
              <a:ext cx="88550" cy="27875"/>
            </a:xfrm>
            <a:custGeom>
              <a:avLst/>
              <a:gdLst/>
              <a:ahLst/>
              <a:cxnLst/>
              <a:rect l="l" t="t" r="r" b="b"/>
              <a:pathLst>
                <a:path w="3542" h="1115" extrusionOk="0">
                  <a:moveTo>
                    <a:pt x="1655" y="0"/>
                  </a:moveTo>
                  <a:cubicBezTo>
                    <a:pt x="1228" y="0"/>
                    <a:pt x="749" y="84"/>
                    <a:pt x="259" y="326"/>
                  </a:cubicBezTo>
                  <a:cubicBezTo>
                    <a:pt x="80" y="425"/>
                    <a:pt x="0" y="644"/>
                    <a:pt x="100" y="843"/>
                  </a:cubicBezTo>
                  <a:cubicBezTo>
                    <a:pt x="170" y="984"/>
                    <a:pt x="311" y="1065"/>
                    <a:pt x="457" y="1065"/>
                  </a:cubicBezTo>
                  <a:cubicBezTo>
                    <a:pt x="517" y="1065"/>
                    <a:pt x="579" y="1051"/>
                    <a:pt x="637" y="1022"/>
                  </a:cubicBezTo>
                  <a:cubicBezTo>
                    <a:pt x="1005" y="831"/>
                    <a:pt x="1371" y="767"/>
                    <a:pt x="1699" y="767"/>
                  </a:cubicBezTo>
                  <a:cubicBezTo>
                    <a:pt x="2399" y="767"/>
                    <a:pt x="2925" y="1062"/>
                    <a:pt x="2925" y="1062"/>
                  </a:cubicBezTo>
                  <a:cubicBezTo>
                    <a:pt x="2980" y="1096"/>
                    <a:pt x="3048" y="1114"/>
                    <a:pt x="3116" y="1114"/>
                  </a:cubicBezTo>
                  <a:cubicBezTo>
                    <a:pt x="3245" y="1114"/>
                    <a:pt x="3377" y="1052"/>
                    <a:pt x="3442" y="922"/>
                  </a:cubicBezTo>
                  <a:cubicBezTo>
                    <a:pt x="3541" y="743"/>
                    <a:pt x="3482" y="505"/>
                    <a:pt x="3283" y="405"/>
                  </a:cubicBezTo>
                  <a:cubicBezTo>
                    <a:pt x="3283" y="405"/>
                    <a:pt x="2595" y="0"/>
                    <a:pt x="165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5"/>
            <p:cNvSpPr/>
            <p:nvPr/>
          </p:nvSpPr>
          <p:spPr>
            <a:xfrm>
              <a:off x="6729775" y="6578650"/>
              <a:ext cx="90050" cy="285975"/>
            </a:xfrm>
            <a:custGeom>
              <a:avLst/>
              <a:gdLst/>
              <a:ahLst/>
              <a:cxnLst/>
              <a:rect l="l" t="t" r="r" b="b"/>
              <a:pathLst>
                <a:path w="3602" h="11439" extrusionOk="0">
                  <a:moveTo>
                    <a:pt x="3601" y="10484"/>
                  </a:moveTo>
                  <a:cubicBezTo>
                    <a:pt x="3303" y="10603"/>
                    <a:pt x="2965" y="10881"/>
                    <a:pt x="2965" y="11438"/>
                  </a:cubicBezTo>
                  <a:cubicBezTo>
                    <a:pt x="2965" y="11438"/>
                    <a:pt x="2109" y="10344"/>
                    <a:pt x="2288" y="8952"/>
                  </a:cubicBezTo>
                  <a:cubicBezTo>
                    <a:pt x="2288" y="8952"/>
                    <a:pt x="1" y="6306"/>
                    <a:pt x="120" y="3342"/>
                  </a:cubicBezTo>
                  <a:cubicBezTo>
                    <a:pt x="199" y="1373"/>
                    <a:pt x="1234" y="438"/>
                    <a:pt x="1930" y="0"/>
                  </a:cubicBezTo>
                  <a:cubicBezTo>
                    <a:pt x="2984" y="1591"/>
                    <a:pt x="3601" y="3521"/>
                    <a:pt x="3601" y="55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5"/>
            <p:cNvSpPr/>
            <p:nvPr/>
          </p:nvSpPr>
          <p:spPr>
            <a:xfrm>
              <a:off x="6343850" y="6578650"/>
              <a:ext cx="90050" cy="285975"/>
            </a:xfrm>
            <a:custGeom>
              <a:avLst/>
              <a:gdLst/>
              <a:ahLst/>
              <a:cxnLst/>
              <a:rect l="l" t="t" r="r" b="b"/>
              <a:pathLst>
                <a:path w="3602" h="11439" extrusionOk="0">
                  <a:moveTo>
                    <a:pt x="1" y="10484"/>
                  </a:moveTo>
                  <a:cubicBezTo>
                    <a:pt x="299" y="10603"/>
                    <a:pt x="637" y="10881"/>
                    <a:pt x="637" y="11438"/>
                  </a:cubicBezTo>
                  <a:cubicBezTo>
                    <a:pt x="637" y="11438"/>
                    <a:pt x="1493" y="10344"/>
                    <a:pt x="1314" y="8952"/>
                  </a:cubicBezTo>
                  <a:cubicBezTo>
                    <a:pt x="1314" y="8952"/>
                    <a:pt x="3601" y="6306"/>
                    <a:pt x="3482" y="3342"/>
                  </a:cubicBezTo>
                  <a:cubicBezTo>
                    <a:pt x="3402" y="1373"/>
                    <a:pt x="2348" y="438"/>
                    <a:pt x="1652" y="0"/>
                  </a:cubicBezTo>
                  <a:cubicBezTo>
                    <a:pt x="617" y="1591"/>
                    <a:pt x="1" y="3521"/>
                    <a:pt x="1" y="557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5"/>
            <p:cNvSpPr/>
            <p:nvPr/>
          </p:nvSpPr>
          <p:spPr>
            <a:xfrm>
              <a:off x="6443325" y="6853650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4" y="2189"/>
                  </a:moveTo>
                  <a:cubicBezTo>
                    <a:pt x="1691" y="2189"/>
                    <a:pt x="2189" y="1692"/>
                    <a:pt x="2189" y="1095"/>
                  </a:cubicBezTo>
                  <a:cubicBezTo>
                    <a:pt x="2189" y="498"/>
                    <a:pt x="1691" y="1"/>
                    <a:pt x="1094" y="1"/>
                  </a:cubicBezTo>
                  <a:cubicBezTo>
                    <a:pt x="498" y="1"/>
                    <a:pt x="0" y="498"/>
                    <a:pt x="0" y="1095"/>
                  </a:cubicBezTo>
                  <a:cubicBezTo>
                    <a:pt x="0" y="1692"/>
                    <a:pt x="498" y="2189"/>
                    <a:pt x="1094" y="2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5"/>
            <p:cNvSpPr/>
            <p:nvPr/>
          </p:nvSpPr>
          <p:spPr>
            <a:xfrm>
              <a:off x="6665125" y="6853650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5" y="2189"/>
                  </a:moveTo>
                  <a:cubicBezTo>
                    <a:pt x="1691" y="2189"/>
                    <a:pt x="2189" y="1692"/>
                    <a:pt x="2189" y="1095"/>
                  </a:cubicBezTo>
                  <a:cubicBezTo>
                    <a:pt x="2189" y="498"/>
                    <a:pt x="1691" y="1"/>
                    <a:pt x="1095" y="1"/>
                  </a:cubicBezTo>
                  <a:cubicBezTo>
                    <a:pt x="498" y="1"/>
                    <a:pt x="0" y="498"/>
                    <a:pt x="0" y="1095"/>
                  </a:cubicBezTo>
                  <a:cubicBezTo>
                    <a:pt x="0" y="1692"/>
                    <a:pt x="498" y="2189"/>
                    <a:pt x="1095" y="21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5"/>
            <p:cNvSpPr/>
            <p:nvPr/>
          </p:nvSpPr>
          <p:spPr>
            <a:xfrm>
              <a:off x="6533325" y="7018275"/>
              <a:ext cx="97000" cy="57700"/>
            </a:xfrm>
            <a:custGeom>
              <a:avLst/>
              <a:gdLst/>
              <a:ahLst/>
              <a:cxnLst/>
              <a:rect l="l" t="t" r="r" b="b"/>
              <a:pathLst>
                <a:path w="3880" h="2308" extrusionOk="0">
                  <a:moveTo>
                    <a:pt x="3880" y="378"/>
                  </a:moveTo>
                  <a:cubicBezTo>
                    <a:pt x="3880" y="1452"/>
                    <a:pt x="3005" y="2308"/>
                    <a:pt x="1931" y="2308"/>
                  </a:cubicBezTo>
                  <a:cubicBezTo>
                    <a:pt x="876" y="2308"/>
                    <a:pt x="1" y="1452"/>
                    <a:pt x="1" y="378"/>
                  </a:cubicBezTo>
                  <a:cubicBezTo>
                    <a:pt x="1" y="179"/>
                    <a:pt x="140" y="0"/>
                    <a:pt x="339" y="0"/>
                  </a:cubicBezTo>
                  <a:lnTo>
                    <a:pt x="3522" y="0"/>
                  </a:lnTo>
                  <a:cubicBezTo>
                    <a:pt x="3721" y="20"/>
                    <a:pt x="3880" y="179"/>
                    <a:pt x="3880" y="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5"/>
            <p:cNvSpPr/>
            <p:nvPr/>
          </p:nvSpPr>
          <p:spPr>
            <a:xfrm>
              <a:off x="6344350" y="6465750"/>
              <a:ext cx="249675" cy="249675"/>
            </a:xfrm>
            <a:custGeom>
              <a:avLst/>
              <a:gdLst/>
              <a:ahLst/>
              <a:cxnLst/>
              <a:rect l="l" t="t" r="r" b="b"/>
              <a:pathLst>
                <a:path w="9987" h="9987" extrusionOk="0">
                  <a:moveTo>
                    <a:pt x="4994" y="9987"/>
                  </a:moveTo>
                  <a:cubicBezTo>
                    <a:pt x="7759" y="9987"/>
                    <a:pt x="9987" y="7759"/>
                    <a:pt x="9987" y="4993"/>
                  </a:cubicBezTo>
                  <a:cubicBezTo>
                    <a:pt x="9987" y="2228"/>
                    <a:pt x="7759" y="0"/>
                    <a:pt x="4994" y="0"/>
                  </a:cubicBezTo>
                  <a:cubicBezTo>
                    <a:pt x="2229" y="0"/>
                    <a:pt x="1" y="2228"/>
                    <a:pt x="1" y="4993"/>
                  </a:cubicBezTo>
                  <a:cubicBezTo>
                    <a:pt x="1" y="7759"/>
                    <a:pt x="2229" y="9987"/>
                    <a:pt x="4994" y="998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5"/>
            <p:cNvSpPr/>
            <p:nvPr/>
          </p:nvSpPr>
          <p:spPr>
            <a:xfrm>
              <a:off x="6568650" y="6465750"/>
              <a:ext cx="250175" cy="249675"/>
            </a:xfrm>
            <a:custGeom>
              <a:avLst/>
              <a:gdLst/>
              <a:ahLst/>
              <a:cxnLst/>
              <a:rect l="l" t="t" r="r" b="b"/>
              <a:pathLst>
                <a:path w="10007" h="9987" extrusionOk="0">
                  <a:moveTo>
                    <a:pt x="4993" y="9987"/>
                  </a:moveTo>
                  <a:cubicBezTo>
                    <a:pt x="7758" y="9987"/>
                    <a:pt x="10006" y="7759"/>
                    <a:pt x="10006" y="4993"/>
                  </a:cubicBezTo>
                  <a:cubicBezTo>
                    <a:pt x="10006" y="2228"/>
                    <a:pt x="7758" y="0"/>
                    <a:pt x="4993" y="0"/>
                  </a:cubicBezTo>
                  <a:cubicBezTo>
                    <a:pt x="2248" y="0"/>
                    <a:pt x="0" y="2228"/>
                    <a:pt x="0" y="4993"/>
                  </a:cubicBezTo>
                  <a:cubicBezTo>
                    <a:pt x="0" y="7759"/>
                    <a:pt x="2268" y="9987"/>
                    <a:pt x="4993" y="998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5"/>
            <p:cNvSpPr/>
            <p:nvPr/>
          </p:nvSpPr>
          <p:spPr>
            <a:xfrm>
              <a:off x="6486100" y="6413525"/>
              <a:ext cx="182525" cy="182550"/>
            </a:xfrm>
            <a:custGeom>
              <a:avLst/>
              <a:gdLst/>
              <a:ahLst/>
              <a:cxnLst/>
              <a:rect l="l" t="t" r="r" b="b"/>
              <a:pathLst>
                <a:path w="7301" h="7302" extrusionOk="0">
                  <a:moveTo>
                    <a:pt x="3660" y="7301"/>
                  </a:moveTo>
                  <a:cubicBezTo>
                    <a:pt x="5670" y="7301"/>
                    <a:pt x="7301" y="5670"/>
                    <a:pt x="7301" y="3661"/>
                  </a:cubicBezTo>
                  <a:cubicBezTo>
                    <a:pt x="7301" y="1632"/>
                    <a:pt x="5670" y="1"/>
                    <a:pt x="3660" y="1"/>
                  </a:cubicBezTo>
                  <a:cubicBezTo>
                    <a:pt x="1631" y="1"/>
                    <a:pt x="0" y="1632"/>
                    <a:pt x="0" y="3661"/>
                  </a:cubicBezTo>
                  <a:cubicBezTo>
                    <a:pt x="0" y="5670"/>
                    <a:pt x="1631" y="7301"/>
                    <a:pt x="3660" y="730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5"/>
            <p:cNvSpPr/>
            <p:nvPr/>
          </p:nvSpPr>
          <p:spPr>
            <a:xfrm>
              <a:off x="6345350" y="6789500"/>
              <a:ext cx="472475" cy="427225"/>
            </a:xfrm>
            <a:custGeom>
              <a:avLst/>
              <a:gdLst/>
              <a:ahLst/>
              <a:cxnLst/>
              <a:rect l="l" t="t" r="r" b="b"/>
              <a:pathLst>
                <a:path w="18899" h="17089" extrusionOk="0">
                  <a:moveTo>
                    <a:pt x="0" y="717"/>
                  </a:moveTo>
                  <a:lnTo>
                    <a:pt x="0" y="8057"/>
                  </a:lnTo>
                  <a:cubicBezTo>
                    <a:pt x="0" y="10225"/>
                    <a:pt x="3442" y="15497"/>
                    <a:pt x="5749" y="16293"/>
                  </a:cubicBezTo>
                  <a:cubicBezTo>
                    <a:pt x="8057" y="17088"/>
                    <a:pt x="8853" y="17029"/>
                    <a:pt x="9450" y="17029"/>
                  </a:cubicBezTo>
                  <a:cubicBezTo>
                    <a:pt x="10046" y="17029"/>
                    <a:pt x="10842" y="17088"/>
                    <a:pt x="13169" y="16293"/>
                  </a:cubicBezTo>
                  <a:cubicBezTo>
                    <a:pt x="15477" y="15497"/>
                    <a:pt x="18899" y="10225"/>
                    <a:pt x="18899" y="8057"/>
                  </a:cubicBezTo>
                  <a:lnTo>
                    <a:pt x="18899" y="717"/>
                  </a:lnTo>
                  <a:lnTo>
                    <a:pt x="17685" y="1"/>
                  </a:lnTo>
                  <a:cubicBezTo>
                    <a:pt x="17685" y="1254"/>
                    <a:pt x="17804" y="6426"/>
                    <a:pt x="17705" y="7978"/>
                  </a:cubicBezTo>
                  <a:cubicBezTo>
                    <a:pt x="17606" y="9589"/>
                    <a:pt x="16392" y="9748"/>
                    <a:pt x="14821" y="10166"/>
                  </a:cubicBezTo>
                  <a:cubicBezTo>
                    <a:pt x="13707" y="10464"/>
                    <a:pt x="12871" y="13567"/>
                    <a:pt x="11976" y="13567"/>
                  </a:cubicBezTo>
                  <a:cubicBezTo>
                    <a:pt x="11041" y="13567"/>
                    <a:pt x="10504" y="13229"/>
                    <a:pt x="10245" y="13130"/>
                  </a:cubicBezTo>
                  <a:cubicBezTo>
                    <a:pt x="10007" y="13030"/>
                    <a:pt x="9489" y="13030"/>
                    <a:pt x="9489" y="13030"/>
                  </a:cubicBezTo>
                  <a:cubicBezTo>
                    <a:pt x="9489" y="13030"/>
                    <a:pt x="8952" y="13030"/>
                    <a:pt x="8713" y="13130"/>
                  </a:cubicBezTo>
                  <a:cubicBezTo>
                    <a:pt x="8455" y="13249"/>
                    <a:pt x="7898" y="13567"/>
                    <a:pt x="7003" y="13567"/>
                  </a:cubicBezTo>
                  <a:cubicBezTo>
                    <a:pt x="6068" y="13567"/>
                    <a:pt x="5252" y="10464"/>
                    <a:pt x="4138" y="10166"/>
                  </a:cubicBezTo>
                  <a:cubicBezTo>
                    <a:pt x="2567" y="9748"/>
                    <a:pt x="1353" y="9589"/>
                    <a:pt x="1254" y="7978"/>
                  </a:cubicBezTo>
                  <a:cubicBezTo>
                    <a:pt x="1154" y="6426"/>
                    <a:pt x="1274" y="1254"/>
                    <a:pt x="12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5"/>
            <p:cNvSpPr/>
            <p:nvPr/>
          </p:nvSpPr>
          <p:spPr>
            <a:xfrm>
              <a:off x="6581575" y="7211725"/>
              <a:ext cx="158175" cy="212875"/>
            </a:xfrm>
            <a:custGeom>
              <a:avLst/>
              <a:gdLst/>
              <a:ahLst/>
              <a:cxnLst/>
              <a:rect l="l" t="t" r="r" b="b"/>
              <a:pathLst>
                <a:path w="6327" h="8515" extrusionOk="0">
                  <a:moveTo>
                    <a:pt x="1" y="4994"/>
                  </a:moveTo>
                  <a:lnTo>
                    <a:pt x="3024" y="7878"/>
                  </a:lnTo>
                  <a:cubicBezTo>
                    <a:pt x="3024" y="7878"/>
                    <a:pt x="4138" y="8515"/>
                    <a:pt x="4556" y="7580"/>
                  </a:cubicBezTo>
                  <a:cubicBezTo>
                    <a:pt x="5013" y="6625"/>
                    <a:pt x="6326" y="756"/>
                    <a:pt x="6326" y="756"/>
                  </a:cubicBezTo>
                  <a:lnTo>
                    <a:pt x="4238" y="1"/>
                  </a:lnTo>
                  <a:cubicBezTo>
                    <a:pt x="4238" y="1"/>
                    <a:pt x="4138" y="3621"/>
                    <a:pt x="1" y="4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5"/>
            <p:cNvSpPr/>
            <p:nvPr/>
          </p:nvSpPr>
          <p:spPr>
            <a:xfrm>
              <a:off x="6423925" y="7211725"/>
              <a:ext cx="157675" cy="212875"/>
            </a:xfrm>
            <a:custGeom>
              <a:avLst/>
              <a:gdLst/>
              <a:ahLst/>
              <a:cxnLst/>
              <a:rect l="l" t="t" r="r" b="b"/>
              <a:pathLst>
                <a:path w="6307" h="8515" extrusionOk="0">
                  <a:moveTo>
                    <a:pt x="6307" y="4994"/>
                  </a:moveTo>
                  <a:lnTo>
                    <a:pt x="3303" y="7878"/>
                  </a:lnTo>
                  <a:cubicBezTo>
                    <a:pt x="3303" y="7878"/>
                    <a:pt x="2189" y="8515"/>
                    <a:pt x="1771" y="7580"/>
                  </a:cubicBezTo>
                  <a:cubicBezTo>
                    <a:pt x="1313" y="6625"/>
                    <a:pt x="1" y="756"/>
                    <a:pt x="1" y="756"/>
                  </a:cubicBezTo>
                  <a:lnTo>
                    <a:pt x="2089" y="1"/>
                  </a:lnTo>
                  <a:cubicBezTo>
                    <a:pt x="2069" y="1"/>
                    <a:pt x="2189" y="3621"/>
                    <a:pt x="6307" y="4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4889;p45"/>
          <p:cNvGrpSpPr/>
          <p:nvPr/>
        </p:nvGrpSpPr>
        <p:grpSpPr>
          <a:xfrm>
            <a:off x="3813638" y="4177990"/>
            <a:ext cx="420536" cy="868036"/>
            <a:chOff x="3176450" y="6305125"/>
            <a:chExt cx="775325" cy="1200050"/>
          </a:xfrm>
        </p:grpSpPr>
        <p:sp>
          <p:nvSpPr>
            <p:cNvPr id="4890" name="Google Shape;4890;p45"/>
            <p:cNvSpPr/>
            <p:nvPr/>
          </p:nvSpPr>
          <p:spPr>
            <a:xfrm>
              <a:off x="3414650" y="7169450"/>
              <a:ext cx="299425" cy="335725"/>
            </a:xfrm>
            <a:custGeom>
              <a:avLst/>
              <a:gdLst/>
              <a:ahLst/>
              <a:cxnLst/>
              <a:rect l="l" t="t" r="r" b="b"/>
              <a:pathLst>
                <a:path w="11977" h="13429" extrusionOk="0">
                  <a:moveTo>
                    <a:pt x="11976" y="1"/>
                  </a:moveTo>
                  <a:lnTo>
                    <a:pt x="1" y="1"/>
                  </a:lnTo>
                  <a:lnTo>
                    <a:pt x="1" y="12672"/>
                  </a:lnTo>
                  <a:cubicBezTo>
                    <a:pt x="1911" y="13150"/>
                    <a:pt x="3920" y="13428"/>
                    <a:pt x="5989" y="13428"/>
                  </a:cubicBezTo>
                  <a:cubicBezTo>
                    <a:pt x="8057" y="13428"/>
                    <a:pt x="10067" y="13170"/>
                    <a:pt x="11976" y="1267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5"/>
            <p:cNvSpPr/>
            <p:nvPr/>
          </p:nvSpPr>
          <p:spPr>
            <a:xfrm>
              <a:off x="3514625" y="7348000"/>
              <a:ext cx="98975" cy="156675"/>
            </a:xfrm>
            <a:custGeom>
              <a:avLst/>
              <a:gdLst/>
              <a:ahLst/>
              <a:cxnLst/>
              <a:rect l="l" t="t" r="r" b="b"/>
              <a:pathLst>
                <a:path w="3959" h="6267" extrusionOk="0">
                  <a:moveTo>
                    <a:pt x="0" y="6187"/>
                  </a:moveTo>
                  <a:cubicBezTo>
                    <a:pt x="637" y="6227"/>
                    <a:pt x="1313" y="6266"/>
                    <a:pt x="1990" y="6266"/>
                  </a:cubicBezTo>
                  <a:cubicBezTo>
                    <a:pt x="2626" y="6266"/>
                    <a:pt x="3303" y="6227"/>
                    <a:pt x="3959" y="6187"/>
                  </a:cubicBezTo>
                  <a:lnTo>
                    <a:pt x="3084" y="398"/>
                  </a:lnTo>
                  <a:lnTo>
                    <a:pt x="1990" y="0"/>
                  </a:lnTo>
                  <a:lnTo>
                    <a:pt x="895" y="398"/>
                  </a:ln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5"/>
            <p:cNvSpPr/>
            <p:nvPr/>
          </p:nvSpPr>
          <p:spPr>
            <a:xfrm>
              <a:off x="3512625" y="7275875"/>
              <a:ext cx="102475" cy="82075"/>
            </a:xfrm>
            <a:custGeom>
              <a:avLst/>
              <a:gdLst/>
              <a:ahLst/>
              <a:cxnLst/>
              <a:rect l="l" t="t" r="r" b="b"/>
              <a:pathLst>
                <a:path w="4099" h="3283" extrusionOk="0">
                  <a:moveTo>
                    <a:pt x="4099" y="757"/>
                  </a:moveTo>
                  <a:lnTo>
                    <a:pt x="3164" y="3283"/>
                  </a:lnTo>
                  <a:lnTo>
                    <a:pt x="2050" y="3283"/>
                  </a:lnTo>
                  <a:lnTo>
                    <a:pt x="956" y="3283"/>
                  </a:lnTo>
                  <a:lnTo>
                    <a:pt x="1" y="757"/>
                  </a:lnTo>
                  <a:lnTo>
                    <a:pt x="478" y="359"/>
                  </a:lnTo>
                  <a:lnTo>
                    <a:pt x="2050" y="1"/>
                  </a:lnTo>
                  <a:lnTo>
                    <a:pt x="3641" y="359"/>
                  </a:ln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5"/>
            <p:cNvSpPr/>
            <p:nvPr/>
          </p:nvSpPr>
          <p:spPr>
            <a:xfrm>
              <a:off x="3176450" y="7169450"/>
              <a:ext cx="775325" cy="331750"/>
            </a:xfrm>
            <a:custGeom>
              <a:avLst/>
              <a:gdLst/>
              <a:ahLst/>
              <a:cxnLst/>
              <a:rect l="l" t="t" r="r" b="b"/>
              <a:pathLst>
                <a:path w="31013" h="13270" extrusionOk="0">
                  <a:moveTo>
                    <a:pt x="31013" y="7878"/>
                  </a:moveTo>
                  <a:lnTo>
                    <a:pt x="31013" y="5252"/>
                  </a:lnTo>
                  <a:cubicBezTo>
                    <a:pt x="31013" y="2368"/>
                    <a:pt x="28646" y="1"/>
                    <a:pt x="25741" y="1"/>
                  </a:cubicBezTo>
                  <a:lnTo>
                    <a:pt x="17884" y="1"/>
                  </a:lnTo>
                  <a:lnTo>
                    <a:pt x="17486" y="239"/>
                  </a:lnTo>
                  <a:lnTo>
                    <a:pt x="18958" y="4775"/>
                  </a:lnTo>
                  <a:lnTo>
                    <a:pt x="18003" y="13269"/>
                  </a:lnTo>
                  <a:cubicBezTo>
                    <a:pt x="22917" y="12772"/>
                    <a:pt x="27393" y="10842"/>
                    <a:pt x="31013" y="7878"/>
                  </a:cubicBezTo>
                  <a:close/>
                  <a:moveTo>
                    <a:pt x="0" y="7878"/>
                  </a:moveTo>
                  <a:lnTo>
                    <a:pt x="0" y="5252"/>
                  </a:lnTo>
                  <a:cubicBezTo>
                    <a:pt x="0" y="2368"/>
                    <a:pt x="2368" y="1"/>
                    <a:pt x="5252" y="1"/>
                  </a:cubicBezTo>
                  <a:lnTo>
                    <a:pt x="13110" y="1"/>
                  </a:lnTo>
                  <a:lnTo>
                    <a:pt x="13507" y="239"/>
                  </a:lnTo>
                  <a:lnTo>
                    <a:pt x="12035" y="4775"/>
                  </a:lnTo>
                  <a:lnTo>
                    <a:pt x="12970" y="13269"/>
                  </a:lnTo>
                  <a:cubicBezTo>
                    <a:pt x="8097" y="12772"/>
                    <a:pt x="3621" y="10842"/>
                    <a:pt x="0" y="7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5"/>
            <p:cNvSpPr/>
            <p:nvPr/>
          </p:nvSpPr>
          <p:spPr>
            <a:xfrm>
              <a:off x="3627025" y="7211725"/>
              <a:ext cx="121350" cy="289475"/>
            </a:xfrm>
            <a:custGeom>
              <a:avLst/>
              <a:gdLst/>
              <a:ahLst/>
              <a:cxnLst/>
              <a:rect l="l" t="t" r="r" b="b"/>
              <a:pathLst>
                <a:path w="4854" h="11579" extrusionOk="0">
                  <a:moveTo>
                    <a:pt x="497" y="1711"/>
                  </a:moveTo>
                  <a:lnTo>
                    <a:pt x="955" y="3084"/>
                  </a:lnTo>
                  <a:lnTo>
                    <a:pt x="0" y="11578"/>
                  </a:lnTo>
                  <a:cubicBezTo>
                    <a:pt x="995" y="11479"/>
                    <a:pt x="1989" y="11319"/>
                    <a:pt x="2944" y="11121"/>
                  </a:cubicBezTo>
                  <a:lnTo>
                    <a:pt x="4854" y="7401"/>
                  </a:lnTo>
                  <a:lnTo>
                    <a:pt x="2507" y="1"/>
                  </a:lnTo>
                  <a:cubicBezTo>
                    <a:pt x="1790" y="199"/>
                    <a:pt x="1094" y="816"/>
                    <a:pt x="497" y="17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5"/>
            <p:cNvSpPr/>
            <p:nvPr/>
          </p:nvSpPr>
          <p:spPr>
            <a:xfrm>
              <a:off x="3457925" y="6859625"/>
              <a:ext cx="212875" cy="416275"/>
            </a:xfrm>
            <a:custGeom>
              <a:avLst/>
              <a:gdLst/>
              <a:ahLst/>
              <a:cxnLst/>
              <a:rect l="l" t="t" r="r" b="b"/>
              <a:pathLst>
                <a:path w="8515" h="16651" extrusionOk="0">
                  <a:moveTo>
                    <a:pt x="4258" y="0"/>
                  </a:moveTo>
                  <a:lnTo>
                    <a:pt x="4258" y="0"/>
                  </a:lnTo>
                  <a:cubicBezTo>
                    <a:pt x="6605" y="0"/>
                    <a:pt x="8515" y="1930"/>
                    <a:pt x="8515" y="4257"/>
                  </a:cubicBezTo>
                  <a:lnTo>
                    <a:pt x="8515" y="12394"/>
                  </a:lnTo>
                  <a:cubicBezTo>
                    <a:pt x="8515" y="14721"/>
                    <a:pt x="6605" y="16651"/>
                    <a:pt x="4258" y="16651"/>
                  </a:cubicBezTo>
                  <a:lnTo>
                    <a:pt x="4258" y="16651"/>
                  </a:lnTo>
                  <a:cubicBezTo>
                    <a:pt x="1910" y="16651"/>
                    <a:pt x="1" y="14721"/>
                    <a:pt x="1" y="12394"/>
                  </a:cubicBezTo>
                  <a:lnTo>
                    <a:pt x="1" y="4257"/>
                  </a:lnTo>
                  <a:cubicBezTo>
                    <a:pt x="1" y="1930"/>
                    <a:pt x="1910" y="0"/>
                    <a:pt x="4258" y="0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5"/>
            <p:cNvSpPr/>
            <p:nvPr/>
          </p:nvSpPr>
          <p:spPr>
            <a:xfrm>
              <a:off x="3457925" y="6859625"/>
              <a:ext cx="212875" cy="300900"/>
            </a:xfrm>
            <a:custGeom>
              <a:avLst/>
              <a:gdLst/>
              <a:ahLst/>
              <a:cxnLst/>
              <a:rect l="l" t="t" r="r" b="b"/>
              <a:pathLst>
                <a:path w="8515" h="12036" extrusionOk="0">
                  <a:moveTo>
                    <a:pt x="4258" y="0"/>
                  </a:moveTo>
                  <a:lnTo>
                    <a:pt x="4258" y="0"/>
                  </a:lnTo>
                  <a:cubicBezTo>
                    <a:pt x="6605" y="0"/>
                    <a:pt x="8515" y="1930"/>
                    <a:pt x="8515" y="4257"/>
                  </a:cubicBezTo>
                  <a:lnTo>
                    <a:pt x="8515" y="11220"/>
                  </a:lnTo>
                  <a:cubicBezTo>
                    <a:pt x="7381" y="11737"/>
                    <a:pt x="6147" y="12036"/>
                    <a:pt x="4854" y="12036"/>
                  </a:cubicBezTo>
                  <a:lnTo>
                    <a:pt x="4854" y="12036"/>
                  </a:lnTo>
                  <a:cubicBezTo>
                    <a:pt x="3084" y="12036"/>
                    <a:pt x="1413" y="11498"/>
                    <a:pt x="20" y="10544"/>
                  </a:cubicBezTo>
                  <a:lnTo>
                    <a:pt x="20" y="4257"/>
                  </a:lnTo>
                  <a:cubicBezTo>
                    <a:pt x="1" y="1930"/>
                    <a:pt x="1910" y="0"/>
                    <a:pt x="4258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5"/>
            <p:cNvSpPr/>
            <p:nvPr/>
          </p:nvSpPr>
          <p:spPr>
            <a:xfrm>
              <a:off x="3282875" y="6763650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40" y="2606"/>
                  </a:moveTo>
                  <a:cubicBezTo>
                    <a:pt x="0" y="4098"/>
                    <a:pt x="1194" y="5331"/>
                    <a:pt x="2686" y="5371"/>
                  </a:cubicBezTo>
                  <a:lnTo>
                    <a:pt x="2805" y="5371"/>
                  </a:lnTo>
                  <a:cubicBezTo>
                    <a:pt x="2527" y="4396"/>
                    <a:pt x="2387" y="3422"/>
                    <a:pt x="2387" y="2507"/>
                  </a:cubicBezTo>
                  <a:lnTo>
                    <a:pt x="2387" y="1691"/>
                  </a:lnTo>
                  <a:cubicBezTo>
                    <a:pt x="2387" y="0"/>
                    <a:pt x="100" y="100"/>
                    <a:pt x="40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5"/>
            <p:cNvSpPr/>
            <p:nvPr/>
          </p:nvSpPr>
          <p:spPr>
            <a:xfrm>
              <a:off x="3775700" y="6763650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2766" y="2606"/>
                  </a:moveTo>
                  <a:cubicBezTo>
                    <a:pt x="2806" y="4098"/>
                    <a:pt x="1612" y="5331"/>
                    <a:pt x="120" y="5371"/>
                  </a:cubicBezTo>
                  <a:lnTo>
                    <a:pt x="1" y="5371"/>
                  </a:lnTo>
                  <a:cubicBezTo>
                    <a:pt x="279" y="4396"/>
                    <a:pt x="419" y="3422"/>
                    <a:pt x="419" y="2507"/>
                  </a:cubicBezTo>
                  <a:lnTo>
                    <a:pt x="419" y="1691"/>
                  </a:lnTo>
                  <a:cubicBezTo>
                    <a:pt x="419" y="0"/>
                    <a:pt x="2706" y="100"/>
                    <a:pt x="2766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5"/>
            <p:cNvSpPr/>
            <p:nvPr/>
          </p:nvSpPr>
          <p:spPr>
            <a:xfrm>
              <a:off x="3342550" y="6436400"/>
              <a:ext cx="443625" cy="668425"/>
            </a:xfrm>
            <a:custGeom>
              <a:avLst/>
              <a:gdLst/>
              <a:ahLst/>
              <a:cxnLst/>
              <a:rect l="l" t="t" r="r" b="b"/>
              <a:pathLst>
                <a:path w="17745" h="26737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3979" y="1"/>
                    <a:pt x="0" y="4138"/>
                    <a:pt x="0" y="9211"/>
                  </a:cubicBezTo>
                  <a:lnTo>
                    <a:pt x="0" y="17566"/>
                  </a:lnTo>
                  <a:cubicBezTo>
                    <a:pt x="0" y="22599"/>
                    <a:pt x="3999" y="26737"/>
                    <a:pt x="8873" y="26737"/>
                  </a:cubicBezTo>
                  <a:lnTo>
                    <a:pt x="8873" y="26737"/>
                  </a:lnTo>
                  <a:cubicBezTo>
                    <a:pt x="13746" y="26737"/>
                    <a:pt x="17745" y="22599"/>
                    <a:pt x="17745" y="17566"/>
                  </a:cubicBezTo>
                  <a:lnTo>
                    <a:pt x="17745" y="9211"/>
                  </a:lnTo>
                  <a:cubicBezTo>
                    <a:pt x="17745" y="4158"/>
                    <a:pt x="13746" y="1"/>
                    <a:pt x="8873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5"/>
            <p:cNvSpPr/>
            <p:nvPr/>
          </p:nvSpPr>
          <p:spPr>
            <a:xfrm>
              <a:off x="3652375" y="6872050"/>
              <a:ext cx="89050" cy="89050"/>
            </a:xfrm>
            <a:custGeom>
              <a:avLst/>
              <a:gdLst/>
              <a:ahLst/>
              <a:cxnLst/>
              <a:rect l="l" t="t" r="r" b="b"/>
              <a:pathLst>
                <a:path w="3562" h="3562" extrusionOk="0">
                  <a:moveTo>
                    <a:pt x="1751" y="41"/>
                  </a:moveTo>
                  <a:cubicBezTo>
                    <a:pt x="776" y="41"/>
                    <a:pt x="1" y="856"/>
                    <a:pt x="40" y="1831"/>
                  </a:cubicBezTo>
                  <a:cubicBezTo>
                    <a:pt x="60" y="2786"/>
                    <a:pt x="856" y="3562"/>
                    <a:pt x="1831" y="3542"/>
                  </a:cubicBezTo>
                  <a:cubicBezTo>
                    <a:pt x="2786" y="3522"/>
                    <a:pt x="3561" y="2726"/>
                    <a:pt x="3541" y="1751"/>
                  </a:cubicBezTo>
                  <a:cubicBezTo>
                    <a:pt x="3522" y="777"/>
                    <a:pt x="2726" y="1"/>
                    <a:pt x="1751" y="4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5"/>
            <p:cNvSpPr/>
            <p:nvPr/>
          </p:nvSpPr>
          <p:spPr>
            <a:xfrm>
              <a:off x="3387300" y="6877025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31" y="40"/>
                  </a:moveTo>
                  <a:cubicBezTo>
                    <a:pt x="757" y="60"/>
                    <a:pt x="1" y="856"/>
                    <a:pt x="21" y="1831"/>
                  </a:cubicBezTo>
                  <a:cubicBezTo>
                    <a:pt x="41" y="2786"/>
                    <a:pt x="836" y="3561"/>
                    <a:pt x="1811" y="3542"/>
                  </a:cubicBezTo>
                  <a:cubicBezTo>
                    <a:pt x="2786" y="3522"/>
                    <a:pt x="3542" y="2726"/>
                    <a:pt x="3522" y="1751"/>
                  </a:cubicBezTo>
                  <a:cubicBezTo>
                    <a:pt x="3502" y="777"/>
                    <a:pt x="2706" y="1"/>
                    <a:pt x="1731" y="4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5"/>
            <p:cNvSpPr/>
            <p:nvPr/>
          </p:nvSpPr>
          <p:spPr>
            <a:xfrm>
              <a:off x="3549425" y="6842225"/>
              <a:ext cx="37825" cy="60700"/>
            </a:xfrm>
            <a:custGeom>
              <a:avLst/>
              <a:gdLst/>
              <a:ahLst/>
              <a:cxnLst/>
              <a:rect l="l" t="t" r="r" b="b"/>
              <a:pathLst>
                <a:path w="1513" h="2428" extrusionOk="0">
                  <a:moveTo>
                    <a:pt x="1035" y="657"/>
                  </a:moveTo>
                  <a:cubicBezTo>
                    <a:pt x="1214" y="1154"/>
                    <a:pt x="1513" y="2029"/>
                    <a:pt x="1493" y="2169"/>
                  </a:cubicBezTo>
                  <a:cubicBezTo>
                    <a:pt x="1453" y="2367"/>
                    <a:pt x="419" y="2427"/>
                    <a:pt x="180" y="2129"/>
                  </a:cubicBezTo>
                  <a:cubicBezTo>
                    <a:pt x="1" y="1930"/>
                    <a:pt x="220" y="1174"/>
                    <a:pt x="419" y="696"/>
                  </a:cubicBezTo>
                  <a:cubicBezTo>
                    <a:pt x="677" y="40"/>
                    <a:pt x="816" y="0"/>
                    <a:pt x="1035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5"/>
            <p:cNvSpPr/>
            <p:nvPr/>
          </p:nvSpPr>
          <p:spPr>
            <a:xfrm>
              <a:off x="3405200" y="6713500"/>
              <a:ext cx="89050" cy="30225"/>
            </a:xfrm>
            <a:custGeom>
              <a:avLst/>
              <a:gdLst/>
              <a:ahLst/>
              <a:cxnLst/>
              <a:rect l="l" t="t" r="r" b="b"/>
              <a:pathLst>
                <a:path w="3562" h="1209" extrusionOk="0">
                  <a:moveTo>
                    <a:pt x="1924" y="0"/>
                  </a:moveTo>
                  <a:cubicBezTo>
                    <a:pt x="1425" y="0"/>
                    <a:pt x="839" y="111"/>
                    <a:pt x="260" y="474"/>
                  </a:cubicBezTo>
                  <a:cubicBezTo>
                    <a:pt x="81" y="594"/>
                    <a:pt x="1" y="852"/>
                    <a:pt x="120" y="1031"/>
                  </a:cubicBezTo>
                  <a:cubicBezTo>
                    <a:pt x="213" y="1138"/>
                    <a:pt x="341" y="1208"/>
                    <a:pt x="475" y="1208"/>
                  </a:cubicBezTo>
                  <a:cubicBezTo>
                    <a:pt x="542" y="1208"/>
                    <a:pt x="611" y="1191"/>
                    <a:pt x="677" y="1151"/>
                  </a:cubicBezTo>
                  <a:cubicBezTo>
                    <a:pt x="1106" y="883"/>
                    <a:pt x="1543" y="801"/>
                    <a:pt x="1919" y="801"/>
                  </a:cubicBezTo>
                  <a:cubicBezTo>
                    <a:pt x="2520" y="801"/>
                    <a:pt x="2965" y="1012"/>
                    <a:pt x="2965" y="1012"/>
                  </a:cubicBezTo>
                  <a:cubicBezTo>
                    <a:pt x="3014" y="1026"/>
                    <a:pt x="3065" y="1034"/>
                    <a:pt x="3115" y="1034"/>
                  </a:cubicBezTo>
                  <a:cubicBezTo>
                    <a:pt x="3271" y="1034"/>
                    <a:pt x="3422" y="963"/>
                    <a:pt x="3482" y="813"/>
                  </a:cubicBezTo>
                  <a:cubicBezTo>
                    <a:pt x="3562" y="614"/>
                    <a:pt x="3482" y="355"/>
                    <a:pt x="3283" y="275"/>
                  </a:cubicBezTo>
                  <a:cubicBezTo>
                    <a:pt x="3283" y="275"/>
                    <a:pt x="2710" y="0"/>
                    <a:pt x="19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5"/>
            <p:cNvSpPr/>
            <p:nvPr/>
          </p:nvSpPr>
          <p:spPr>
            <a:xfrm>
              <a:off x="3633975" y="6714500"/>
              <a:ext cx="88550" cy="28375"/>
            </a:xfrm>
            <a:custGeom>
              <a:avLst/>
              <a:gdLst/>
              <a:ahLst/>
              <a:cxnLst/>
              <a:rect l="l" t="t" r="r" b="b"/>
              <a:pathLst>
                <a:path w="3542" h="1135" extrusionOk="0">
                  <a:moveTo>
                    <a:pt x="1646" y="1"/>
                  </a:moveTo>
                  <a:cubicBezTo>
                    <a:pt x="1222" y="1"/>
                    <a:pt x="752" y="86"/>
                    <a:pt x="279" y="335"/>
                  </a:cubicBezTo>
                  <a:cubicBezTo>
                    <a:pt x="80" y="434"/>
                    <a:pt x="1" y="653"/>
                    <a:pt x="100" y="852"/>
                  </a:cubicBezTo>
                  <a:cubicBezTo>
                    <a:pt x="170" y="993"/>
                    <a:pt x="301" y="1074"/>
                    <a:pt x="441" y="1074"/>
                  </a:cubicBezTo>
                  <a:cubicBezTo>
                    <a:pt x="499" y="1074"/>
                    <a:pt x="559" y="1060"/>
                    <a:pt x="617" y="1031"/>
                  </a:cubicBezTo>
                  <a:cubicBezTo>
                    <a:pt x="984" y="845"/>
                    <a:pt x="1345" y="781"/>
                    <a:pt x="1668" y="781"/>
                  </a:cubicBezTo>
                  <a:cubicBezTo>
                    <a:pt x="2378" y="781"/>
                    <a:pt x="2905" y="1091"/>
                    <a:pt x="2905" y="1091"/>
                  </a:cubicBezTo>
                  <a:cubicBezTo>
                    <a:pt x="2964" y="1120"/>
                    <a:pt x="3025" y="1134"/>
                    <a:pt x="3084" y="1134"/>
                  </a:cubicBezTo>
                  <a:cubicBezTo>
                    <a:pt x="3223" y="1134"/>
                    <a:pt x="3352" y="1058"/>
                    <a:pt x="3422" y="932"/>
                  </a:cubicBezTo>
                  <a:cubicBezTo>
                    <a:pt x="3541" y="773"/>
                    <a:pt x="3462" y="514"/>
                    <a:pt x="3283" y="415"/>
                  </a:cubicBezTo>
                  <a:cubicBezTo>
                    <a:pt x="3283" y="415"/>
                    <a:pt x="2578" y="1"/>
                    <a:pt x="164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5"/>
            <p:cNvSpPr/>
            <p:nvPr/>
          </p:nvSpPr>
          <p:spPr>
            <a:xfrm>
              <a:off x="3712550" y="6513000"/>
              <a:ext cx="201950" cy="292950"/>
            </a:xfrm>
            <a:custGeom>
              <a:avLst/>
              <a:gdLst/>
              <a:ahLst/>
              <a:cxnLst/>
              <a:rect l="l" t="t" r="r" b="b"/>
              <a:pathLst>
                <a:path w="8078" h="11718" extrusionOk="0">
                  <a:moveTo>
                    <a:pt x="4138" y="10623"/>
                  </a:moveTo>
                  <a:cubicBezTo>
                    <a:pt x="4138" y="10623"/>
                    <a:pt x="2945" y="10643"/>
                    <a:pt x="2945" y="11717"/>
                  </a:cubicBezTo>
                  <a:cubicBezTo>
                    <a:pt x="2945" y="11717"/>
                    <a:pt x="2109" y="10623"/>
                    <a:pt x="2268" y="9230"/>
                  </a:cubicBezTo>
                  <a:cubicBezTo>
                    <a:pt x="2268" y="9230"/>
                    <a:pt x="1" y="6565"/>
                    <a:pt x="120" y="3601"/>
                  </a:cubicBezTo>
                  <a:cubicBezTo>
                    <a:pt x="219" y="637"/>
                    <a:pt x="2527" y="0"/>
                    <a:pt x="2527" y="0"/>
                  </a:cubicBezTo>
                  <a:cubicBezTo>
                    <a:pt x="8077" y="1612"/>
                    <a:pt x="4138" y="5550"/>
                    <a:pt x="4138" y="106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5"/>
            <p:cNvSpPr/>
            <p:nvPr/>
          </p:nvSpPr>
          <p:spPr>
            <a:xfrm>
              <a:off x="3214250" y="6513000"/>
              <a:ext cx="201925" cy="292950"/>
            </a:xfrm>
            <a:custGeom>
              <a:avLst/>
              <a:gdLst/>
              <a:ahLst/>
              <a:cxnLst/>
              <a:rect l="l" t="t" r="r" b="b"/>
              <a:pathLst>
                <a:path w="8077" h="11718" extrusionOk="0">
                  <a:moveTo>
                    <a:pt x="3939" y="10623"/>
                  </a:moveTo>
                  <a:cubicBezTo>
                    <a:pt x="3939" y="10623"/>
                    <a:pt x="5132" y="10643"/>
                    <a:pt x="5132" y="11717"/>
                  </a:cubicBezTo>
                  <a:cubicBezTo>
                    <a:pt x="5132" y="11717"/>
                    <a:pt x="5968" y="10623"/>
                    <a:pt x="5789" y="9230"/>
                  </a:cubicBezTo>
                  <a:cubicBezTo>
                    <a:pt x="5789" y="9230"/>
                    <a:pt x="8077" y="6565"/>
                    <a:pt x="7957" y="3601"/>
                  </a:cubicBezTo>
                  <a:cubicBezTo>
                    <a:pt x="7858" y="637"/>
                    <a:pt x="5550" y="0"/>
                    <a:pt x="5550" y="0"/>
                  </a:cubicBezTo>
                  <a:cubicBezTo>
                    <a:pt x="0" y="1612"/>
                    <a:pt x="3939" y="5550"/>
                    <a:pt x="3939" y="106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5"/>
            <p:cNvSpPr/>
            <p:nvPr/>
          </p:nvSpPr>
          <p:spPr>
            <a:xfrm>
              <a:off x="3564350" y="7150050"/>
              <a:ext cx="158175" cy="213375"/>
            </a:xfrm>
            <a:custGeom>
              <a:avLst/>
              <a:gdLst/>
              <a:ahLst/>
              <a:cxnLst/>
              <a:rect l="l" t="t" r="r" b="b"/>
              <a:pathLst>
                <a:path w="6327" h="8535" extrusionOk="0">
                  <a:moveTo>
                    <a:pt x="1" y="4994"/>
                  </a:moveTo>
                  <a:lnTo>
                    <a:pt x="2984" y="7878"/>
                  </a:lnTo>
                  <a:cubicBezTo>
                    <a:pt x="2984" y="7878"/>
                    <a:pt x="4098" y="8535"/>
                    <a:pt x="4556" y="7580"/>
                  </a:cubicBezTo>
                  <a:cubicBezTo>
                    <a:pt x="4994" y="6645"/>
                    <a:pt x="6326" y="777"/>
                    <a:pt x="6326" y="777"/>
                  </a:cubicBezTo>
                  <a:lnTo>
                    <a:pt x="4218" y="1"/>
                  </a:lnTo>
                  <a:cubicBezTo>
                    <a:pt x="4258" y="1"/>
                    <a:pt x="4118" y="3641"/>
                    <a:pt x="1" y="49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5"/>
            <p:cNvSpPr/>
            <p:nvPr/>
          </p:nvSpPr>
          <p:spPr>
            <a:xfrm>
              <a:off x="3830425" y="7203150"/>
              <a:ext cx="34325" cy="240350"/>
            </a:xfrm>
            <a:custGeom>
              <a:avLst/>
              <a:gdLst/>
              <a:ahLst/>
              <a:cxnLst/>
              <a:rect l="l" t="t" r="r" b="b"/>
              <a:pathLst>
                <a:path w="1373" h="9614" extrusionOk="0">
                  <a:moveTo>
                    <a:pt x="1234" y="0"/>
                  </a:moveTo>
                  <a:cubicBezTo>
                    <a:pt x="1204" y="0"/>
                    <a:pt x="1174" y="15"/>
                    <a:pt x="1154" y="45"/>
                  </a:cubicBezTo>
                  <a:cubicBezTo>
                    <a:pt x="1154" y="45"/>
                    <a:pt x="0" y="1239"/>
                    <a:pt x="0" y="3984"/>
                  </a:cubicBezTo>
                  <a:lnTo>
                    <a:pt x="0" y="9614"/>
                  </a:lnTo>
                  <a:cubicBezTo>
                    <a:pt x="100" y="9554"/>
                    <a:pt x="179" y="9534"/>
                    <a:pt x="239" y="9494"/>
                  </a:cubicBezTo>
                  <a:lnTo>
                    <a:pt x="239" y="3984"/>
                  </a:lnTo>
                  <a:cubicBezTo>
                    <a:pt x="239" y="1318"/>
                    <a:pt x="1313" y="184"/>
                    <a:pt x="1313" y="184"/>
                  </a:cubicBezTo>
                  <a:cubicBezTo>
                    <a:pt x="1373" y="164"/>
                    <a:pt x="1373" y="85"/>
                    <a:pt x="1313" y="45"/>
                  </a:cubicBezTo>
                  <a:cubicBezTo>
                    <a:pt x="1293" y="15"/>
                    <a:pt x="1263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5"/>
            <p:cNvSpPr/>
            <p:nvPr/>
          </p:nvSpPr>
          <p:spPr>
            <a:xfrm>
              <a:off x="3380350" y="7211725"/>
              <a:ext cx="121375" cy="289475"/>
            </a:xfrm>
            <a:custGeom>
              <a:avLst/>
              <a:gdLst/>
              <a:ahLst/>
              <a:cxnLst/>
              <a:rect l="l" t="t" r="r" b="b"/>
              <a:pathLst>
                <a:path w="4855" h="11579" extrusionOk="0">
                  <a:moveTo>
                    <a:pt x="4357" y="1711"/>
                  </a:moveTo>
                  <a:lnTo>
                    <a:pt x="3899" y="3084"/>
                  </a:lnTo>
                  <a:lnTo>
                    <a:pt x="4854" y="11578"/>
                  </a:lnTo>
                  <a:cubicBezTo>
                    <a:pt x="3859" y="11479"/>
                    <a:pt x="2885" y="11319"/>
                    <a:pt x="1910" y="11121"/>
                  </a:cubicBezTo>
                  <a:lnTo>
                    <a:pt x="0" y="7401"/>
                  </a:lnTo>
                  <a:lnTo>
                    <a:pt x="2348" y="1"/>
                  </a:lnTo>
                  <a:cubicBezTo>
                    <a:pt x="3064" y="199"/>
                    <a:pt x="3760" y="816"/>
                    <a:pt x="4357" y="17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5"/>
            <p:cNvSpPr/>
            <p:nvPr/>
          </p:nvSpPr>
          <p:spPr>
            <a:xfrm>
              <a:off x="3405700" y="7150050"/>
              <a:ext cx="158675" cy="213375"/>
            </a:xfrm>
            <a:custGeom>
              <a:avLst/>
              <a:gdLst/>
              <a:ahLst/>
              <a:cxnLst/>
              <a:rect l="l" t="t" r="r" b="b"/>
              <a:pathLst>
                <a:path w="6347" h="8535" extrusionOk="0">
                  <a:moveTo>
                    <a:pt x="6347" y="4994"/>
                  </a:moveTo>
                  <a:lnTo>
                    <a:pt x="3343" y="7878"/>
                  </a:lnTo>
                  <a:cubicBezTo>
                    <a:pt x="3343" y="7878"/>
                    <a:pt x="2229" y="8535"/>
                    <a:pt x="1791" y="7580"/>
                  </a:cubicBezTo>
                  <a:cubicBezTo>
                    <a:pt x="1354" y="6645"/>
                    <a:pt x="1" y="777"/>
                    <a:pt x="1" y="777"/>
                  </a:cubicBezTo>
                  <a:lnTo>
                    <a:pt x="2090" y="1"/>
                  </a:lnTo>
                  <a:cubicBezTo>
                    <a:pt x="2090" y="1"/>
                    <a:pt x="2229" y="3641"/>
                    <a:pt x="6347" y="4994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5"/>
            <p:cNvSpPr/>
            <p:nvPr/>
          </p:nvSpPr>
          <p:spPr>
            <a:xfrm>
              <a:off x="3263975" y="7203150"/>
              <a:ext cx="34325" cy="240350"/>
            </a:xfrm>
            <a:custGeom>
              <a:avLst/>
              <a:gdLst/>
              <a:ahLst/>
              <a:cxnLst/>
              <a:rect l="l" t="t" r="r" b="b"/>
              <a:pathLst>
                <a:path w="1373" h="9614" extrusionOk="0">
                  <a:moveTo>
                    <a:pt x="140" y="0"/>
                  </a:moveTo>
                  <a:cubicBezTo>
                    <a:pt x="110" y="0"/>
                    <a:pt x="80" y="15"/>
                    <a:pt x="60" y="45"/>
                  </a:cubicBezTo>
                  <a:cubicBezTo>
                    <a:pt x="0" y="85"/>
                    <a:pt x="0" y="164"/>
                    <a:pt x="60" y="184"/>
                  </a:cubicBezTo>
                  <a:cubicBezTo>
                    <a:pt x="60" y="184"/>
                    <a:pt x="1134" y="1318"/>
                    <a:pt x="1134" y="3984"/>
                  </a:cubicBezTo>
                  <a:lnTo>
                    <a:pt x="1134" y="9494"/>
                  </a:lnTo>
                  <a:cubicBezTo>
                    <a:pt x="1194" y="9534"/>
                    <a:pt x="1274" y="9554"/>
                    <a:pt x="1373" y="9614"/>
                  </a:cubicBezTo>
                  <a:lnTo>
                    <a:pt x="1373" y="3984"/>
                  </a:lnTo>
                  <a:cubicBezTo>
                    <a:pt x="1353" y="1239"/>
                    <a:pt x="219" y="45"/>
                    <a:pt x="219" y="45"/>
                  </a:cubicBezTo>
                  <a:cubicBezTo>
                    <a:pt x="199" y="15"/>
                    <a:pt x="170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5"/>
            <p:cNvSpPr/>
            <p:nvPr/>
          </p:nvSpPr>
          <p:spPr>
            <a:xfrm>
              <a:off x="3425600" y="6792975"/>
              <a:ext cx="54725" cy="55225"/>
            </a:xfrm>
            <a:custGeom>
              <a:avLst/>
              <a:gdLst/>
              <a:ahLst/>
              <a:cxnLst/>
              <a:rect l="l" t="t" r="r" b="b"/>
              <a:pathLst>
                <a:path w="2189" h="2209" extrusionOk="0">
                  <a:moveTo>
                    <a:pt x="1095" y="2209"/>
                  </a:moveTo>
                  <a:cubicBezTo>
                    <a:pt x="1691" y="2209"/>
                    <a:pt x="2189" y="1712"/>
                    <a:pt x="2189" y="1115"/>
                  </a:cubicBezTo>
                  <a:cubicBezTo>
                    <a:pt x="2189" y="498"/>
                    <a:pt x="1691" y="1"/>
                    <a:pt x="1095" y="1"/>
                  </a:cubicBezTo>
                  <a:cubicBezTo>
                    <a:pt x="498" y="1"/>
                    <a:pt x="1" y="498"/>
                    <a:pt x="1" y="1115"/>
                  </a:cubicBezTo>
                  <a:cubicBezTo>
                    <a:pt x="1" y="1672"/>
                    <a:pt x="498" y="2209"/>
                    <a:pt x="1095" y="220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5"/>
            <p:cNvSpPr/>
            <p:nvPr/>
          </p:nvSpPr>
          <p:spPr>
            <a:xfrm>
              <a:off x="3647400" y="6792975"/>
              <a:ext cx="54725" cy="55225"/>
            </a:xfrm>
            <a:custGeom>
              <a:avLst/>
              <a:gdLst/>
              <a:ahLst/>
              <a:cxnLst/>
              <a:rect l="l" t="t" r="r" b="b"/>
              <a:pathLst>
                <a:path w="2189" h="2209" extrusionOk="0">
                  <a:moveTo>
                    <a:pt x="1095" y="2209"/>
                  </a:moveTo>
                  <a:cubicBezTo>
                    <a:pt x="1692" y="2209"/>
                    <a:pt x="2189" y="1712"/>
                    <a:pt x="2189" y="1115"/>
                  </a:cubicBezTo>
                  <a:cubicBezTo>
                    <a:pt x="2189" y="498"/>
                    <a:pt x="1692" y="1"/>
                    <a:pt x="1095" y="1"/>
                  </a:cubicBezTo>
                  <a:cubicBezTo>
                    <a:pt x="498" y="1"/>
                    <a:pt x="1" y="498"/>
                    <a:pt x="1" y="1115"/>
                  </a:cubicBezTo>
                  <a:cubicBezTo>
                    <a:pt x="21" y="1672"/>
                    <a:pt x="518" y="2209"/>
                    <a:pt x="1095" y="220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5"/>
            <p:cNvSpPr/>
            <p:nvPr/>
          </p:nvSpPr>
          <p:spPr>
            <a:xfrm>
              <a:off x="3515625" y="6936200"/>
              <a:ext cx="97000" cy="57225"/>
            </a:xfrm>
            <a:custGeom>
              <a:avLst/>
              <a:gdLst/>
              <a:ahLst/>
              <a:cxnLst/>
              <a:rect l="l" t="t" r="r" b="b"/>
              <a:pathLst>
                <a:path w="3880" h="2289" extrusionOk="0">
                  <a:moveTo>
                    <a:pt x="3879" y="359"/>
                  </a:moveTo>
                  <a:cubicBezTo>
                    <a:pt x="3879" y="1413"/>
                    <a:pt x="3024" y="2289"/>
                    <a:pt x="1950" y="2289"/>
                  </a:cubicBezTo>
                  <a:cubicBezTo>
                    <a:pt x="875" y="2289"/>
                    <a:pt x="0" y="1413"/>
                    <a:pt x="0" y="359"/>
                  </a:cubicBezTo>
                  <a:cubicBezTo>
                    <a:pt x="0" y="160"/>
                    <a:pt x="159" y="1"/>
                    <a:pt x="378" y="1"/>
                  </a:cubicBezTo>
                  <a:lnTo>
                    <a:pt x="3561" y="1"/>
                  </a:lnTo>
                  <a:cubicBezTo>
                    <a:pt x="3720" y="1"/>
                    <a:pt x="3879" y="180"/>
                    <a:pt x="3879" y="3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5"/>
            <p:cNvSpPr/>
            <p:nvPr/>
          </p:nvSpPr>
          <p:spPr>
            <a:xfrm>
              <a:off x="3582250" y="6754200"/>
              <a:ext cx="188525" cy="161150"/>
            </a:xfrm>
            <a:custGeom>
              <a:avLst/>
              <a:gdLst/>
              <a:ahLst/>
              <a:cxnLst/>
              <a:rect l="l" t="t" r="r" b="b"/>
              <a:pathLst>
                <a:path w="7541" h="6446" extrusionOk="0">
                  <a:moveTo>
                    <a:pt x="6844" y="617"/>
                  </a:moveTo>
                  <a:cubicBezTo>
                    <a:pt x="6167" y="40"/>
                    <a:pt x="4755" y="40"/>
                    <a:pt x="4059" y="20"/>
                  </a:cubicBezTo>
                  <a:cubicBezTo>
                    <a:pt x="3323" y="0"/>
                    <a:pt x="1135" y="219"/>
                    <a:pt x="578" y="1134"/>
                  </a:cubicBezTo>
                  <a:cubicBezTo>
                    <a:pt x="1" y="2089"/>
                    <a:pt x="478" y="3879"/>
                    <a:pt x="1433" y="4953"/>
                  </a:cubicBezTo>
                  <a:cubicBezTo>
                    <a:pt x="2388" y="6048"/>
                    <a:pt x="3880" y="6445"/>
                    <a:pt x="5272" y="5908"/>
                  </a:cubicBezTo>
                  <a:cubicBezTo>
                    <a:pt x="6665" y="5391"/>
                    <a:pt x="7043" y="4178"/>
                    <a:pt x="7242" y="3382"/>
                  </a:cubicBezTo>
                  <a:cubicBezTo>
                    <a:pt x="7441" y="2606"/>
                    <a:pt x="7540" y="1194"/>
                    <a:pt x="6844" y="61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5"/>
            <p:cNvSpPr/>
            <p:nvPr/>
          </p:nvSpPr>
          <p:spPr>
            <a:xfrm>
              <a:off x="3359950" y="6754200"/>
              <a:ext cx="187025" cy="161650"/>
            </a:xfrm>
            <a:custGeom>
              <a:avLst/>
              <a:gdLst/>
              <a:ahLst/>
              <a:cxnLst/>
              <a:rect l="l" t="t" r="r" b="b"/>
              <a:pathLst>
                <a:path w="7481" h="6466" extrusionOk="0">
                  <a:moveTo>
                    <a:pt x="6088" y="4973"/>
                  </a:moveTo>
                  <a:cubicBezTo>
                    <a:pt x="7003" y="3919"/>
                    <a:pt x="7480" y="2109"/>
                    <a:pt x="6923" y="1174"/>
                  </a:cubicBezTo>
                  <a:cubicBezTo>
                    <a:pt x="6366" y="219"/>
                    <a:pt x="4178" y="0"/>
                    <a:pt x="3442" y="40"/>
                  </a:cubicBezTo>
                  <a:cubicBezTo>
                    <a:pt x="2726" y="100"/>
                    <a:pt x="1334" y="100"/>
                    <a:pt x="677" y="637"/>
                  </a:cubicBezTo>
                  <a:cubicBezTo>
                    <a:pt x="1" y="1214"/>
                    <a:pt x="80" y="2606"/>
                    <a:pt x="279" y="3402"/>
                  </a:cubicBezTo>
                  <a:cubicBezTo>
                    <a:pt x="478" y="4198"/>
                    <a:pt x="836" y="5451"/>
                    <a:pt x="2229" y="5948"/>
                  </a:cubicBezTo>
                  <a:cubicBezTo>
                    <a:pt x="3621" y="6465"/>
                    <a:pt x="5133" y="6048"/>
                    <a:pt x="6088" y="497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5"/>
            <p:cNvSpPr/>
            <p:nvPr/>
          </p:nvSpPr>
          <p:spPr>
            <a:xfrm>
              <a:off x="3346025" y="6751700"/>
              <a:ext cx="436675" cy="159125"/>
            </a:xfrm>
            <a:custGeom>
              <a:avLst/>
              <a:gdLst/>
              <a:ahLst/>
              <a:cxnLst/>
              <a:rect l="l" t="t" r="r" b="b"/>
              <a:pathLst>
                <a:path w="17467" h="6365" extrusionOk="0">
                  <a:moveTo>
                    <a:pt x="13260" y="310"/>
                  </a:moveTo>
                  <a:cubicBezTo>
                    <a:pt x="13354" y="310"/>
                    <a:pt x="13438" y="313"/>
                    <a:pt x="13508" y="319"/>
                  </a:cubicBezTo>
                  <a:cubicBezTo>
                    <a:pt x="14184" y="339"/>
                    <a:pt x="15497" y="339"/>
                    <a:pt x="16134" y="896"/>
                  </a:cubicBezTo>
                  <a:cubicBezTo>
                    <a:pt x="16770" y="1413"/>
                    <a:pt x="16691" y="2726"/>
                    <a:pt x="16492" y="3482"/>
                  </a:cubicBezTo>
                  <a:cubicBezTo>
                    <a:pt x="16293" y="4218"/>
                    <a:pt x="15975" y="5392"/>
                    <a:pt x="14642" y="5869"/>
                  </a:cubicBezTo>
                  <a:cubicBezTo>
                    <a:pt x="14261" y="6007"/>
                    <a:pt x="13872" y="6074"/>
                    <a:pt x="13490" y="6074"/>
                  </a:cubicBezTo>
                  <a:cubicBezTo>
                    <a:pt x="12554" y="6074"/>
                    <a:pt x="11657" y="5675"/>
                    <a:pt x="11021" y="4954"/>
                  </a:cubicBezTo>
                  <a:cubicBezTo>
                    <a:pt x="10126" y="3959"/>
                    <a:pt x="9708" y="2268"/>
                    <a:pt x="10226" y="1353"/>
                  </a:cubicBezTo>
                  <a:cubicBezTo>
                    <a:pt x="10691" y="566"/>
                    <a:pt x="12412" y="310"/>
                    <a:pt x="13260" y="310"/>
                  </a:cubicBezTo>
                  <a:close/>
                  <a:moveTo>
                    <a:pt x="4176" y="315"/>
                  </a:moveTo>
                  <a:cubicBezTo>
                    <a:pt x="5006" y="315"/>
                    <a:pt x="6802" y="562"/>
                    <a:pt x="7281" y="1373"/>
                  </a:cubicBezTo>
                  <a:cubicBezTo>
                    <a:pt x="7838" y="2268"/>
                    <a:pt x="7381" y="3959"/>
                    <a:pt x="6526" y="4954"/>
                  </a:cubicBezTo>
                  <a:cubicBezTo>
                    <a:pt x="5877" y="5673"/>
                    <a:pt x="4968" y="6083"/>
                    <a:pt x="4026" y="6083"/>
                  </a:cubicBezTo>
                  <a:cubicBezTo>
                    <a:pt x="3639" y="6083"/>
                    <a:pt x="3247" y="6014"/>
                    <a:pt x="2865" y="5869"/>
                  </a:cubicBezTo>
                  <a:cubicBezTo>
                    <a:pt x="1552" y="5392"/>
                    <a:pt x="1194" y="4218"/>
                    <a:pt x="1015" y="3482"/>
                  </a:cubicBezTo>
                  <a:cubicBezTo>
                    <a:pt x="856" y="2726"/>
                    <a:pt x="757" y="1413"/>
                    <a:pt x="1393" y="896"/>
                  </a:cubicBezTo>
                  <a:cubicBezTo>
                    <a:pt x="2050" y="379"/>
                    <a:pt x="3363" y="339"/>
                    <a:pt x="3999" y="319"/>
                  </a:cubicBezTo>
                  <a:cubicBezTo>
                    <a:pt x="4051" y="316"/>
                    <a:pt x="4111" y="315"/>
                    <a:pt x="4176" y="315"/>
                  </a:cubicBezTo>
                  <a:close/>
                  <a:moveTo>
                    <a:pt x="3561" y="1"/>
                  </a:moveTo>
                  <a:cubicBezTo>
                    <a:pt x="2587" y="1"/>
                    <a:pt x="995" y="418"/>
                    <a:pt x="657" y="478"/>
                  </a:cubicBezTo>
                  <a:cubicBezTo>
                    <a:pt x="299" y="518"/>
                    <a:pt x="1" y="538"/>
                    <a:pt x="1" y="538"/>
                  </a:cubicBezTo>
                  <a:lnTo>
                    <a:pt x="1" y="1314"/>
                  </a:lnTo>
                  <a:cubicBezTo>
                    <a:pt x="1" y="1314"/>
                    <a:pt x="299" y="1334"/>
                    <a:pt x="379" y="1672"/>
                  </a:cubicBezTo>
                  <a:cubicBezTo>
                    <a:pt x="458" y="1990"/>
                    <a:pt x="498" y="3382"/>
                    <a:pt x="856" y="4218"/>
                  </a:cubicBezTo>
                  <a:cubicBezTo>
                    <a:pt x="1254" y="5193"/>
                    <a:pt x="1891" y="5909"/>
                    <a:pt x="2985" y="6207"/>
                  </a:cubicBezTo>
                  <a:cubicBezTo>
                    <a:pt x="3339" y="6313"/>
                    <a:pt x="3696" y="6360"/>
                    <a:pt x="4041" y="6360"/>
                  </a:cubicBezTo>
                  <a:cubicBezTo>
                    <a:pt x="4801" y="6360"/>
                    <a:pt x="5509" y="6131"/>
                    <a:pt x="6028" y="5790"/>
                  </a:cubicBezTo>
                  <a:cubicBezTo>
                    <a:pt x="6605" y="5412"/>
                    <a:pt x="7122" y="4855"/>
                    <a:pt x="7520" y="4019"/>
                  </a:cubicBezTo>
                  <a:cubicBezTo>
                    <a:pt x="8017" y="3024"/>
                    <a:pt x="8157" y="2129"/>
                    <a:pt x="8157" y="2129"/>
                  </a:cubicBezTo>
                  <a:cubicBezTo>
                    <a:pt x="8157" y="2129"/>
                    <a:pt x="7938" y="1910"/>
                    <a:pt x="8057" y="1572"/>
                  </a:cubicBezTo>
                  <a:cubicBezTo>
                    <a:pt x="8137" y="1314"/>
                    <a:pt x="8435" y="1294"/>
                    <a:pt x="8734" y="1294"/>
                  </a:cubicBezTo>
                  <a:cubicBezTo>
                    <a:pt x="9032" y="1294"/>
                    <a:pt x="9310" y="1334"/>
                    <a:pt x="9410" y="1572"/>
                  </a:cubicBezTo>
                  <a:cubicBezTo>
                    <a:pt x="9529" y="1891"/>
                    <a:pt x="9310" y="2129"/>
                    <a:pt x="9310" y="2129"/>
                  </a:cubicBezTo>
                  <a:cubicBezTo>
                    <a:pt x="9310" y="2129"/>
                    <a:pt x="9450" y="3024"/>
                    <a:pt x="9947" y="4019"/>
                  </a:cubicBezTo>
                  <a:cubicBezTo>
                    <a:pt x="10345" y="4815"/>
                    <a:pt x="10862" y="5392"/>
                    <a:pt x="11439" y="5790"/>
                  </a:cubicBezTo>
                  <a:cubicBezTo>
                    <a:pt x="11953" y="6141"/>
                    <a:pt x="12652" y="6364"/>
                    <a:pt x="13403" y="6364"/>
                  </a:cubicBezTo>
                  <a:cubicBezTo>
                    <a:pt x="13756" y="6364"/>
                    <a:pt x="14120" y="6315"/>
                    <a:pt x="14483" y="6207"/>
                  </a:cubicBezTo>
                  <a:cubicBezTo>
                    <a:pt x="15577" y="5909"/>
                    <a:pt x="16213" y="5193"/>
                    <a:pt x="16611" y="4218"/>
                  </a:cubicBezTo>
                  <a:cubicBezTo>
                    <a:pt x="16989" y="3382"/>
                    <a:pt x="17009" y="1990"/>
                    <a:pt x="17089" y="1672"/>
                  </a:cubicBezTo>
                  <a:cubicBezTo>
                    <a:pt x="17168" y="1334"/>
                    <a:pt x="17466" y="1314"/>
                    <a:pt x="17466" y="1314"/>
                  </a:cubicBezTo>
                  <a:lnTo>
                    <a:pt x="17466" y="538"/>
                  </a:lnTo>
                  <a:cubicBezTo>
                    <a:pt x="17466" y="538"/>
                    <a:pt x="17168" y="518"/>
                    <a:pt x="16830" y="478"/>
                  </a:cubicBezTo>
                  <a:cubicBezTo>
                    <a:pt x="16492" y="418"/>
                    <a:pt x="14920" y="1"/>
                    <a:pt x="13945" y="1"/>
                  </a:cubicBezTo>
                  <a:cubicBezTo>
                    <a:pt x="12454" y="1"/>
                    <a:pt x="11897" y="120"/>
                    <a:pt x="11200" y="319"/>
                  </a:cubicBezTo>
                  <a:cubicBezTo>
                    <a:pt x="10488" y="512"/>
                    <a:pt x="10111" y="797"/>
                    <a:pt x="9889" y="797"/>
                  </a:cubicBezTo>
                  <a:cubicBezTo>
                    <a:pt x="9882" y="797"/>
                    <a:pt x="9874" y="797"/>
                    <a:pt x="9867" y="796"/>
                  </a:cubicBezTo>
                  <a:cubicBezTo>
                    <a:pt x="9669" y="777"/>
                    <a:pt x="9112" y="677"/>
                    <a:pt x="8753" y="677"/>
                  </a:cubicBezTo>
                  <a:cubicBezTo>
                    <a:pt x="8376" y="677"/>
                    <a:pt x="7838" y="777"/>
                    <a:pt x="7639" y="796"/>
                  </a:cubicBezTo>
                  <a:cubicBezTo>
                    <a:pt x="7633" y="797"/>
                    <a:pt x="7626" y="797"/>
                    <a:pt x="7618" y="797"/>
                  </a:cubicBezTo>
                  <a:cubicBezTo>
                    <a:pt x="7413" y="797"/>
                    <a:pt x="7018" y="530"/>
                    <a:pt x="6327" y="319"/>
                  </a:cubicBezTo>
                  <a:cubicBezTo>
                    <a:pt x="5630" y="120"/>
                    <a:pt x="5053" y="1"/>
                    <a:pt x="35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5"/>
            <p:cNvSpPr/>
            <p:nvPr/>
          </p:nvSpPr>
          <p:spPr>
            <a:xfrm>
              <a:off x="3603150" y="6766625"/>
              <a:ext cx="150200" cy="127825"/>
            </a:xfrm>
            <a:custGeom>
              <a:avLst/>
              <a:gdLst/>
              <a:ahLst/>
              <a:cxnLst/>
              <a:rect l="l" t="t" r="r" b="b"/>
              <a:pathLst>
                <a:path w="6008" h="5113" extrusionOk="0">
                  <a:moveTo>
                    <a:pt x="4655" y="120"/>
                  </a:moveTo>
                  <a:cubicBezTo>
                    <a:pt x="4138" y="1"/>
                    <a:pt x="3541" y="1"/>
                    <a:pt x="3163" y="1"/>
                  </a:cubicBezTo>
                  <a:cubicBezTo>
                    <a:pt x="2924" y="1"/>
                    <a:pt x="2467" y="1"/>
                    <a:pt x="2009" y="100"/>
                  </a:cubicBezTo>
                  <a:lnTo>
                    <a:pt x="0" y="2109"/>
                  </a:lnTo>
                  <a:cubicBezTo>
                    <a:pt x="60" y="2766"/>
                    <a:pt x="338" y="3482"/>
                    <a:pt x="756" y="4019"/>
                  </a:cubicBezTo>
                  <a:close/>
                  <a:moveTo>
                    <a:pt x="1532" y="4715"/>
                  </a:moveTo>
                  <a:cubicBezTo>
                    <a:pt x="1810" y="4914"/>
                    <a:pt x="2129" y="5053"/>
                    <a:pt x="2447" y="5113"/>
                  </a:cubicBezTo>
                  <a:lnTo>
                    <a:pt x="6008" y="1572"/>
                  </a:lnTo>
                  <a:cubicBezTo>
                    <a:pt x="5988" y="1194"/>
                    <a:pt x="5888" y="816"/>
                    <a:pt x="5650" y="57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5"/>
            <p:cNvSpPr/>
            <p:nvPr/>
          </p:nvSpPr>
          <p:spPr>
            <a:xfrm>
              <a:off x="3375375" y="6765125"/>
              <a:ext cx="151200" cy="130325"/>
            </a:xfrm>
            <a:custGeom>
              <a:avLst/>
              <a:gdLst/>
              <a:ahLst/>
              <a:cxnLst/>
              <a:rect l="l" t="t" r="r" b="b"/>
              <a:pathLst>
                <a:path w="6048" h="5213" extrusionOk="0">
                  <a:moveTo>
                    <a:pt x="6048" y="1572"/>
                  </a:moveTo>
                  <a:cubicBezTo>
                    <a:pt x="6028" y="1373"/>
                    <a:pt x="5948" y="1175"/>
                    <a:pt x="5849" y="995"/>
                  </a:cubicBezTo>
                  <a:cubicBezTo>
                    <a:pt x="5769" y="876"/>
                    <a:pt x="5690" y="777"/>
                    <a:pt x="5570" y="677"/>
                  </a:cubicBezTo>
                  <a:lnTo>
                    <a:pt x="1393" y="4855"/>
                  </a:lnTo>
                  <a:cubicBezTo>
                    <a:pt x="1512" y="4934"/>
                    <a:pt x="1671" y="5014"/>
                    <a:pt x="1811" y="5054"/>
                  </a:cubicBezTo>
                  <a:cubicBezTo>
                    <a:pt x="1990" y="5133"/>
                    <a:pt x="2189" y="5173"/>
                    <a:pt x="2387" y="5213"/>
                  </a:cubicBezTo>
                  <a:close/>
                  <a:moveTo>
                    <a:pt x="4556" y="240"/>
                  </a:moveTo>
                  <a:cubicBezTo>
                    <a:pt x="3899" y="61"/>
                    <a:pt x="3203" y="1"/>
                    <a:pt x="2865" y="41"/>
                  </a:cubicBezTo>
                  <a:cubicBezTo>
                    <a:pt x="2626" y="41"/>
                    <a:pt x="2328" y="41"/>
                    <a:pt x="2010" y="80"/>
                  </a:cubicBezTo>
                  <a:lnTo>
                    <a:pt x="0" y="2090"/>
                  </a:lnTo>
                  <a:cubicBezTo>
                    <a:pt x="20" y="2388"/>
                    <a:pt x="80" y="2686"/>
                    <a:pt x="120" y="2925"/>
                  </a:cubicBezTo>
                  <a:cubicBezTo>
                    <a:pt x="199" y="3263"/>
                    <a:pt x="339" y="3741"/>
                    <a:pt x="617" y="415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5"/>
            <p:cNvSpPr/>
            <p:nvPr/>
          </p:nvSpPr>
          <p:spPr>
            <a:xfrm>
              <a:off x="3303750" y="6305125"/>
              <a:ext cx="494875" cy="345150"/>
            </a:xfrm>
            <a:custGeom>
              <a:avLst/>
              <a:gdLst/>
              <a:ahLst/>
              <a:cxnLst/>
              <a:rect l="l" t="t" r="r" b="b"/>
              <a:pathLst>
                <a:path w="19795" h="13806" extrusionOk="0">
                  <a:moveTo>
                    <a:pt x="4357" y="12314"/>
                  </a:moveTo>
                  <a:cubicBezTo>
                    <a:pt x="4357" y="12314"/>
                    <a:pt x="11956" y="13806"/>
                    <a:pt x="18600" y="11120"/>
                  </a:cubicBezTo>
                  <a:cubicBezTo>
                    <a:pt x="18600" y="11120"/>
                    <a:pt x="19794" y="8236"/>
                    <a:pt x="19197" y="5948"/>
                  </a:cubicBezTo>
                  <a:cubicBezTo>
                    <a:pt x="18600" y="3660"/>
                    <a:pt x="14920" y="597"/>
                    <a:pt x="13070" y="298"/>
                  </a:cubicBezTo>
                  <a:cubicBezTo>
                    <a:pt x="11200" y="0"/>
                    <a:pt x="11598" y="1353"/>
                    <a:pt x="11598" y="1353"/>
                  </a:cubicBezTo>
                  <a:cubicBezTo>
                    <a:pt x="11598" y="1353"/>
                    <a:pt x="8256" y="1591"/>
                    <a:pt x="4377" y="3481"/>
                  </a:cubicBezTo>
                  <a:cubicBezTo>
                    <a:pt x="498" y="5371"/>
                    <a:pt x="1" y="7321"/>
                    <a:pt x="598" y="9389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4921;p45"/>
          <p:cNvGrpSpPr/>
          <p:nvPr/>
        </p:nvGrpSpPr>
        <p:grpSpPr>
          <a:xfrm>
            <a:off x="3851920" y="2204864"/>
            <a:ext cx="451833" cy="908688"/>
            <a:chOff x="3149600" y="4777850"/>
            <a:chExt cx="833025" cy="1256250"/>
          </a:xfrm>
        </p:grpSpPr>
        <p:sp>
          <p:nvSpPr>
            <p:cNvPr id="4922" name="Google Shape;4922;p45"/>
            <p:cNvSpPr/>
            <p:nvPr/>
          </p:nvSpPr>
          <p:spPr>
            <a:xfrm>
              <a:off x="3149600" y="4777850"/>
              <a:ext cx="833025" cy="1078700"/>
            </a:xfrm>
            <a:custGeom>
              <a:avLst/>
              <a:gdLst/>
              <a:ahLst/>
              <a:cxnLst/>
              <a:rect l="l" t="t" r="r" b="b"/>
              <a:pathLst>
                <a:path w="33321" h="43148" extrusionOk="0">
                  <a:moveTo>
                    <a:pt x="3461" y="38214"/>
                  </a:moveTo>
                  <a:cubicBezTo>
                    <a:pt x="2387" y="37419"/>
                    <a:pt x="776" y="35429"/>
                    <a:pt x="2089" y="31829"/>
                  </a:cubicBezTo>
                  <a:cubicBezTo>
                    <a:pt x="2089" y="31829"/>
                    <a:pt x="0" y="27671"/>
                    <a:pt x="1651" y="24130"/>
                  </a:cubicBezTo>
                  <a:cubicBezTo>
                    <a:pt x="3282" y="20570"/>
                    <a:pt x="4496" y="19814"/>
                    <a:pt x="4774" y="15218"/>
                  </a:cubicBezTo>
                  <a:cubicBezTo>
                    <a:pt x="5053" y="10623"/>
                    <a:pt x="9370" y="0"/>
                    <a:pt x="18182" y="4178"/>
                  </a:cubicBezTo>
                  <a:cubicBezTo>
                    <a:pt x="18182" y="4178"/>
                    <a:pt x="19256" y="3840"/>
                    <a:pt x="20092" y="4059"/>
                  </a:cubicBezTo>
                  <a:cubicBezTo>
                    <a:pt x="20947" y="4277"/>
                    <a:pt x="21802" y="5431"/>
                    <a:pt x="21802" y="5431"/>
                  </a:cubicBezTo>
                  <a:cubicBezTo>
                    <a:pt x="21802" y="5431"/>
                    <a:pt x="24030" y="5531"/>
                    <a:pt x="24766" y="8415"/>
                  </a:cubicBezTo>
                  <a:cubicBezTo>
                    <a:pt x="24766" y="8415"/>
                    <a:pt x="25682" y="8813"/>
                    <a:pt x="25582" y="10026"/>
                  </a:cubicBezTo>
                  <a:cubicBezTo>
                    <a:pt x="25582" y="10026"/>
                    <a:pt x="27034" y="14085"/>
                    <a:pt x="29123" y="16929"/>
                  </a:cubicBezTo>
                  <a:cubicBezTo>
                    <a:pt x="31232" y="19794"/>
                    <a:pt x="33320" y="23991"/>
                    <a:pt x="30595" y="28368"/>
                  </a:cubicBezTo>
                  <a:cubicBezTo>
                    <a:pt x="27850" y="32724"/>
                    <a:pt x="26358" y="34196"/>
                    <a:pt x="27611" y="37399"/>
                  </a:cubicBezTo>
                  <a:cubicBezTo>
                    <a:pt x="27611" y="37399"/>
                    <a:pt x="27730" y="37618"/>
                    <a:pt x="27512" y="37697"/>
                  </a:cubicBezTo>
                  <a:cubicBezTo>
                    <a:pt x="27353" y="37757"/>
                    <a:pt x="25880" y="37200"/>
                    <a:pt x="24866" y="35708"/>
                  </a:cubicBezTo>
                  <a:cubicBezTo>
                    <a:pt x="20549" y="39806"/>
                    <a:pt x="12035" y="43148"/>
                    <a:pt x="7778" y="41775"/>
                  </a:cubicBezTo>
                  <a:cubicBezTo>
                    <a:pt x="5391" y="40940"/>
                    <a:pt x="4138" y="39547"/>
                    <a:pt x="3461" y="38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5"/>
            <p:cNvSpPr/>
            <p:nvPr/>
          </p:nvSpPr>
          <p:spPr>
            <a:xfrm>
              <a:off x="3178425" y="5698375"/>
              <a:ext cx="774850" cy="335725"/>
            </a:xfrm>
            <a:custGeom>
              <a:avLst/>
              <a:gdLst/>
              <a:ahLst/>
              <a:cxnLst/>
              <a:rect l="l" t="t" r="r" b="b"/>
              <a:pathLst>
                <a:path w="30994" h="13429" extrusionOk="0">
                  <a:moveTo>
                    <a:pt x="30994" y="7898"/>
                  </a:moveTo>
                  <a:lnTo>
                    <a:pt x="30994" y="5253"/>
                  </a:lnTo>
                  <a:cubicBezTo>
                    <a:pt x="30994" y="2368"/>
                    <a:pt x="28646" y="1"/>
                    <a:pt x="25742" y="1"/>
                  </a:cubicBezTo>
                  <a:lnTo>
                    <a:pt x="5233" y="1"/>
                  </a:lnTo>
                  <a:cubicBezTo>
                    <a:pt x="2368" y="1"/>
                    <a:pt x="1" y="2368"/>
                    <a:pt x="1" y="5253"/>
                  </a:cubicBezTo>
                  <a:lnTo>
                    <a:pt x="1" y="7898"/>
                  </a:lnTo>
                  <a:cubicBezTo>
                    <a:pt x="4218" y="11340"/>
                    <a:pt x="9609" y="13409"/>
                    <a:pt x="15497" y="13409"/>
                  </a:cubicBezTo>
                  <a:cubicBezTo>
                    <a:pt x="21386" y="13429"/>
                    <a:pt x="26757" y="11340"/>
                    <a:pt x="30994" y="7898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5"/>
            <p:cNvSpPr/>
            <p:nvPr/>
          </p:nvSpPr>
          <p:spPr>
            <a:xfrm>
              <a:off x="3562912" y="5884375"/>
              <a:ext cx="267575" cy="149725"/>
            </a:xfrm>
            <a:custGeom>
              <a:avLst/>
              <a:gdLst/>
              <a:ahLst/>
              <a:cxnLst/>
              <a:rect l="l" t="t" r="r" b="b"/>
              <a:pathLst>
                <a:path w="10703" h="5989" extrusionOk="0">
                  <a:moveTo>
                    <a:pt x="5829" y="1"/>
                  </a:moveTo>
                  <a:lnTo>
                    <a:pt x="0" y="1"/>
                  </a:lnTo>
                  <a:lnTo>
                    <a:pt x="0" y="5989"/>
                  </a:lnTo>
                  <a:cubicBezTo>
                    <a:pt x="3840" y="5989"/>
                    <a:pt x="7460" y="5093"/>
                    <a:pt x="10703" y="3562"/>
                  </a:cubicBezTo>
                  <a:cubicBezTo>
                    <a:pt x="10504" y="2885"/>
                    <a:pt x="10305" y="2189"/>
                    <a:pt x="10146" y="1712"/>
                  </a:cubicBezTo>
                  <a:cubicBezTo>
                    <a:pt x="9807" y="538"/>
                    <a:pt x="9370" y="21"/>
                    <a:pt x="8693" y="21"/>
                  </a:cubicBezTo>
                  <a:cubicBezTo>
                    <a:pt x="8037" y="1"/>
                    <a:pt x="5829" y="1"/>
                    <a:pt x="58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5"/>
            <p:cNvSpPr/>
            <p:nvPr/>
          </p:nvSpPr>
          <p:spPr>
            <a:xfrm>
              <a:off x="3459425" y="5389550"/>
              <a:ext cx="212375" cy="415775"/>
            </a:xfrm>
            <a:custGeom>
              <a:avLst/>
              <a:gdLst/>
              <a:ahLst/>
              <a:cxnLst/>
              <a:rect l="l" t="t" r="r" b="b"/>
              <a:pathLst>
                <a:path w="8495" h="16631" extrusionOk="0">
                  <a:moveTo>
                    <a:pt x="4237" y="1"/>
                  </a:moveTo>
                  <a:lnTo>
                    <a:pt x="4237" y="1"/>
                  </a:lnTo>
                  <a:cubicBezTo>
                    <a:pt x="6585" y="1"/>
                    <a:pt x="8494" y="1910"/>
                    <a:pt x="8494" y="4258"/>
                  </a:cubicBezTo>
                  <a:lnTo>
                    <a:pt x="8494" y="12394"/>
                  </a:lnTo>
                  <a:cubicBezTo>
                    <a:pt x="8494" y="14721"/>
                    <a:pt x="6585" y="16631"/>
                    <a:pt x="4237" y="16631"/>
                  </a:cubicBezTo>
                  <a:lnTo>
                    <a:pt x="4237" y="16631"/>
                  </a:lnTo>
                  <a:cubicBezTo>
                    <a:pt x="1910" y="16631"/>
                    <a:pt x="0" y="14721"/>
                    <a:pt x="0" y="12394"/>
                  </a:cubicBezTo>
                  <a:lnTo>
                    <a:pt x="0" y="4258"/>
                  </a:lnTo>
                  <a:cubicBezTo>
                    <a:pt x="0" y="1910"/>
                    <a:pt x="1910" y="1"/>
                    <a:pt x="4237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5"/>
            <p:cNvSpPr/>
            <p:nvPr/>
          </p:nvSpPr>
          <p:spPr>
            <a:xfrm>
              <a:off x="3459425" y="5389550"/>
              <a:ext cx="212375" cy="290450"/>
            </a:xfrm>
            <a:custGeom>
              <a:avLst/>
              <a:gdLst/>
              <a:ahLst/>
              <a:cxnLst/>
              <a:rect l="l" t="t" r="r" b="b"/>
              <a:pathLst>
                <a:path w="8495" h="11618" extrusionOk="0">
                  <a:moveTo>
                    <a:pt x="4237" y="1"/>
                  </a:moveTo>
                  <a:lnTo>
                    <a:pt x="4237" y="1"/>
                  </a:lnTo>
                  <a:cubicBezTo>
                    <a:pt x="6585" y="1"/>
                    <a:pt x="8494" y="1910"/>
                    <a:pt x="8494" y="4258"/>
                  </a:cubicBezTo>
                  <a:lnTo>
                    <a:pt x="8494" y="10961"/>
                  </a:lnTo>
                  <a:cubicBezTo>
                    <a:pt x="7559" y="11399"/>
                    <a:pt x="6505" y="11618"/>
                    <a:pt x="5391" y="11618"/>
                  </a:cubicBezTo>
                  <a:cubicBezTo>
                    <a:pt x="3402" y="11618"/>
                    <a:pt x="1532" y="10643"/>
                    <a:pt x="20" y="9151"/>
                  </a:cubicBezTo>
                  <a:lnTo>
                    <a:pt x="20" y="4238"/>
                  </a:lnTo>
                  <a:cubicBezTo>
                    <a:pt x="0" y="1910"/>
                    <a:pt x="1910" y="1"/>
                    <a:pt x="4237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5"/>
            <p:cNvSpPr/>
            <p:nvPr/>
          </p:nvSpPr>
          <p:spPr>
            <a:xfrm>
              <a:off x="3720500" y="5295550"/>
              <a:ext cx="135300" cy="135300"/>
            </a:xfrm>
            <a:custGeom>
              <a:avLst/>
              <a:gdLst/>
              <a:ahLst/>
              <a:cxnLst/>
              <a:rect l="l" t="t" r="r" b="b"/>
              <a:pathLst>
                <a:path w="5412" h="5412" extrusionOk="0">
                  <a:moveTo>
                    <a:pt x="3064" y="1"/>
                  </a:moveTo>
                  <a:cubicBezTo>
                    <a:pt x="3124" y="1"/>
                    <a:pt x="3184" y="41"/>
                    <a:pt x="3263" y="60"/>
                  </a:cubicBezTo>
                  <a:lnTo>
                    <a:pt x="3263" y="60"/>
                  </a:lnTo>
                  <a:lnTo>
                    <a:pt x="3263" y="60"/>
                  </a:lnTo>
                  <a:cubicBezTo>
                    <a:pt x="4457" y="299"/>
                    <a:pt x="5372" y="1373"/>
                    <a:pt x="5392" y="2666"/>
                  </a:cubicBezTo>
                  <a:cubicBezTo>
                    <a:pt x="5412" y="4158"/>
                    <a:pt x="4218" y="5372"/>
                    <a:pt x="2726" y="5412"/>
                  </a:cubicBezTo>
                  <a:cubicBezTo>
                    <a:pt x="1234" y="5412"/>
                    <a:pt x="21" y="4238"/>
                    <a:pt x="1" y="2726"/>
                  </a:cubicBezTo>
                  <a:cubicBezTo>
                    <a:pt x="1" y="1851"/>
                    <a:pt x="399" y="1075"/>
                    <a:pt x="1015" y="578"/>
                  </a:cubicBezTo>
                  <a:cubicBezTo>
                    <a:pt x="936" y="1373"/>
                    <a:pt x="1075" y="2368"/>
                    <a:pt x="2090" y="2468"/>
                  </a:cubicBezTo>
                  <a:lnTo>
                    <a:pt x="2070" y="896"/>
                  </a:lnTo>
                  <a:cubicBezTo>
                    <a:pt x="2030" y="279"/>
                    <a:pt x="2627" y="1"/>
                    <a:pt x="3064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5"/>
            <p:cNvSpPr/>
            <p:nvPr/>
          </p:nvSpPr>
          <p:spPr>
            <a:xfrm>
              <a:off x="3274925" y="5292575"/>
              <a:ext cx="136275" cy="135800"/>
            </a:xfrm>
            <a:custGeom>
              <a:avLst/>
              <a:gdLst/>
              <a:ahLst/>
              <a:cxnLst/>
              <a:rect l="l" t="t" r="r" b="b"/>
              <a:pathLst>
                <a:path w="5451" h="5432" extrusionOk="0">
                  <a:moveTo>
                    <a:pt x="2407" y="0"/>
                  </a:moveTo>
                  <a:cubicBezTo>
                    <a:pt x="2327" y="0"/>
                    <a:pt x="2268" y="20"/>
                    <a:pt x="2208" y="20"/>
                  </a:cubicBezTo>
                  <a:lnTo>
                    <a:pt x="2208" y="20"/>
                  </a:lnTo>
                  <a:lnTo>
                    <a:pt x="2208" y="20"/>
                  </a:lnTo>
                  <a:cubicBezTo>
                    <a:pt x="1015" y="279"/>
                    <a:pt x="60" y="1313"/>
                    <a:pt x="40" y="2606"/>
                  </a:cubicBezTo>
                  <a:cubicBezTo>
                    <a:pt x="0" y="4098"/>
                    <a:pt x="1174" y="5352"/>
                    <a:pt x="2666" y="5372"/>
                  </a:cubicBezTo>
                  <a:cubicBezTo>
                    <a:pt x="4158" y="5431"/>
                    <a:pt x="5411" y="4238"/>
                    <a:pt x="5431" y="2746"/>
                  </a:cubicBezTo>
                  <a:cubicBezTo>
                    <a:pt x="5451" y="1870"/>
                    <a:pt x="5053" y="1095"/>
                    <a:pt x="4436" y="577"/>
                  </a:cubicBezTo>
                  <a:cubicBezTo>
                    <a:pt x="4516" y="1373"/>
                    <a:pt x="4357" y="2368"/>
                    <a:pt x="3342" y="2467"/>
                  </a:cubicBezTo>
                  <a:lnTo>
                    <a:pt x="3402" y="896"/>
                  </a:lnTo>
                  <a:cubicBezTo>
                    <a:pt x="3422" y="279"/>
                    <a:pt x="2845" y="0"/>
                    <a:pt x="2407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5"/>
            <p:cNvSpPr/>
            <p:nvPr/>
          </p:nvSpPr>
          <p:spPr>
            <a:xfrm>
              <a:off x="3334100" y="4961350"/>
              <a:ext cx="463025" cy="672400"/>
            </a:xfrm>
            <a:custGeom>
              <a:avLst/>
              <a:gdLst/>
              <a:ahLst/>
              <a:cxnLst/>
              <a:rect l="l" t="t" r="r" b="b"/>
              <a:pathLst>
                <a:path w="18521" h="26896" extrusionOk="0">
                  <a:moveTo>
                    <a:pt x="9250" y="26896"/>
                  </a:moveTo>
                  <a:cubicBezTo>
                    <a:pt x="4218" y="26896"/>
                    <a:pt x="0" y="20689"/>
                    <a:pt x="0" y="15756"/>
                  </a:cubicBezTo>
                  <a:lnTo>
                    <a:pt x="0" y="9251"/>
                  </a:lnTo>
                  <a:cubicBezTo>
                    <a:pt x="0" y="4158"/>
                    <a:pt x="4158" y="1"/>
                    <a:pt x="9250" y="1"/>
                  </a:cubicBezTo>
                  <a:lnTo>
                    <a:pt x="9250" y="1"/>
                  </a:lnTo>
                  <a:cubicBezTo>
                    <a:pt x="14363" y="1"/>
                    <a:pt x="18500" y="4158"/>
                    <a:pt x="18500" y="9251"/>
                  </a:cubicBezTo>
                  <a:lnTo>
                    <a:pt x="18500" y="15637"/>
                  </a:lnTo>
                  <a:cubicBezTo>
                    <a:pt x="18520" y="21028"/>
                    <a:pt x="14820" y="26896"/>
                    <a:pt x="9250" y="26896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5"/>
            <p:cNvSpPr/>
            <p:nvPr/>
          </p:nvSpPr>
          <p:spPr>
            <a:xfrm>
              <a:off x="3653875" y="5394525"/>
              <a:ext cx="89050" cy="89050"/>
            </a:xfrm>
            <a:custGeom>
              <a:avLst/>
              <a:gdLst/>
              <a:ahLst/>
              <a:cxnLst/>
              <a:rect l="l" t="t" r="r" b="b"/>
              <a:pathLst>
                <a:path w="3562" h="3562" extrusionOk="0">
                  <a:moveTo>
                    <a:pt x="1751" y="20"/>
                  </a:moveTo>
                  <a:cubicBezTo>
                    <a:pt x="776" y="60"/>
                    <a:pt x="0" y="856"/>
                    <a:pt x="20" y="1811"/>
                  </a:cubicBezTo>
                  <a:cubicBezTo>
                    <a:pt x="40" y="2785"/>
                    <a:pt x="856" y="3561"/>
                    <a:pt x="1811" y="3541"/>
                  </a:cubicBezTo>
                  <a:cubicBezTo>
                    <a:pt x="2785" y="3502"/>
                    <a:pt x="3561" y="2706"/>
                    <a:pt x="3521" y="1751"/>
                  </a:cubicBezTo>
                  <a:cubicBezTo>
                    <a:pt x="3501" y="776"/>
                    <a:pt x="2706" y="0"/>
                    <a:pt x="1751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5"/>
            <p:cNvSpPr/>
            <p:nvPr/>
          </p:nvSpPr>
          <p:spPr>
            <a:xfrm>
              <a:off x="3388300" y="5399500"/>
              <a:ext cx="89050" cy="89050"/>
            </a:xfrm>
            <a:custGeom>
              <a:avLst/>
              <a:gdLst/>
              <a:ahLst/>
              <a:cxnLst/>
              <a:rect l="l" t="t" r="r" b="b"/>
              <a:pathLst>
                <a:path w="3562" h="3562" extrusionOk="0">
                  <a:moveTo>
                    <a:pt x="1751" y="20"/>
                  </a:moveTo>
                  <a:cubicBezTo>
                    <a:pt x="776" y="40"/>
                    <a:pt x="1" y="856"/>
                    <a:pt x="20" y="1811"/>
                  </a:cubicBezTo>
                  <a:cubicBezTo>
                    <a:pt x="60" y="2785"/>
                    <a:pt x="856" y="3561"/>
                    <a:pt x="1811" y="3541"/>
                  </a:cubicBezTo>
                  <a:cubicBezTo>
                    <a:pt x="2786" y="3502"/>
                    <a:pt x="3561" y="2706"/>
                    <a:pt x="3541" y="1751"/>
                  </a:cubicBezTo>
                  <a:cubicBezTo>
                    <a:pt x="3502" y="796"/>
                    <a:pt x="2706" y="0"/>
                    <a:pt x="1751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5"/>
            <p:cNvSpPr/>
            <p:nvPr/>
          </p:nvSpPr>
          <p:spPr>
            <a:xfrm>
              <a:off x="3415150" y="5232375"/>
              <a:ext cx="89050" cy="29950"/>
            </a:xfrm>
            <a:custGeom>
              <a:avLst/>
              <a:gdLst/>
              <a:ahLst/>
              <a:cxnLst/>
              <a:rect l="l" t="t" r="r" b="b"/>
              <a:pathLst>
                <a:path w="3562" h="1198" extrusionOk="0">
                  <a:moveTo>
                    <a:pt x="1881" y="0"/>
                  </a:moveTo>
                  <a:cubicBezTo>
                    <a:pt x="1387" y="0"/>
                    <a:pt x="816" y="108"/>
                    <a:pt x="259" y="459"/>
                  </a:cubicBezTo>
                  <a:cubicBezTo>
                    <a:pt x="80" y="598"/>
                    <a:pt x="1" y="837"/>
                    <a:pt x="120" y="1016"/>
                  </a:cubicBezTo>
                  <a:cubicBezTo>
                    <a:pt x="210" y="1132"/>
                    <a:pt x="341" y="1197"/>
                    <a:pt x="471" y="1197"/>
                  </a:cubicBezTo>
                  <a:cubicBezTo>
                    <a:pt x="543" y="1197"/>
                    <a:pt x="614" y="1178"/>
                    <a:pt x="677" y="1135"/>
                  </a:cubicBezTo>
                  <a:cubicBezTo>
                    <a:pt x="1106" y="868"/>
                    <a:pt x="1543" y="785"/>
                    <a:pt x="1919" y="785"/>
                  </a:cubicBezTo>
                  <a:cubicBezTo>
                    <a:pt x="2520" y="785"/>
                    <a:pt x="2965" y="996"/>
                    <a:pt x="2965" y="996"/>
                  </a:cubicBezTo>
                  <a:cubicBezTo>
                    <a:pt x="3016" y="1017"/>
                    <a:pt x="3070" y="1027"/>
                    <a:pt x="3124" y="1027"/>
                  </a:cubicBezTo>
                  <a:cubicBezTo>
                    <a:pt x="3276" y="1027"/>
                    <a:pt x="3423" y="945"/>
                    <a:pt x="3482" y="797"/>
                  </a:cubicBezTo>
                  <a:cubicBezTo>
                    <a:pt x="3562" y="598"/>
                    <a:pt x="3482" y="340"/>
                    <a:pt x="3283" y="280"/>
                  </a:cubicBezTo>
                  <a:cubicBezTo>
                    <a:pt x="3271" y="280"/>
                    <a:pt x="2676" y="0"/>
                    <a:pt x="188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5"/>
            <p:cNvSpPr/>
            <p:nvPr/>
          </p:nvSpPr>
          <p:spPr>
            <a:xfrm>
              <a:off x="3643425" y="5233750"/>
              <a:ext cx="88050" cy="27625"/>
            </a:xfrm>
            <a:custGeom>
              <a:avLst/>
              <a:gdLst/>
              <a:ahLst/>
              <a:cxnLst/>
              <a:rect l="l" t="t" r="r" b="b"/>
              <a:pathLst>
                <a:path w="3522" h="1105" extrusionOk="0">
                  <a:moveTo>
                    <a:pt x="1683" y="1"/>
                  </a:moveTo>
                  <a:cubicBezTo>
                    <a:pt x="1243" y="1"/>
                    <a:pt x="746" y="88"/>
                    <a:pt x="239" y="344"/>
                  </a:cubicBezTo>
                  <a:cubicBezTo>
                    <a:pt x="80" y="444"/>
                    <a:pt x="1" y="663"/>
                    <a:pt x="100" y="862"/>
                  </a:cubicBezTo>
                  <a:cubicBezTo>
                    <a:pt x="170" y="987"/>
                    <a:pt x="299" y="1064"/>
                    <a:pt x="438" y="1064"/>
                  </a:cubicBezTo>
                  <a:cubicBezTo>
                    <a:pt x="497" y="1064"/>
                    <a:pt x="558" y="1050"/>
                    <a:pt x="617" y="1021"/>
                  </a:cubicBezTo>
                  <a:cubicBezTo>
                    <a:pt x="992" y="830"/>
                    <a:pt x="1360" y="765"/>
                    <a:pt x="1688" y="765"/>
                  </a:cubicBezTo>
                  <a:cubicBezTo>
                    <a:pt x="2388" y="765"/>
                    <a:pt x="2905" y="1060"/>
                    <a:pt x="2905" y="1060"/>
                  </a:cubicBezTo>
                  <a:cubicBezTo>
                    <a:pt x="2959" y="1091"/>
                    <a:pt x="3019" y="1104"/>
                    <a:pt x="3079" y="1104"/>
                  </a:cubicBezTo>
                  <a:cubicBezTo>
                    <a:pt x="3216" y="1104"/>
                    <a:pt x="3353" y="1032"/>
                    <a:pt x="3422" y="921"/>
                  </a:cubicBezTo>
                  <a:cubicBezTo>
                    <a:pt x="3522" y="742"/>
                    <a:pt x="3482" y="484"/>
                    <a:pt x="3283" y="384"/>
                  </a:cubicBezTo>
                  <a:cubicBezTo>
                    <a:pt x="3283" y="384"/>
                    <a:pt x="2607" y="1"/>
                    <a:pt x="168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5"/>
            <p:cNvSpPr/>
            <p:nvPr/>
          </p:nvSpPr>
          <p:spPr>
            <a:xfrm>
              <a:off x="3544950" y="5364675"/>
              <a:ext cx="38825" cy="60200"/>
            </a:xfrm>
            <a:custGeom>
              <a:avLst/>
              <a:gdLst/>
              <a:ahLst/>
              <a:cxnLst/>
              <a:rect l="l" t="t" r="r" b="b"/>
              <a:pathLst>
                <a:path w="1553" h="2408" extrusionOk="0">
                  <a:moveTo>
                    <a:pt x="1075" y="657"/>
                  </a:moveTo>
                  <a:cubicBezTo>
                    <a:pt x="1254" y="1155"/>
                    <a:pt x="1552" y="2010"/>
                    <a:pt x="1513" y="2169"/>
                  </a:cubicBezTo>
                  <a:cubicBezTo>
                    <a:pt x="1473" y="2368"/>
                    <a:pt x="458" y="2408"/>
                    <a:pt x="180" y="2110"/>
                  </a:cubicBezTo>
                  <a:cubicBezTo>
                    <a:pt x="1" y="1911"/>
                    <a:pt x="220" y="1175"/>
                    <a:pt x="419" y="697"/>
                  </a:cubicBezTo>
                  <a:cubicBezTo>
                    <a:pt x="697" y="21"/>
                    <a:pt x="856" y="1"/>
                    <a:pt x="1075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5"/>
            <p:cNvSpPr/>
            <p:nvPr/>
          </p:nvSpPr>
          <p:spPr>
            <a:xfrm>
              <a:off x="3648900" y="5316950"/>
              <a:ext cx="68150" cy="58200"/>
            </a:xfrm>
            <a:custGeom>
              <a:avLst/>
              <a:gdLst/>
              <a:ahLst/>
              <a:cxnLst/>
              <a:rect l="l" t="t" r="r" b="b"/>
              <a:pathLst>
                <a:path w="2726" h="2328" extrusionOk="0">
                  <a:moveTo>
                    <a:pt x="1094" y="2328"/>
                  </a:moveTo>
                  <a:cubicBezTo>
                    <a:pt x="1691" y="2328"/>
                    <a:pt x="2189" y="1830"/>
                    <a:pt x="2189" y="1234"/>
                  </a:cubicBezTo>
                  <a:cubicBezTo>
                    <a:pt x="2189" y="1174"/>
                    <a:pt x="2189" y="1094"/>
                    <a:pt x="2169" y="995"/>
                  </a:cubicBezTo>
                  <a:lnTo>
                    <a:pt x="2288" y="935"/>
                  </a:lnTo>
                  <a:cubicBezTo>
                    <a:pt x="2407" y="895"/>
                    <a:pt x="2567" y="816"/>
                    <a:pt x="2686" y="696"/>
                  </a:cubicBezTo>
                  <a:cubicBezTo>
                    <a:pt x="2726" y="637"/>
                    <a:pt x="2726" y="537"/>
                    <a:pt x="2686" y="498"/>
                  </a:cubicBezTo>
                  <a:cubicBezTo>
                    <a:pt x="2646" y="438"/>
                    <a:pt x="2547" y="438"/>
                    <a:pt x="2487" y="498"/>
                  </a:cubicBezTo>
                  <a:cubicBezTo>
                    <a:pt x="2368" y="617"/>
                    <a:pt x="2228" y="677"/>
                    <a:pt x="2109" y="716"/>
                  </a:cubicBezTo>
                  <a:lnTo>
                    <a:pt x="2109" y="716"/>
                  </a:lnTo>
                  <a:cubicBezTo>
                    <a:pt x="2228" y="637"/>
                    <a:pt x="2368" y="537"/>
                    <a:pt x="2467" y="358"/>
                  </a:cubicBezTo>
                  <a:cubicBezTo>
                    <a:pt x="2507" y="299"/>
                    <a:pt x="2467" y="219"/>
                    <a:pt x="2407" y="179"/>
                  </a:cubicBezTo>
                  <a:cubicBezTo>
                    <a:pt x="2328" y="120"/>
                    <a:pt x="2268" y="179"/>
                    <a:pt x="2248" y="219"/>
                  </a:cubicBezTo>
                  <a:cubicBezTo>
                    <a:pt x="2169" y="358"/>
                    <a:pt x="2049" y="438"/>
                    <a:pt x="1950" y="498"/>
                  </a:cubicBezTo>
                  <a:lnTo>
                    <a:pt x="1950" y="498"/>
                  </a:lnTo>
                  <a:cubicBezTo>
                    <a:pt x="2010" y="418"/>
                    <a:pt x="2109" y="338"/>
                    <a:pt x="2149" y="199"/>
                  </a:cubicBezTo>
                  <a:cubicBezTo>
                    <a:pt x="2169" y="120"/>
                    <a:pt x="2109" y="40"/>
                    <a:pt x="2049" y="20"/>
                  </a:cubicBezTo>
                  <a:cubicBezTo>
                    <a:pt x="1970" y="0"/>
                    <a:pt x="1890" y="40"/>
                    <a:pt x="1870" y="120"/>
                  </a:cubicBezTo>
                  <a:cubicBezTo>
                    <a:pt x="1850" y="219"/>
                    <a:pt x="1771" y="259"/>
                    <a:pt x="1711" y="318"/>
                  </a:cubicBezTo>
                  <a:cubicBezTo>
                    <a:pt x="1552" y="199"/>
                    <a:pt x="1353" y="139"/>
                    <a:pt x="1114" y="139"/>
                  </a:cubicBezTo>
                  <a:cubicBezTo>
                    <a:pt x="518" y="139"/>
                    <a:pt x="20" y="637"/>
                    <a:pt x="20" y="1234"/>
                  </a:cubicBezTo>
                  <a:cubicBezTo>
                    <a:pt x="0" y="1830"/>
                    <a:pt x="498" y="2328"/>
                    <a:pt x="1094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5"/>
            <p:cNvSpPr/>
            <p:nvPr/>
          </p:nvSpPr>
          <p:spPr>
            <a:xfrm>
              <a:off x="3414175" y="5316950"/>
              <a:ext cx="68150" cy="58200"/>
            </a:xfrm>
            <a:custGeom>
              <a:avLst/>
              <a:gdLst/>
              <a:ahLst/>
              <a:cxnLst/>
              <a:rect l="l" t="t" r="r" b="b"/>
              <a:pathLst>
                <a:path w="2726" h="2328" extrusionOk="0">
                  <a:moveTo>
                    <a:pt x="1631" y="2328"/>
                  </a:moveTo>
                  <a:cubicBezTo>
                    <a:pt x="1034" y="2328"/>
                    <a:pt x="537" y="1830"/>
                    <a:pt x="537" y="1234"/>
                  </a:cubicBezTo>
                  <a:cubicBezTo>
                    <a:pt x="537" y="1174"/>
                    <a:pt x="537" y="1094"/>
                    <a:pt x="557" y="995"/>
                  </a:cubicBezTo>
                  <a:lnTo>
                    <a:pt x="438" y="935"/>
                  </a:lnTo>
                  <a:cubicBezTo>
                    <a:pt x="318" y="895"/>
                    <a:pt x="159" y="816"/>
                    <a:pt x="40" y="696"/>
                  </a:cubicBezTo>
                  <a:cubicBezTo>
                    <a:pt x="0" y="637"/>
                    <a:pt x="0" y="537"/>
                    <a:pt x="40" y="498"/>
                  </a:cubicBezTo>
                  <a:cubicBezTo>
                    <a:pt x="80" y="438"/>
                    <a:pt x="179" y="438"/>
                    <a:pt x="239" y="498"/>
                  </a:cubicBezTo>
                  <a:cubicBezTo>
                    <a:pt x="358" y="617"/>
                    <a:pt x="497" y="677"/>
                    <a:pt x="617" y="716"/>
                  </a:cubicBezTo>
                  <a:lnTo>
                    <a:pt x="617" y="716"/>
                  </a:lnTo>
                  <a:cubicBezTo>
                    <a:pt x="497" y="637"/>
                    <a:pt x="358" y="537"/>
                    <a:pt x="259" y="358"/>
                  </a:cubicBezTo>
                  <a:cubicBezTo>
                    <a:pt x="219" y="299"/>
                    <a:pt x="259" y="219"/>
                    <a:pt x="318" y="179"/>
                  </a:cubicBezTo>
                  <a:cubicBezTo>
                    <a:pt x="398" y="120"/>
                    <a:pt x="458" y="179"/>
                    <a:pt x="517" y="219"/>
                  </a:cubicBezTo>
                  <a:cubicBezTo>
                    <a:pt x="597" y="358"/>
                    <a:pt x="676" y="438"/>
                    <a:pt x="776" y="498"/>
                  </a:cubicBezTo>
                  <a:lnTo>
                    <a:pt x="776" y="498"/>
                  </a:lnTo>
                  <a:cubicBezTo>
                    <a:pt x="716" y="418"/>
                    <a:pt x="637" y="338"/>
                    <a:pt x="577" y="199"/>
                  </a:cubicBezTo>
                  <a:cubicBezTo>
                    <a:pt x="557" y="120"/>
                    <a:pt x="617" y="40"/>
                    <a:pt x="676" y="20"/>
                  </a:cubicBezTo>
                  <a:cubicBezTo>
                    <a:pt x="756" y="0"/>
                    <a:pt x="835" y="40"/>
                    <a:pt x="855" y="120"/>
                  </a:cubicBezTo>
                  <a:cubicBezTo>
                    <a:pt x="875" y="219"/>
                    <a:pt x="935" y="259"/>
                    <a:pt x="1015" y="318"/>
                  </a:cubicBezTo>
                  <a:cubicBezTo>
                    <a:pt x="1174" y="199"/>
                    <a:pt x="1373" y="139"/>
                    <a:pt x="1611" y="139"/>
                  </a:cubicBezTo>
                  <a:cubicBezTo>
                    <a:pt x="2208" y="139"/>
                    <a:pt x="2705" y="637"/>
                    <a:pt x="2705" y="1234"/>
                  </a:cubicBezTo>
                  <a:cubicBezTo>
                    <a:pt x="2725" y="1830"/>
                    <a:pt x="2228" y="2328"/>
                    <a:pt x="1631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5"/>
            <p:cNvSpPr/>
            <p:nvPr/>
          </p:nvSpPr>
          <p:spPr>
            <a:xfrm>
              <a:off x="3517100" y="5465650"/>
              <a:ext cx="97000" cy="57700"/>
            </a:xfrm>
            <a:custGeom>
              <a:avLst/>
              <a:gdLst/>
              <a:ahLst/>
              <a:cxnLst/>
              <a:rect l="l" t="t" r="r" b="b"/>
              <a:pathLst>
                <a:path w="3880" h="2308" extrusionOk="0">
                  <a:moveTo>
                    <a:pt x="3880" y="358"/>
                  </a:moveTo>
                  <a:cubicBezTo>
                    <a:pt x="3880" y="1432"/>
                    <a:pt x="3005" y="2308"/>
                    <a:pt x="1930" y="2308"/>
                  </a:cubicBezTo>
                  <a:cubicBezTo>
                    <a:pt x="876" y="2308"/>
                    <a:pt x="1" y="1432"/>
                    <a:pt x="1" y="358"/>
                  </a:cubicBezTo>
                  <a:cubicBezTo>
                    <a:pt x="1" y="159"/>
                    <a:pt x="140" y="0"/>
                    <a:pt x="379" y="0"/>
                  </a:cubicBezTo>
                  <a:lnTo>
                    <a:pt x="3562" y="0"/>
                  </a:lnTo>
                  <a:cubicBezTo>
                    <a:pt x="3741" y="0"/>
                    <a:pt x="3880" y="159"/>
                    <a:pt x="3880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5"/>
            <p:cNvSpPr/>
            <p:nvPr/>
          </p:nvSpPr>
          <p:spPr>
            <a:xfrm>
              <a:off x="3298300" y="5884375"/>
              <a:ext cx="267075" cy="149725"/>
            </a:xfrm>
            <a:custGeom>
              <a:avLst/>
              <a:gdLst/>
              <a:ahLst/>
              <a:cxnLst/>
              <a:rect l="l" t="t" r="r" b="b"/>
              <a:pathLst>
                <a:path w="10683" h="5989" extrusionOk="0">
                  <a:moveTo>
                    <a:pt x="4874" y="1"/>
                  </a:moveTo>
                  <a:lnTo>
                    <a:pt x="10682" y="1"/>
                  </a:lnTo>
                  <a:lnTo>
                    <a:pt x="10682" y="5989"/>
                  </a:lnTo>
                  <a:cubicBezTo>
                    <a:pt x="6863" y="5989"/>
                    <a:pt x="3223" y="5093"/>
                    <a:pt x="0" y="3562"/>
                  </a:cubicBezTo>
                  <a:cubicBezTo>
                    <a:pt x="199" y="2885"/>
                    <a:pt x="398" y="2189"/>
                    <a:pt x="537" y="1712"/>
                  </a:cubicBezTo>
                  <a:cubicBezTo>
                    <a:pt x="875" y="538"/>
                    <a:pt x="1333" y="21"/>
                    <a:pt x="1989" y="21"/>
                  </a:cubicBezTo>
                  <a:cubicBezTo>
                    <a:pt x="2666" y="1"/>
                    <a:pt x="4874" y="1"/>
                    <a:pt x="48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5"/>
            <p:cNvSpPr/>
            <p:nvPr/>
          </p:nvSpPr>
          <p:spPr>
            <a:xfrm>
              <a:off x="3284375" y="4926050"/>
              <a:ext cx="575900" cy="421250"/>
            </a:xfrm>
            <a:custGeom>
              <a:avLst/>
              <a:gdLst/>
              <a:ahLst/>
              <a:cxnLst/>
              <a:rect l="l" t="t" r="r" b="b"/>
              <a:pathLst>
                <a:path w="23036" h="16850" extrusionOk="0">
                  <a:moveTo>
                    <a:pt x="20748" y="16810"/>
                  </a:moveTo>
                  <a:cubicBezTo>
                    <a:pt x="20748" y="16810"/>
                    <a:pt x="19296" y="15676"/>
                    <a:pt x="20151" y="13229"/>
                  </a:cubicBezTo>
                  <a:cubicBezTo>
                    <a:pt x="20151" y="13229"/>
                    <a:pt x="17784" y="11558"/>
                    <a:pt x="17804" y="8256"/>
                  </a:cubicBezTo>
                  <a:cubicBezTo>
                    <a:pt x="17804" y="8256"/>
                    <a:pt x="16710" y="9987"/>
                    <a:pt x="15616" y="10265"/>
                  </a:cubicBezTo>
                  <a:cubicBezTo>
                    <a:pt x="14522" y="10524"/>
                    <a:pt x="14999" y="8813"/>
                    <a:pt x="14999" y="8813"/>
                  </a:cubicBezTo>
                  <a:cubicBezTo>
                    <a:pt x="14999" y="8813"/>
                    <a:pt x="12592" y="11697"/>
                    <a:pt x="10285" y="11359"/>
                  </a:cubicBezTo>
                  <a:cubicBezTo>
                    <a:pt x="7957" y="11001"/>
                    <a:pt x="9210" y="8952"/>
                    <a:pt x="9210" y="8952"/>
                  </a:cubicBezTo>
                  <a:cubicBezTo>
                    <a:pt x="9210" y="8952"/>
                    <a:pt x="8514" y="10762"/>
                    <a:pt x="5232" y="10464"/>
                  </a:cubicBezTo>
                  <a:cubicBezTo>
                    <a:pt x="5232" y="10464"/>
                    <a:pt x="5331" y="13667"/>
                    <a:pt x="3044" y="14264"/>
                  </a:cubicBezTo>
                  <a:cubicBezTo>
                    <a:pt x="3044" y="14264"/>
                    <a:pt x="3282" y="16054"/>
                    <a:pt x="1870" y="16850"/>
                  </a:cubicBezTo>
                  <a:cubicBezTo>
                    <a:pt x="1870" y="16850"/>
                    <a:pt x="1651" y="14661"/>
                    <a:pt x="696" y="15159"/>
                  </a:cubicBezTo>
                  <a:cubicBezTo>
                    <a:pt x="696" y="15159"/>
                    <a:pt x="298" y="13189"/>
                    <a:pt x="0" y="10802"/>
                  </a:cubicBezTo>
                  <a:cubicBezTo>
                    <a:pt x="338" y="10583"/>
                    <a:pt x="676" y="10365"/>
                    <a:pt x="1054" y="10106"/>
                  </a:cubicBezTo>
                  <a:lnTo>
                    <a:pt x="796" y="9907"/>
                  </a:lnTo>
                  <a:cubicBezTo>
                    <a:pt x="796" y="9907"/>
                    <a:pt x="2487" y="4238"/>
                    <a:pt x="3640" y="2925"/>
                  </a:cubicBezTo>
                  <a:cubicBezTo>
                    <a:pt x="4754" y="1612"/>
                    <a:pt x="9350" y="1"/>
                    <a:pt x="10483" y="120"/>
                  </a:cubicBezTo>
                  <a:cubicBezTo>
                    <a:pt x="11597" y="239"/>
                    <a:pt x="16113" y="816"/>
                    <a:pt x="17187" y="1930"/>
                  </a:cubicBezTo>
                  <a:cubicBezTo>
                    <a:pt x="18261" y="3044"/>
                    <a:pt x="21086" y="8017"/>
                    <a:pt x="21086" y="8017"/>
                  </a:cubicBezTo>
                  <a:lnTo>
                    <a:pt x="20688" y="8316"/>
                  </a:lnTo>
                  <a:lnTo>
                    <a:pt x="23036" y="11061"/>
                  </a:lnTo>
                  <a:cubicBezTo>
                    <a:pt x="22558" y="13468"/>
                    <a:pt x="22021" y="15775"/>
                    <a:pt x="22021" y="15775"/>
                  </a:cubicBezTo>
                  <a:cubicBezTo>
                    <a:pt x="22021" y="15775"/>
                    <a:pt x="20748" y="14920"/>
                    <a:pt x="20748" y="16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4940;p45"/>
          <p:cNvGrpSpPr/>
          <p:nvPr/>
        </p:nvGrpSpPr>
        <p:grpSpPr>
          <a:xfrm>
            <a:off x="3779912" y="3212976"/>
            <a:ext cx="508852" cy="881292"/>
            <a:chOff x="4960626" y="4830148"/>
            <a:chExt cx="938149" cy="1218377"/>
          </a:xfrm>
        </p:grpSpPr>
        <p:sp>
          <p:nvSpPr>
            <p:cNvPr id="4941" name="Google Shape;4941;p45"/>
            <p:cNvSpPr/>
            <p:nvPr/>
          </p:nvSpPr>
          <p:spPr>
            <a:xfrm>
              <a:off x="5123950" y="5713300"/>
              <a:ext cx="774825" cy="335225"/>
            </a:xfrm>
            <a:custGeom>
              <a:avLst/>
              <a:gdLst/>
              <a:ahLst/>
              <a:cxnLst/>
              <a:rect l="l" t="t" r="r" b="b"/>
              <a:pathLst>
                <a:path w="30993" h="13409" extrusionOk="0">
                  <a:moveTo>
                    <a:pt x="30993" y="7898"/>
                  </a:moveTo>
                  <a:lnTo>
                    <a:pt x="30993" y="5252"/>
                  </a:lnTo>
                  <a:cubicBezTo>
                    <a:pt x="30993" y="2368"/>
                    <a:pt x="28626" y="1"/>
                    <a:pt x="25741" y="1"/>
                  </a:cubicBezTo>
                  <a:lnTo>
                    <a:pt x="5252" y="1"/>
                  </a:lnTo>
                  <a:cubicBezTo>
                    <a:pt x="2367" y="1"/>
                    <a:pt x="0" y="2368"/>
                    <a:pt x="0" y="5252"/>
                  </a:cubicBezTo>
                  <a:lnTo>
                    <a:pt x="0" y="7898"/>
                  </a:lnTo>
                  <a:cubicBezTo>
                    <a:pt x="4237" y="11340"/>
                    <a:pt x="9628" y="13408"/>
                    <a:pt x="15496" y="13408"/>
                  </a:cubicBezTo>
                  <a:cubicBezTo>
                    <a:pt x="21365" y="13408"/>
                    <a:pt x="26756" y="11320"/>
                    <a:pt x="30993" y="78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5"/>
            <p:cNvSpPr/>
            <p:nvPr/>
          </p:nvSpPr>
          <p:spPr>
            <a:xfrm>
              <a:off x="5587925" y="5713300"/>
              <a:ext cx="310850" cy="330250"/>
            </a:xfrm>
            <a:custGeom>
              <a:avLst/>
              <a:gdLst/>
              <a:ahLst/>
              <a:cxnLst/>
              <a:rect l="l" t="t" r="r" b="b"/>
              <a:pathLst>
                <a:path w="12434" h="13210" extrusionOk="0">
                  <a:moveTo>
                    <a:pt x="12434" y="7898"/>
                  </a:moveTo>
                  <a:lnTo>
                    <a:pt x="12434" y="5252"/>
                  </a:lnTo>
                  <a:cubicBezTo>
                    <a:pt x="12434" y="2368"/>
                    <a:pt x="10067" y="1"/>
                    <a:pt x="7182" y="1"/>
                  </a:cubicBezTo>
                  <a:lnTo>
                    <a:pt x="4417" y="1"/>
                  </a:lnTo>
                  <a:cubicBezTo>
                    <a:pt x="3263" y="1831"/>
                    <a:pt x="100" y="6844"/>
                    <a:pt x="1" y="8495"/>
                  </a:cubicBezTo>
                  <a:lnTo>
                    <a:pt x="1" y="13209"/>
                  </a:lnTo>
                  <a:cubicBezTo>
                    <a:pt x="4676" y="12613"/>
                    <a:pt x="8953" y="10723"/>
                    <a:pt x="12434" y="78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5"/>
            <p:cNvSpPr/>
            <p:nvPr/>
          </p:nvSpPr>
          <p:spPr>
            <a:xfrm>
              <a:off x="5339275" y="5713300"/>
              <a:ext cx="343175" cy="165625"/>
            </a:xfrm>
            <a:custGeom>
              <a:avLst/>
              <a:gdLst/>
              <a:ahLst/>
              <a:cxnLst/>
              <a:rect l="l" t="t" r="r" b="b"/>
              <a:pathLst>
                <a:path w="13727" h="6625" extrusionOk="0">
                  <a:moveTo>
                    <a:pt x="13727" y="1"/>
                  </a:moveTo>
                  <a:lnTo>
                    <a:pt x="1" y="1"/>
                  </a:lnTo>
                  <a:cubicBezTo>
                    <a:pt x="120" y="3661"/>
                    <a:pt x="3144" y="6625"/>
                    <a:pt x="6864" y="6625"/>
                  </a:cubicBezTo>
                  <a:lnTo>
                    <a:pt x="6864" y="6625"/>
                  </a:lnTo>
                  <a:cubicBezTo>
                    <a:pt x="10564" y="6625"/>
                    <a:pt x="13587" y="3661"/>
                    <a:pt x="13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5"/>
            <p:cNvSpPr/>
            <p:nvPr/>
          </p:nvSpPr>
          <p:spPr>
            <a:xfrm>
              <a:off x="5404425" y="5403975"/>
              <a:ext cx="212375" cy="415775"/>
            </a:xfrm>
            <a:custGeom>
              <a:avLst/>
              <a:gdLst/>
              <a:ahLst/>
              <a:cxnLst/>
              <a:rect l="l" t="t" r="r" b="b"/>
              <a:pathLst>
                <a:path w="8495" h="16631" extrusionOk="0">
                  <a:moveTo>
                    <a:pt x="4258" y="0"/>
                  </a:moveTo>
                  <a:lnTo>
                    <a:pt x="4258" y="0"/>
                  </a:lnTo>
                  <a:cubicBezTo>
                    <a:pt x="6585" y="0"/>
                    <a:pt x="8495" y="1910"/>
                    <a:pt x="8495" y="4257"/>
                  </a:cubicBezTo>
                  <a:lnTo>
                    <a:pt x="8495" y="12374"/>
                  </a:lnTo>
                  <a:cubicBezTo>
                    <a:pt x="8495" y="14721"/>
                    <a:pt x="6585" y="16631"/>
                    <a:pt x="4258" y="16631"/>
                  </a:cubicBezTo>
                  <a:lnTo>
                    <a:pt x="4258" y="16631"/>
                  </a:lnTo>
                  <a:cubicBezTo>
                    <a:pt x="1910" y="16631"/>
                    <a:pt x="1" y="14721"/>
                    <a:pt x="1" y="12374"/>
                  </a:cubicBezTo>
                  <a:lnTo>
                    <a:pt x="1" y="4257"/>
                  </a:lnTo>
                  <a:cubicBezTo>
                    <a:pt x="1" y="1910"/>
                    <a:pt x="1910" y="0"/>
                    <a:pt x="4258" y="0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5"/>
            <p:cNvSpPr/>
            <p:nvPr/>
          </p:nvSpPr>
          <p:spPr>
            <a:xfrm>
              <a:off x="5404425" y="5403975"/>
              <a:ext cx="212375" cy="300900"/>
            </a:xfrm>
            <a:custGeom>
              <a:avLst/>
              <a:gdLst/>
              <a:ahLst/>
              <a:cxnLst/>
              <a:rect l="l" t="t" r="r" b="b"/>
              <a:pathLst>
                <a:path w="8495" h="12036" extrusionOk="0">
                  <a:moveTo>
                    <a:pt x="4258" y="0"/>
                  </a:moveTo>
                  <a:lnTo>
                    <a:pt x="4258" y="0"/>
                  </a:lnTo>
                  <a:cubicBezTo>
                    <a:pt x="6585" y="0"/>
                    <a:pt x="8495" y="1910"/>
                    <a:pt x="8495" y="4257"/>
                  </a:cubicBezTo>
                  <a:lnTo>
                    <a:pt x="8495" y="11220"/>
                  </a:lnTo>
                  <a:cubicBezTo>
                    <a:pt x="7381" y="11737"/>
                    <a:pt x="6147" y="12036"/>
                    <a:pt x="4854" y="12036"/>
                  </a:cubicBezTo>
                  <a:lnTo>
                    <a:pt x="4854" y="12036"/>
                  </a:lnTo>
                  <a:cubicBezTo>
                    <a:pt x="3084" y="12036"/>
                    <a:pt x="1413" y="11479"/>
                    <a:pt x="20" y="10544"/>
                  </a:cubicBezTo>
                  <a:lnTo>
                    <a:pt x="20" y="4257"/>
                  </a:lnTo>
                  <a:cubicBezTo>
                    <a:pt x="1" y="1910"/>
                    <a:pt x="1910" y="0"/>
                    <a:pt x="4258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5"/>
            <p:cNvSpPr/>
            <p:nvPr/>
          </p:nvSpPr>
          <p:spPr>
            <a:xfrm>
              <a:off x="5228875" y="5307500"/>
              <a:ext cx="70650" cy="134300"/>
            </a:xfrm>
            <a:custGeom>
              <a:avLst/>
              <a:gdLst/>
              <a:ahLst/>
              <a:cxnLst/>
              <a:rect l="l" t="t" r="r" b="b"/>
              <a:pathLst>
                <a:path w="2826" h="5372" extrusionOk="0">
                  <a:moveTo>
                    <a:pt x="60" y="2606"/>
                  </a:moveTo>
                  <a:cubicBezTo>
                    <a:pt x="0" y="4098"/>
                    <a:pt x="1194" y="5351"/>
                    <a:pt x="2686" y="5371"/>
                  </a:cubicBezTo>
                  <a:lnTo>
                    <a:pt x="2825" y="5371"/>
                  </a:lnTo>
                  <a:cubicBezTo>
                    <a:pt x="2547" y="4397"/>
                    <a:pt x="2388" y="3442"/>
                    <a:pt x="2388" y="2507"/>
                  </a:cubicBezTo>
                  <a:lnTo>
                    <a:pt x="2388" y="1691"/>
                  </a:lnTo>
                  <a:cubicBezTo>
                    <a:pt x="2388" y="0"/>
                    <a:pt x="100" y="100"/>
                    <a:pt x="60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5"/>
            <p:cNvSpPr/>
            <p:nvPr/>
          </p:nvSpPr>
          <p:spPr>
            <a:xfrm>
              <a:off x="5722200" y="5307500"/>
              <a:ext cx="70150" cy="134300"/>
            </a:xfrm>
            <a:custGeom>
              <a:avLst/>
              <a:gdLst/>
              <a:ahLst/>
              <a:cxnLst/>
              <a:rect l="l" t="t" r="r" b="b"/>
              <a:pathLst>
                <a:path w="2806" h="5372" extrusionOk="0">
                  <a:moveTo>
                    <a:pt x="2746" y="2606"/>
                  </a:moveTo>
                  <a:cubicBezTo>
                    <a:pt x="2806" y="4098"/>
                    <a:pt x="1612" y="5351"/>
                    <a:pt x="120" y="5371"/>
                  </a:cubicBezTo>
                  <a:lnTo>
                    <a:pt x="1" y="5371"/>
                  </a:lnTo>
                  <a:cubicBezTo>
                    <a:pt x="260" y="4397"/>
                    <a:pt x="419" y="3442"/>
                    <a:pt x="419" y="2507"/>
                  </a:cubicBezTo>
                  <a:lnTo>
                    <a:pt x="419" y="1691"/>
                  </a:lnTo>
                  <a:cubicBezTo>
                    <a:pt x="419" y="0"/>
                    <a:pt x="2706" y="100"/>
                    <a:pt x="2746" y="2606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5"/>
            <p:cNvSpPr/>
            <p:nvPr/>
          </p:nvSpPr>
          <p:spPr>
            <a:xfrm>
              <a:off x="5288550" y="4980750"/>
              <a:ext cx="444125" cy="667925"/>
            </a:xfrm>
            <a:custGeom>
              <a:avLst/>
              <a:gdLst/>
              <a:ahLst/>
              <a:cxnLst/>
              <a:rect l="l" t="t" r="r" b="b"/>
              <a:pathLst>
                <a:path w="17765" h="26717" extrusionOk="0">
                  <a:moveTo>
                    <a:pt x="8893" y="1"/>
                  </a:moveTo>
                  <a:lnTo>
                    <a:pt x="8893" y="1"/>
                  </a:lnTo>
                  <a:cubicBezTo>
                    <a:pt x="3979" y="1"/>
                    <a:pt x="1" y="4119"/>
                    <a:pt x="1" y="9191"/>
                  </a:cubicBezTo>
                  <a:lnTo>
                    <a:pt x="1" y="17546"/>
                  </a:lnTo>
                  <a:cubicBezTo>
                    <a:pt x="1" y="22599"/>
                    <a:pt x="4019" y="26717"/>
                    <a:pt x="8893" y="26717"/>
                  </a:cubicBezTo>
                  <a:lnTo>
                    <a:pt x="8893" y="26717"/>
                  </a:lnTo>
                  <a:cubicBezTo>
                    <a:pt x="13786" y="26717"/>
                    <a:pt x="17765" y="22599"/>
                    <a:pt x="17765" y="17546"/>
                  </a:cubicBezTo>
                  <a:lnTo>
                    <a:pt x="17765" y="9191"/>
                  </a:lnTo>
                  <a:cubicBezTo>
                    <a:pt x="17765" y="4119"/>
                    <a:pt x="13786" y="1"/>
                    <a:pt x="8893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5"/>
            <p:cNvSpPr/>
            <p:nvPr/>
          </p:nvSpPr>
          <p:spPr>
            <a:xfrm>
              <a:off x="5598875" y="5416400"/>
              <a:ext cx="89050" cy="88050"/>
            </a:xfrm>
            <a:custGeom>
              <a:avLst/>
              <a:gdLst/>
              <a:ahLst/>
              <a:cxnLst/>
              <a:rect l="l" t="t" r="r" b="b"/>
              <a:pathLst>
                <a:path w="3562" h="3522" extrusionOk="0">
                  <a:moveTo>
                    <a:pt x="1751" y="1"/>
                  </a:moveTo>
                  <a:cubicBezTo>
                    <a:pt x="776" y="21"/>
                    <a:pt x="1" y="816"/>
                    <a:pt x="20" y="1791"/>
                  </a:cubicBezTo>
                  <a:cubicBezTo>
                    <a:pt x="60" y="2766"/>
                    <a:pt x="856" y="3522"/>
                    <a:pt x="1811" y="3502"/>
                  </a:cubicBezTo>
                  <a:cubicBezTo>
                    <a:pt x="2786" y="3482"/>
                    <a:pt x="3561" y="2686"/>
                    <a:pt x="3541" y="1712"/>
                  </a:cubicBezTo>
                  <a:cubicBezTo>
                    <a:pt x="3502" y="777"/>
                    <a:pt x="2706" y="1"/>
                    <a:pt x="1751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5"/>
            <p:cNvSpPr/>
            <p:nvPr/>
          </p:nvSpPr>
          <p:spPr>
            <a:xfrm>
              <a:off x="5333300" y="5421375"/>
              <a:ext cx="89050" cy="89050"/>
            </a:xfrm>
            <a:custGeom>
              <a:avLst/>
              <a:gdLst/>
              <a:ahLst/>
              <a:cxnLst/>
              <a:rect l="l" t="t" r="r" b="b"/>
              <a:pathLst>
                <a:path w="3562" h="3562" extrusionOk="0">
                  <a:moveTo>
                    <a:pt x="1751" y="21"/>
                  </a:moveTo>
                  <a:cubicBezTo>
                    <a:pt x="777" y="40"/>
                    <a:pt x="1" y="836"/>
                    <a:pt x="41" y="1811"/>
                  </a:cubicBezTo>
                  <a:cubicBezTo>
                    <a:pt x="61" y="2786"/>
                    <a:pt x="856" y="3561"/>
                    <a:pt x="1831" y="3522"/>
                  </a:cubicBezTo>
                  <a:cubicBezTo>
                    <a:pt x="2786" y="3502"/>
                    <a:pt x="3562" y="2706"/>
                    <a:pt x="3542" y="1731"/>
                  </a:cubicBezTo>
                  <a:cubicBezTo>
                    <a:pt x="3522" y="776"/>
                    <a:pt x="2726" y="1"/>
                    <a:pt x="1751" y="2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5"/>
            <p:cNvSpPr/>
            <p:nvPr/>
          </p:nvSpPr>
          <p:spPr>
            <a:xfrm>
              <a:off x="5511850" y="5386075"/>
              <a:ext cx="38325" cy="60700"/>
            </a:xfrm>
            <a:custGeom>
              <a:avLst/>
              <a:gdLst/>
              <a:ahLst/>
              <a:cxnLst/>
              <a:rect l="l" t="t" r="r" b="b"/>
              <a:pathLst>
                <a:path w="1533" h="2428" extrusionOk="0">
                  <a:moveTo>
                    <a:pt x="1055" y="657"/>
                  </a:moveTo>
                  <a:cubicBezTo>
                    <a:pt x="1214" y="1154"/>
                    <a:pt x="1532" y="2029"/>
                    <a:pt x="1492" y="2188"/>
                  </a:cubicBezTo>
                  <a:cubicBezTo>
                    <a:pt x="1453" y="2387"/>
                    <a:pt x="418" y="2427"/>
                    <a:pt x="179" y="2129"/>
                  </a:cubicBezTo>
                  <a:cubicBezTo>
                    <a:pt x="0" y="1930"/>
                    <a:pt x="219" y="1214"/>
                    <a:pt x="418" y="716"/>
                  </a:cubicBezTo>
                  <a:cubicBezTo>
                    <a:pt x="677" y="40"/>
                    <a:pt x="796" y="0"/>
                    <a:pt x="1055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5"/>
            <p:cNvSpPr/>
            <p:nvPr/>
          </p:nvSpPr>
          <p:spPr>
            <a:xfrm>
              <a:off x="5352700" y="5257625"/>
              <a:ext cx="88550" cy="30275"/>
            </a:xfrm>
            <a:custGeom>
              <a:avLst/>
              <a:gdLst/>
              <a:ahLst/>
              <a:cxnLst/>
              <a:rect l="l" t="t" r="r" b="b"/>
              <a:pathLst>
                <a:path w="3542" h="1211" extrusionOk="0">
                  <a:moveTo>
                    <a:pt x="1880" y="1"/>
                  </a:moveTo>
                  <a:cubicBezTo>
                    <a:pt x="1386" y="1"/>
                    <a:pt x="814" y="114"/>
                    <a:pt x="259" y="483"/>
                  </a:cubicBezTo>
                  <a:cubicBezTo>
                    <a:pt x="60" y="603"/>
                    <a:pt x="1" y="841"/>
                    <a:pt x="120" y="1021"/>
                  </a:cubicBezTo>
                  <a:cubicBezTo>
                    <a:pt x="185" y="1137"/>
                    <a:pt x="316" y="1211"/>
                    <a:pt x="449" y="1211"/>
                  </a:cubicBezTo>
                  <a:cubicBezTo>
                    <a:pt x="521" y="1211"/>
                    <a:pt x="594" y="1189"/>
                    <a:pt x="657" y="1140"/>
                  </a:cubicBezTo>
                  <a:cubicBezTo>
                    <a:pt x="1086" y="872"/>
                    <a:pt x="1523" y="790"/>
                    <a:pt x="1899" y="790"/>
                  </a:cubicBezTo>
                  <a:cubicBezTo>
                    <a:pt x="2500" y="790"/>
                    <a:pt x="2945" y="1001"/>
                    <a:pt x="2945" y="1001"/>
                  </a:cubicBezTo>
                  <a:cubicBezTo>
                    <a:pt x="2996" y="1021"/>
                    <a:pt x="3050" y="1031"/>
                    <a:pt x="3104" y="1031"/>
                  </a:cubicBezTo>
                  <a:cubicBezTo>
                    <a:pt x="3256" y="1031"/>
                    <a:pt x="3403" y="949"/>
                    <a:pt x="3462" y="802"/>
                  </a:cubicBezTo>
                  <a:cubicBezTo>
                    <a:pt x="3542" y="603"/>
                    <a:pt x="3462" y="364"/>
                    <a:pt x="3263" y="284"/>
                  </a:cubicBezTo>
                  <a:cubicBezTo>
                    <a:pt x="3251" y="284"/>
                    <a:pt x="2663" y="1"/>
                    <a:pt x="188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5"/>
            <p:cNvSpPr/>
            <p:nvPr/>
          </p:nvSpPr>
          <p:spPr>
            <a:xfrm>
              <a:off x="5580475" y="5258625"/>
              <a:ext cx="88050" cy="27825"/>
            </a:xfrm>
            <a:custGeom>
              <a:avLst/>
              <a:gdLst/>
              <a:ahLst/>
              <a:cxnLst/>
              <a:rect l="l" t="t" r="r" b="b"/>
              <a:pathLst>
                <a:path w="3522" h="1113" extrusionOk="0">
                  <a:moveTo>
                    <a:pt x="1683" y="0"/>
                  </a:moveTo>
                  <a:cubicBezTo>
                    <a:pt x="1243" y="0"/>
                    <a:pt x="746" y="87"/>
                    <a:pt x="239" y="344"/>
                  </a:cubicBezTo>
                  <a:cubicBezTo>
                    <a:pt x="80" y="443"/>
                    <a:pt x="1" y="662"/>
                    <a:pt x="100" y="861"/>
                  </a:cubicBezTo>
                  <a:cubicBezTo>
                    <a:pt x="170" y="987"/>
                    <a:pt x="299" y="1064"/>
                    <a:pt x="438" y="1064"/>
                  </a:cubicBezTo>
                  <a:cubicBezTo>
                    <a:pt x="497" y="1064"/>
                    <a:pt x="558" y="1050"/>
                    <a:pt x="617" y="1020"/>
                  </a:cubicBezTo>
                  <a:cubicBezTo>
                    <a:pt x="992" y="830"/>
                    <a:pt x="1360" y="765"/>
                    <a:pt x="1688" y="765"/>
                  </a:cubicBezTo>
                  <a:cubicBezTo>
                    <a:pt x="2388" y="765"/>
                    <a:pt x="2905" y="1060"/>
                    <a:pt x="2905" y="1060"/>
                  </a:cubicBezTo>
                  <a:cubicBezTo>
                    <a:pt x="2967" y="1095"/>
                    <a:pt x="3037" y="1112"/>
                    <a:pt x="3105" y="1112"/>
                  </a:cubicBezTo>
                  <a:cubicBezTo>
                    <a:pt x="3233" y="1112"/>
                    <a:pt x="3357" y="1050"/>
                    <a:pt x="3422" y="921"/>
                  </a:cubicBezTo>
                  <a:cubicBezTo>
                    <a:pt x="3522" y="742"/>
                    <a:pt x="3482" y="483"/>
                    <a:pt x="3283" y="384"/>
                  </a:cubicBezTo>
                  <a:cubicBezTo>
                    <a:pt x="3283" y="384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5"/>
            <p:cNvSpPr/>
            <p:nvPr/>
          </p:nvSpPr>
          <p:spPr>
            <a:xfrm>
              <a:off x="5658550" y="5056350"/>
              <a:ext cx="201950" cy="292950"/>
            </a:xfrm>
            <a:custGeom>
              <a:avLst/>
              <a:gdLst/>
              <a:ahLst/>
              <a:cxnLst/>
              <a:rect l="l" t="t" r="r" b="b"/>
              <a:pathLst>
                <a:path w="8078" h="11718" extrusionOk="0">
                  <a:moveTo>
                    <a:pt x="4158" y="10623"/>
                  </a:moveTo>
                  <a:cubicBezTo>
                    <a:pt x="4158" y="10623"/>
                    <a:pt x="2965" y="10643"/>
                    <a:pt x="2965" y="11717"/>
                  </a:cubicBezTo>
                  <a:cubicBezTo>
                    <a:pt x="2965" y="11717"/>
                    <a:pt x="2109" y="10623"/>
                    <a:pt x="2288" y="9231"/>
                  </a:cubicBezTo>
                  <a:cubicBezTo>
                    <a:pt x="2288" y="9231"/>
                    <a:pt x="1" y="6565"/>
                    <a:pt x="120" y="3601"/>
                  </a:cubicBezTo>
                  <a:cubicBezTo>
                    <a:pt x="220" y="657"/>
                    <a:pt x="2547" y="0"/>
                    <a:pt x="2547" y="0"/>
                  </a:cubicBezTo>
                  <a:cubicBezTo>
                    <a:pt x="8077" y="1652"/>
                    <a:pt x="4158" y="5570"/>
                    <a:pt x="4158" y="106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5"/>
            <p:cNvSpPr/>
            <p:nvPr/>
          </p:nvSpPr>
          <p:spPr>
            <a:xfrm>
              <a:off x="5160250" y="5056350"/>
              <a:ext cx="202425" cy="292950"/>
            </a:xfrm>
            <a:custGeom>
              <a:avLst/>
              <a:gdLst/>
              <a:ahLst/>
              <a:cxnLst/>
              <a:rect l="l" t="t" r="r" b="b"/>
              <a:pathLst>
                <a:path w="8097" h="11718" extrusionOk="0">
                  <a:moveTo>
                    <a:pt x="3939" y="10623"/>
                  </a:moveTo>
                  <a:cubicBezTo>
                    <a:pt x="3939" y="10623"/>
                    <a:pt x="5133" y="10643"/>
                    <a:pt x="5133" y="11717"/>
                  </a:cubicBezTo>
                  <a:cubicBezTo>
                    <a:pt x="5133" y="11717"/>
                    <a:pt x="5988" y="10623"/>
                    <a:pt x="5809" y="9231"/>
                  </a:cubicBezTo>
                  <a:cubicBezTo>
                    <a:pt x="5809" y="9231"/>
                    <a:pt x="8097" y="6565"/>
                    <a:pt x="7977" y="3601"/>
                  </a:cubicBezTo>
                  <a:cubicBezTo>
                    <a:pt x="7878" y="657"/>
                    <a:pt x="5570" y="0"/>
                    <a:pt x="5570" y="0"/>
                  </a:cubicBezTo>
                  <a:cubicBezTo>
                    <a:pt x="0" y="1652"/>
                    <a:pt x="3939" y="5570"/>
                    <a:pt x="3939" y="1062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5"/>
            <p:cNvSpPr/>
            <p:nvPr/>
          </p:nvSpPr>
          <p:spPr>
            <a:xfrm>
              <a:off x="5372100" y="5335350"/>
              <a:ext cx="55225" cy="54725"/>
            </a:xfrm>
            <a:custGeom>
              <a:avLst/>
              <a:gdLst/>
              <a:ahLst/>
              <a:cxnLst/>
              <a:rect l="l" t="t" r="r" b="b"/>
              <a:pathLst>
                <a:path w="2209" h="2189" extrusionOk="0">
                  <a:moveTo>
                    <a:pt x="1114" y="2188"/>
                  </a:moveTo>
                  <a:cubicBezTo>
                    <a:pt x="1711" y="2188"/>
                    <a:pt x="2209" y="1691"/>
                    <a:pt x="2209" y="1094"/>
                  </a:cubicBezTo>
                  <a:cubicBezTo>
                    <a:pt x="2209" y="498"/>
                    <a:pt x="1711" y="0"/>
                    <a:pt x="1114" y="0"/>
                  </a:cubicBezTo>
                  <a:cubicBezTo>
                    <a:pt x="518" y="0"/>
                    <a:pt x="20" y="498"/>
                    <a:pt x="20" y="1094"/>
                  </a:cubicBezTo>
                  <a:cubicBezTo>
                    <a:pt x="1" y="1691"/>
                    <a:pt x="498" y="2188"/>
                    <a:pt x="1114" y="21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5"/>
            <p:cNvSpPr/>
            <p:nvPr/>
          </p:nvSpPr>
          <p:spPr>
            <a:xfrm>
              <a:off x="5593900" y="5335350"/>
              <a:ext cx="55725" cy="54725"/>
            </a:xfrm>
            <a:custGeom>
              <a:avLst/>
              <a:gdLst/>
              <a:ahLst/>
              <a:cxnLst/>
              <a:rect l="l" t="t" r="r" b="b"/>
              <a:pathLst>
                <a:path w="2229" h="2189" extrusionOk="0">
                  <a:moveTo>
                    <a:pt x="1115" y="2188"/>
                  </a:moveTo>
                  <a:cubicBezTo>
                    <a:pt x="1731" y="2188"/>
                    <a:pt x="2229" y="1691"/>
                    <a:pt x="2229" y="1094"/>
                  </a:cubicBezTo>
                  <a:cubicBezTo>
                    <a:pt x="2229" y="498"/>
                    <a:pt x="1731" y="0"/>
                    <a:pt x="1115" y="0"/>
                  </a:cubicBezTo>
                  <a:cubicBezTo>
                    <a:pt x="518" y="0"/>
                    <a:pt x="21" y="498"/>
                    <a:pt x="21" y="1094"/>
                  </a:cubicBezTo>
                  <a:cubicBezTo>
                    <a:pt x="1" y="1691"/>
                    <a:pt x="498" y="2188"/>
                    <a:pt x="1115" y="218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5"/>
            <p:cNvSpPr/>
            <p:nvPr/>
          </p:nvSpPr>
          <p:spPr>
            <a:xfrm>
              <a:off x="5462125" y="5488525"/>
              <a:ext cx="97000" cy="57700"/>
            </a:xfrm>
            <a:custGeom>
              <a:avLst/>
              <a:gdLst/>
              <a:ahLst/>
              <a:cxnLst/>
              <a:rect l="l" t="t" r="r" b="b"/>
              <a:pathLst>
                <a:path w="3880" h="2308" extrusionOk="0">
                  <a:moveTo>
                    <a:pt x="3879" y="378"/>
                  </a:moveTo>
                  <a:cubicBezTo>
                    <a:pt x="3879" y="1432"/>
                    <a:pt x="3004" y="2308"/>
                    <a:pt x="1950" y="2308"/>
                  </a:cubicBezTo>
                  <a:cubicBezTo>
                    <a:pt x="875" y="2308"/>
                    <a:pt x="0" y="1432"/>
                    <a:pt x="0" y="378"/>
                  </a:cubicBezTo>
                  <a:cubicBezTo>
                    <a:pt x="0" y="179"/>
                    <a:pt x="159" y="0"/>
                    <a:pt x="358" y="0"/>
                  </a:cubicBezTo>
                  <a:lnTo>
                    <a:pt x="3541" y="0"/>
                  </a:lnTo>
                  <a:cubicBezTo>
                    <a:pt x="3740" y="20"/>
                    <a:pt x="3879" y="179"/>
                    <a:pt x="3879" y="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5"/>
            <p:cNvSpPr/>
            <p:nvPr/>
          </p:nvSpPr>
          <p:spPr>
            <a:xfrm>
              <a:off x="5642650" y="5954000"/>
              <a:ext cx="25875" cy="26400"/>
            </a:xfrm>
            <a:custGeom>
              <a:avLst/>
              <a:gdLst/>
              <a:ahLst/>
              <a:cxnLst/>
              <a:rect l="l" t="t" r="r" b="b"/>
              <a:pathLst>
                <a:path w="1035" h="1056" extrusionOk="0">
                  <a:moveTo>
                    <a:pt x="517" y="1055"/>
                  </a:moveTo>
                  <a:cubicBezTo>
                    <a:pt x="796" y="1055"/>
                    <a:pt x="1035" y="797"/>
                    <a:pt x="1035" y="518"/>
                  </a:cubicBezTo>
                  <a:cubicBezTo>
                    <a:pt x="1035" y="259"/>
                    <a:pt x="796" y="1"/>
                    <a:pt x="517" y="1"/>
                  </a:cubicBezTo>
                  <a:cubicBezTo>
                    <a:pt x="219" y="1"/>
                    <a:pt x="0" y="259"/>
                    <a:pt x="0" y="518"/>
                  </a:cubicBezTo>
                  <a:cubicBezTo>
                    <a:pt x="0" y="816"/>
                    <a:pt x="219" y="1055"/>
                    <a:pt x="517" y="1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5"/>
            <p:cNvSpPr/>
            <p:nvPr/>
          </p:nvSpPr>
          <p:spPr>
            <a:xfrm>
              <a:off x="5123450" y="5713300"/>
              <a:ext cx="310350" cy="330250"/>
            </a:xfrm>
            <a:custGeom>
              <a:avLst/>
              <a:gdLst/>
              <a:ahLst/>
              <a:cxnLst/>
              <a:rect l="l" t="t" r="r" b="b"/>
              <a:pathLst>
                <a:path w="12414" h="13210" extrusionOk="0">
                  <a:moveTo>
                    <a:pt x="0" y="7898"/>
                  </a:moveTo>
                  <a:lnTo>
                    <a:pt x="0" y="5252"/>
                  </a:lnTo>
                  <a:cubicBezTo>
                    <a:pt x="0" y="2368"/>
                    <a:pt x="2367" y="1"/>
                    <a:pt x="5252" y="1"/>
                  </a:cubicBezTo>
                  <a:lnTo>
                    <a:pt x="7977" y="1"/>
                  </a:lnTo>
                  <a:cubicBezTo>
                    <a:pt x="9151" y="1831"/>
                    <a:pt x="12314" y="6844"/>
                    <a:pt x="12413" y="8495"/>
                  </a:cubicBezTo>
                  <a:lnTo>
                    <a:pt x="12413" y="13209"/>
                  </a:lnTo>
                  <a:cubicBezTo>
                    <a:pt x="7738" y="12613"/>
                    <a:pt x="3461" y="10723"/>
                    <a:pt x="0" y="78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5352700" y="5954000"/>
              <a:ext cx="26375" cy="26400"/>
            </a:xfrm>
            <a:custGeom>
              <a:avLst/>
              <a:gdLst/>
              <a:ahLst/>
              <a:cxnLst/>
              <a:rect l="l" t="t" r="r" b="b"/>
              <a:pathLst>
                <a:path w="1055" h="1056" extrusionOk="0">
                  <a:moveTo>
                    <a:pt x="518" y="1055"/>
                  </a:moveTo>
                  <a:cubicBezTo>
                    <a:pt x="796" y="1055"/>
                    <a:pt x="1055" y="797"/>
                    <a:pt x="1055" y="518"/>
                  </a:cubicBezTo>
                  <a:cubicBezTo>
                    <a:pt x="1055" y="259"/>
                    <a:pt x="796" y="1"/>
                    <a:pt x="518" y="1"/>
                  </a:cubicBezTo>
                  <a:cubicBezTo>
                    <a:pt x="259" y="1"/>
                    <a:pt x="1" y="259"/>
                    <a:pt x="1" y="518"/>
                  </a:cubicBezTo>
                  <a:cubicBezTo>
                    <a:pt x="1" y="816"/>
                    <a:pt x="259" y="1055"/>
                    <a:pt x="518" y="1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4960626" y="4830148"/>
              <a:ext cx="886715" cy="454757"/>
            </a:xfrm>
            <a:custGeom>
              <a:avLst/>
              <a:gdLst/>
              <a:ahLst/>
              <a:cxnLst/>
              <a:rect l="l" t="t" r="r" b="b"/>
              <a:pathLst>
                <a:path w="33938" h="21186" extrusionOk="0">
                  <a:moveTo>
                    <a:pt x="17088" y="0"/>
                  </a:moveTo>
                  <a:cubicBezTo>
                    <a:pt x="17088" y="0"/>
                    <a:pt x="15198" y="1890"/>
                    <a:pt x="16750" y="3601"/>
                  </a:cubicBezTo>
                  <a:cubicBezTo>
                    <a:pt x="18122" y="5093"/>
                    <a:pt x="26597" y="4198"/>
                    <a:pt x="30078" y="7241"/>
                  </a:cubicBezTo>
                  <a:cubicBezTo>
                    <a:pt x="33937" y="10623"/>
                    <a:pt x="31948" y="17904"/>
                    <a:pt x="25980" y="18918"/>
                  </a:cubicBezTo>
                  <a:cubicBezTo>
                    <a:pt x="12712" y="21186"/>
                    <a:pt x="0" y="1552"/>
                    <a:pt x="170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963;p45"/>
          <p:cNvGrpSpPr/>
          <p:nvPr/>
        </p:nvGrpSpPr>
        <p:grpSpPr>
          <a:xfrm>
            <a:off x="5220072" y="5517232"/>
            <a:ext cx="420550" cy="809409"/>
            <a:chOff x="6076800" y="4915100"/>
            <a:chExt cx="775350" cy="1119000"/>
          </a:xfrm>
        </p:grpSpPr>
        <p:sp>
          <p:nvSpPr>
            <p:cNvPr id="4964" name="Google Shape;4964;p45"/>
            <p:cNvSpPr/>
            <p:nvPr/>
          </p:nvSpPr>
          <p:spPr>
            <a:xfrm>
              <a:off x="6129025" y="4915100"/>
              <a:ext cx="670400" cy="881275"/>
            </a:xfrm>
            <a:custGeom>
              <a:avLst/>
              <a:gdLst/>
              <a:ahLst/>
              <a:cxnLst/>
              <a:rect l="l" t="t" r="r" b="b"/>
              <a:pathLst>
                <a:path w="26816" h="35251" extrusionOk="0">
                  <a:moveTo>
                    <a:pt x="13408" y="1"/>
                  </a:moveTo>
                  <a:cubicBezTo>
                    <a:pt x="6048" y="1"/>
                    <a:pt x="0" y="6028"/>
                    <a:pt x="0" y="13409"/>
                  </a:cubicBezTo>
                  <a:lnTo>
                    <a:pt x="0" y="21843"/>
                  </a:lnTo>
                  <a:cubicBezTo>
                    <a:pt x="0" y="29203"/>
                    <a:pt x="6028" y="35251"/>
                    <a:pt x="13408" y="35251"/>
                  </a:cubicBezTo>
                  <a:cubicBezTo>
                    <a:pt x="20788" y="35251"/>
                    <a:pt x="26816" y="29203"/>
                    <a:pt x="26816" y="21823"/>
                  </a:cubicBezTo>
                  <a:lnTo>
                    <a:pt x="26816" y="13409"/>
                  </a:lnTo>
                  <a:cubicBezTo>
                    <a:pt x="26816" y="6048"/>
                    <a:pt x="20788" y="1"/>
                    <a:pt x="1340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6076800" y="5698375"/>
              <a:ext cx="775350" cy="335225"/>
            </a:xfrm>
            <a:custGeom>
              <a:avLst/>
              <a:gdLst/>
              <a:ahLst/>
              <a:cxnLst/>
              <a:rect l="l" t="t" r="r" b="b"/>
              <a:pathLst>
                <a:path w="31014" h="13409" extrusionOk="0">
                  <a:moveTo>
                    <a:pt x="31013" y="7898"/>
                  </a:moveTo>
                  <a:lnTo>
                    <a:pt x="31013" y="5253"/>
                  </a:lnTo>
                  <a:cubicBezTo>
                    <a:pt x="31013" y="2368"/>
                    <a:pt x="28646" y="1"/>
                    <a:pt x="25742" y="1"/>
                  </a:cubicBezTo>
                  <a:lnTo>
                    <a:pt x="5252" y="1"/>
                  </a:lnTo>
                  <a:cubicBezTo>
                    <a:pt x="2368" y="1"/>
                    <a:pt x="0" y="2368"/>
                    <a:pt x="0" y="5253"/>
                  </a:cubicBezTo>
                  <a:lnTo>
                    <a:pt x="0" y="7898"/>
                  </a:lnTo>
                  <a:cubicBezTo>
                    <a:pt x="4238" y="11340"/>
                    <a:pt x="9628" y="13409"/>
                    <a:pt x="15497" y="13409"/>
                  </a:cubicBezTo>
                  <a:cubicBezTo>
                    <a:pt x="21365" y="13409"/>
                    <a:pt x="26756" y="11340"/>
                    <a:pt x="31013" y="7898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5"/>
            <p:cNvSpPr/>
            <p:nvPr/>
          </p:nvSpPr>
          <p:spPr>
            <a:xfrm>
              <a:off x="6464200" y="5884375"/>
              <a:ext cx="267600" cy="149725"/>
            </a:xfrm>
            <a:custGeom>
              <a:avLst/>
              <a:gdLst/>
              <a:ahLst/>
              <a:cxnLst/>
              <a:rect l="l" t="t" r="r" b="b"/>
              <a:pathLst>
                <a:path w="10704" h="5989" extrusionOk="0">
                  <a:moveTo>
                    <a:pt x="5829" y="1"/>
                  </a:moveTo>
                  <a:lnTo>
                    <a:pt x="1" y="1"/>
                  </a:lnTo>
                  <a:lnTo>
                    <a:pt x="1" y="5989"/>
                  </a:lnTo>
                  <a:cubicBezTo>
                    <a:pt x="3840" y="5989"/>
                    <a:pt x="7461" y="5093"/>
                    <a:pt x="10703" y="3562"/>
                  </a:cubicBezTo>
                  <a:cubicBezTo>
                    <a:pt x="10504" y="2885"/>
                    <a:pt x="10305" y="2189"/>
                    <a:pt x="10146" y="1712"/>
                  </a:cubicBezTo>
                  <a:cubicBezTo>
                    <a:pt x="9808" y="538"/>
                    <a:pt x="9350" y="21"/>
                    <a:pt x="8674" y="21"/>
                  </a:cubicBezTo>
                  <a:cubicBezTo>
                    <a:pt x="8037" y="1"/>
                    <a:pt x="5829" y="1"/>
                    <a:pt x="5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5"/>
            <p:cNvSpPr/>
            <p:nvPr/>
          </p:nvSpPr>
          <p:spPr>
            <a:xfrm>
              <a:off x="6357775" y="5389550"/>
              <a:ext cx="212875" cy="415775"/>
            </a:xfrm>
            <a:custGeom>
              <a:avLst/>
              <a:gdLst/>
              <a:ahLst/>
              <a:cxnLst/>
              <a:rect l="l" t="t" r="r" b="b"/>
              <a:pathLst>
                <a:path w="8515" h="16631" extrusionOk="0">
                  <a:moveTo>
                    <a:pt x="4258" y="1"/>
                  </a:moveTo>
                  <a:lnTo>
                    <a:pt x="4258" y="1"/>
                  </a:lnTo>
                  <a:cubicBezTo>
                    <a:pt x="6605" y="1"/>
                    <a:pt x="8515" y="1910"/>
                    <a:pt x="8515" y="4258"/>
                  </a:cubicBezTo>
                  <a:lnTo>
                    <a:pt x="8515" y="12394"/>
                  </a:lnTo>
                  <a:cubicBezTo>
                    <a:pt x="8515" y="14721"/>
                    <a:pt x="6605" y="16631"/>
                    <a:pt x="4258" y="16631"/>
                  </a:cubicBezTo>
                  <a:lnTo>
                    <a:pt x="4258" y="16631"/>
                  </a:lnTo>
                  <a:cubicBezTo>
                    <a:pt x="1930" y="16631"/>
                    <a:pt x="21" y="14721"/>
                    <a:pt x="21" y="12394"/>
                  </a:cubicBezTo>
                  <a:lnTo>
                    <a:pt x="21" y="4258"/>
                  </a:lnTo>
                  <a:cubicBezTo>
                    <a:pt x="1" y="1910"/>
                    <a:pt x="1930" y="1"/>
                    <a:pt x="4258" y="1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5"/>
            <p:cNvSpPr/>
            <p:nvPr/>
          </p:nvSpPr>
          <p:spPr>
            <a:xfrm>
              <a:off x="6357775" y="5389550"/>
              <a:ext cx="212875" cy="290450"/>
            </a:xfrm>
            <a:custGeom>
              <a:avLst/>
              <a:gdLst/>
              <a:ahLst/>
              <a:cxnLst/>
              <a:rect l="l" t="t" r="r" b="b"/>
              <a:pathLst>
                <a:path w="8515" h="11618" extrusionOk="0">
                  <a:moveTo>
                    <a:pt x="4258" y="1"/>
                  </a:moveTo>
                  <a:lnTo>
                    <a:pt x="4258" y="1"/>
                  </a:lnTo>
                  <a:cubicBezTo>
                    <a:pt x="6605" y="1"/>
                    <a:pt x="8515" y="1910"/>
                    <a:pt x="8515" y="4258"/>
                  </a:cubicBezTo>
                  <a:lnTo>
                    <a:pt x="8515" y="10961"/>
                  </a:lnTo>
                  <a:cubicBezTo>
                    <a:pt x="7560" y="11399"/>
                    <a:pt x="6526" y="11618"/>
                    <a:pt x="5412" y="11618"/>
                  </a:cubicBezTo>
                  <a:cubicBezTo>
                    <a:pt x="3422" y="11618"/>
                    <a:pt x="1552" y="10643"/>
                    <a:pt x="41" y="9151"/>
                  </a:cubicBezTo>
                  <a:lnTo>
                    <a:pt x="41" y="4238"/>
                  </a:lnTo>
                  <a:cubicBezTo>
                    <a:pt x="1" y="1910"/>
                    <a:pt x="1930" y="1"/>
                    <a:pt x="4258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5"/>
            <p:cNvSpPr/>
            <p:nvPr/>
          </p:nvSpPr>
          <p:spPr>
            <a:xfrm>
              <a:off x="6618875" y="5295550"/>
              <a:ext cx="135800" cy="135300"/>
            </a:xfrm>
            <a:custGeom>
              <a:avLst/>
              <a:gdLst/>
              <a:ahLst/>
              <a:cxnLst/>
              <a:rect l="l" t="t" r="r" b="b"/>
              <a:pathLst>
                <a:path w="5432" h="5412" extrusionOk="0">
                  <a:moveTo>
                    <a:pt x="3064" y="1"/>
                  </a:moveTo>
                  <a:cubicBezTo>
                    <a:pt x="3144" y="1"/>
                    <a:pt x="3183" y="41"/>
                    <a:pt x="3263" y="60"/>
                  </a:cubicBezTo>
                  <a:lnTo>
                    <a:pt x="3263" y="60"/>
                  </a:lnTo>
                  <a:lnTo>
                    <a:pt x="3263" y="60"/>
                  </a:lnTo>
                  <a:cubicBezTo>
                    <a:pt x="4456" y="299"/>
                    <a:pt x="5371" y="1373"/>
                    <a:pt x="5411" y="2666"/>
                  </a:cubicBezTo>
                  <a:cubicBezTo>
                    <a:pt x="5431" y="4158"/>
                    <a:pt x="4238" y="5372"/>
                    <a:pt x="2746" y="5412"/>
                  </a:cubicBezTo>
                  <a:cubicBezTo>
                    <a:pt x="1254" y="5412"/>
                    <a:pt x="40" y="4238"/>
                    <a:pt x="0" y="2726"/>
                  </a:cubicBezTo>
                  <a:cubicBezTo>
                    <a:pt x="0" y="1851"/>
                    <a:pt x="398" y="1075"/>
                    <a:pt x="1035" y="578"/>
                  </a:cubicBezTo>
                  <a:cubicBezTo>
                    <a:pt x="955" y="1373"/>
                    <a:pt x="1075" y="2368"/>
                    <a:pt x="2089" y="2468"/>
                  </a:cubicBezTo>
                  <a:lnTo>
                    <a:pt x="2069" y="896"/>
                  </a:lnTo>
                  <a:cubicBezTo>
                    <a:pt x="2049" y="279"/>
                    <a:pt x="2646" y="1"/>
                    <a:pt x="3064" y="1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5"/>
            <p:cNvSpPr/>
            <p:nvPr/>
          </p:nvSpPr>
          <p:spPr>
            <a:xfrm>
              <a:off x="6173275" y="5292575"/>
              <a:ext cx="136800" cy="135800"/>
            </a:xfrm>
            <a:custGeom>
              <a:avLst/>
              <a:gdLst/>
              <a:ahLst/>
              <a:cxnLst/>
              <a:rect l="l" t="t" r="r" b="b"/>
              <a:pathLst>
                <a:path w="5472" h="5432" extrusionOk="0">
                  <a:moveTo>
                    <a:pt x="2408" y="0"/>
                  </a:moveTo>
                  <a:cubicBezTo>
                    <a:pt x="2348" y="0"/>
                    <a:pt x="2288" y="20"/>
                    <a:pt x="2209" y="20"/>
                  </a:cubicBezTo>
                  <a:lnTo>
                    <a:pt x="2209" y="20"/>
                  </a:lnTo>
                  <a:lnTo>
                    <a:pt x="2209" y="20"/>
                  </a:lnTo>
                  <a:cubicBezTo>
                    <a:pt x="1015" y="279"/>
                    <a:pt x="80" y="1313"/>
                    <a:pt x="60" y="2606"/>
                  </a:cubicBezTo>
                  <a:cubicBezTo>
                    <a:pt x="1" y="4098"/>
                    <a:pt x="1194" y="5352"/>
                    <a:pt x="2686" y="5372"/>
                  </a:cubicBezTo>
                  <a:cubicBezTo>
                    <a:pt x="4178" y="5431"/>
                    <a:pt x="5431" y="4238"/>
                    <a:pt x="5451" y="2746"/>
                  </a:cubicBezTo>
                  <a:cubicBezTo>
                    <a:pt x="5471" y="1870"/>
                    <a:pt x="5073" y="1095"/>
                    <a:pt x="4457" y="577"/>
                  </a:cubicBezTo>
                  <a:cubicBezTo>
                    <a:pt x="4536" y="1373"/>
                    <a:pt x="4377" y="2368"/>
                    <a:pt x="3362" y="2467"/>
                  </a:cubicBezTo>
                  <a:lnTo>
                    <a:pt x="3402" y="896"/>
                  </a:lnTo>
                  <a:cubicBezTo>
                    <a:pt x="3442" y="279"/>
                    <a:pt x="2865" y="0"/>
                    <a:pt x="2408" y="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5"/>
            <p:cNvSpPr/>
            <p:nvPr/>
          </p:nvSpPr>
          <p:spPr>
            <a:xfrm>
              <a:off x="6232950" y="4961350"/>
              <a:ext cx="462525" cy="672400"/>
            </a:xfrm>
            <a:custGeom>
              <a:avLst/>
              <a:gdLst/>
              <a:ahLst/>
              <a:cxnLst/>
              <a:rect l="l" t="t" r="r" b="b"/>
              <a:pathLst>
                <a:path w="18501" h="26896" extrusionOk="0">
                  <a:moveTo>
                    <a:pt x="9251" y="26896"/>
                  </a:moveTo>
                  <a:cubicBezTo>
                    <a:pt x="4198" y="26896"/>
                    <a:pt x="1" y="20689"/>
                    <a:pt x="1" y="15756"/>
                  </a:cubicBezTo>
                  <a:lnTo>
                    <a:pt x="1" y="9251"/>
                  </a:lnTo>
                  <a:cubicBezTo>
                    <a:pt x="1" y="4158"/>
                    <a:pt x="4158" y="1"/>
                    <a:pt x="9251" y="1"/>
                  </a:cubicBezTo>
                  <a:lnTo>
                    <a:pt x="9251" y="1"/>
                  </a:lnTo>
                  <a:cubicBezTo>
                    <a:pt x="14343" y="1"/>
                    <a:pt x="18501" y="4158"/>
                    <a:pt x="18501" y="9251"/>
                  </a:cubicBezTo>
                  <a:lnTo>
                    <a:pt x="18501" y="15637"/>
                  </a:lnTo>
                  <a:cubicBezTo>
                    <a:pt x="18501" y="21028"/>
                    <a:pt x="14821" y="26896"/>
                    <a:pt x="9251" y="26896"/>
                  </a:cubicBezTo>
                  <a:close/>
                </a:path>
              </a:pathLst>
            </a:custGeom>
            <a:solidFill>
              <a:srgbClr val="F0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5"/>
            <p:cNvSpPr/>
            <p:nvPr/>
          </p:nvSpPr>
          <p:spPr>
            <a:xfrm>
              <a:off x="6552725" y="5394525"/>
              <a:ext cx="88550" cy="89050"/>
            </a:xfrm>
            <a:custGeom>
              <a:avLst/>
              <a:gdLst/>
              <a:ahLst/>
              <a:cxnLst/>
              <a:rect l="l" t="t" r="r" b="b"/>
              <a:pathLst>
                <a:path w="3542" h="3562" extrusionOk="0">
                  <a:moveTo>
                    <a:pt x="1731" y="20"/>
                  </a:moveTo>
                  <a:cubicBezTo>
                    <a:pt x="757" y="60"/>
                    <a:pt x="1" y="856"/>
                    <a:pt x="21" y="1811"/>
                  </a:cubicBezTo>
                  <a:cubicBezTo>
                    <a:pt x="41" y="2785"/>
                    <a:pt x="836" y="3561"/>
                    <a:pt x="1811" y="3541"/>
                  </a:cubicBezTo>
                  <a:cubicBezTo>
                    <a:pt x="2786" y="3502"/>
                    <a:pt x="3542" y="2706"/>
                    <a:pt x="3522" y="1751"/>
                  </a:cubicBezTo>
                  <a:cubicBezTo>
                    <a:pt x="3502" y="776"/>
                    <a:pt x="2706" y="0"/>
                    <a:pt x="1731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5"/>
            <p:cNvSpPr/>
            <p:nvPr/>
          </p:nvSpPr>
          <p:spPr>
            <a:xfrm>
              <a:off x="6287175" y="5399500"/>
              <a:ext cx="89025" cy="89050"/>
            </a:xfrm>
            <a:custGeom>
              <a:avLst/>
              <a:gdLst/>
              <a:ahLst/>
              <a:cxnLst/>
              <a:rect l="l" t="t" r="r" b="b"/>
              <a:pathLst>
                <a:path w="3561" h="3562" extrusionOk="0">
                  <a:moveTo>
                    <a:pt x="1731" y="20"/>
                  </a:moveTo>
                  <a:cubicBezTo>
                    <a:pt x="776" y="40"/>
                    <a:pt x="0" y="856"/>
                    <a:pt x="20" y="1811"/>
                  </a:cubicBezTo>
                  <a:cubicBezTo>
                    <a:pt x="40" y="2785"/>
                    <a:pt x="836" y="3561"/>
                    <a:pt x="1810" y="3541"/>
                  </a:cubicBezTo>
                  <a:cubicBezTo>
                    <a:pt x="2785" y="3502"/>
                    <a:pt x="3561" y="2706"/>
                    <a:pt x="3521" y="1751"/>
                  </a:cubicBezTo>
                  <a:cubicBezTo>
                    <a:pt x="3501" y="796"/>
                    <a:pt x="2705" y="0"/>
                    <a:pt x="1731" y="20"/>
                  </a:cubicBezTo>
                  <a:close/>
                </a:path>
              </a:pathLst>
            </a:custGeom>
            <a:solidFill>
              <a:srgbClr val="EE7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5"/>
            <p:cNvSpPr/>
            <p:nvPr/>
          </p:nvSpPr>
          <p:spPr>
            <a:xfrm>
              <a:off x="6314025" y="5232375"/>
              <a:ext cx="88550" cy="29950"/>
            </a:xfrm>
            <a:custGeom>
              <a:avLst/>
              <a:gdLst/>
              <a:ahLst/>
              <a:cxnLst/>
              <a:rect l="l" t="t" r="r" b="b"/>
              <a:pathLst>
                <a:path w="3542" h="1198" extrusionOk="0">
                  <a:moveTo>
                    <a:pt x="1871" y="0"/>
                  </a:moveTo>
                  <a:cubicBezTo>
                    <a:pt x="1376" y="0"/>
                    <a:pt x="803" y="108"/>
                    <a:pt x="239" y="459"/>
                  </a:cubicBezTo>
                  <a:cubicBezTo>
                    <a:pt x="60" y="598"/>
                    <a:pt x="0" y="837"/>
                    <a:pt x="120" y="1016"/>
                  </a:cubicBezTo>
                  <a:cubicBezTo>
                    <a:pt x="197" y="1132"/>
                    <a:pt x="332" y="1197"/>
                    <a:pt x="461" y="1197"/>
                  </a:cubicBezTo>
                  <a:cubicBezTo>
                    <a:pt x="531" y="1197"/>
                    <a:pt x="600" y="1178"/>
                    <a:pt x="657" y="1135"/>
                  </a:cubicBezTo>
                  <a:cubicBezTo>
                    <a:pt x="1093" y="868"/>
                    <a:pt x="1532" y="785"/>
                    <a:pt x="1907" y="785"/>
                  </a:cubicBezTo>
                  <a:cubicBezTo>
                    <a:pt x="2507" y="785"/>
                    <a:pt x="2944" y="996"/>
                    <a:pt x="2944" y="996"/>
                  </a:cubicBezTo>
                  <a:cubicBezTo>
                    <a:pt x="2996" y="1017"/>
                    <a:pt x="3051" y="1027"/>
                    <a:pt x="3106" y="1027"/>
                  </a:cubicBezTo>
                  <a:cubicBezTo>
                    <a:pt x="3265" y="1027"/>
                    <a:pt x="3422" y="945"/>
                    <a:pt x="3481" y="797"/>
                  </a:cubicBezTo>
                  <a:cubicBezTo>
                    <a:pt x="3541" y="598"/>
                    <a:pt x="3481" y="340"/>
                    <a:pt x="3283" y="280"/>
                  </a:cubicBezTo>
                  <a:cubicBezTo>
                    <a:pt x="3258" y="280"/>
                    <a:pt x="2666" y="0"/>
                    <a:pt x="18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5"/>
            <p:cNvSpPr/>
            <p:nvPr/>
          </p:nvSpPr>
          <p:spPr>
            <a:xfrm>
              <a:off x="6541800" y="5233750"/>
              <a:ext cx="88525" cy="27625"/>
            </a:xfrm>
            <a:custGeom>
              <a:avLst/>
              <a:gdLst/>
              <a:ahLst/>
              <a:cxnLst/>
              <a:rect l="l" t="t" r="r" b="b"/>
              <a:pathLst>
                <a:path w="3541" h="1105" extrusionOk="0">
                  <a:moveTo>
                    <a:pt x="1698" y="1"/>
                  </a:moveTo>
                  <a:cubicBezTo>
                    <a:pt x="1260" y="1"/>
                    <a:pt x="766" y="88"/>
                    <a:pt x="259" y="344"/>
                  </a:cubicBezTo>
                  <a:cubicBezTo>
                    <a:pt x="80" y="444"/>
                    <a:pt x="0" y="663"/>
                    <a:pt x="100" y="862"/>
                  </a:cubicBezTo>
                  <a:cubicBezTo>
                    <a:pt x="169" y="987"/>
                    <a:pt x="308" y="1064"/>
                    <a:pt x="453" y="1064"/>
                  </a:cubicBezTo>
                  <a:cubicBezTo>
                    <a:pt x="515" y="1064"/>
                    <a:pt x="577" y="1050"/>
                    <a:pt x="637" y="1021"/>
                  </a:cubicBezTo>
                  <a:cubicBezTo>
                    <a:pt x="1005" y="830"/>
                    <a:pt x="1371" y="765"/>
                    <a:pt x="1699" y="765"/>
                  </a:cubicBezTo>
                  <a:cubicBezTo>
                    <a:pt x="2399" y="765"/>
                    <a:pt x="2924" y="1060"/>
                    <a:pt x="2924" y="1060"/>
                  </a:cubicBezTo>
                  <a:cubicBezTo>
                    <a:pt x="2973" y="1091"/>
                    <a:pt x="3030" y="1104"/>
                    <a:pt x="3089" y="1104"/>
                  </a:cubicBezTo>
                  <a:cubicBezTo>
                    <a:pt x="3226" y="1104"/>
                    <a:pt x="3372" y="1032"/>
                    <a:pt x="3442" y="921"/>
                  </a:cubicBezTo>
                  <a:cubicBezTo>
                    <a:pt x="3541" y="742"/>
                    <a:pt x="3481" y="484"/>
                    <a:pt x="3282" y="384"/>
                  </a:cubicBezTo>
                  <a:cubicBezTo>
                    <a:pt x="3282" y="384"/>
                    <a:pt x="2616" y="1"/>
                    <a:pt x="169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5"/>
            <p:cNvSpPr/>
            <p:nvPr/>
          </p:nvSpPr>
          <p:spPr>
            <a:xfrm>
              <a:off x="6443825" y="5364675"/>
              <a:ext cx="38800" cy="60200"/>
            </a:xfrm>
            <a:custGeom>
              <a:avLst/>
              <a:gdLst/>
              <a:ahLst/>
              <a:cxnLst/>
              <a:rect l="l" t="t" r="r" b="b"/>
              <a:pathLst>
                <a:path w="1552" h="2408" extrusionOk="0">
                  <a:moveTo>
                    <a:pt x="1074" y="657"/>
                  </a:moveTo>
                  <a:cubicBezTo>
                    <a:pt x="1234" y="1155"/>
                    <a:pt x="1552" y="2010"/>
                    <a:pt x="1512" y="2169"/>
                  </a:cubicBezTo>
                  <a:cubicBezTo>
                    <a:pt x="1472" y="2368"/>
                    <a:pt x="438" y="2408"/>
                    <a:pt x="179" y="2110"/>
                  </a:cubicBezTo>
                  <a:cubicBezTo>
                    <a:pt x="0" y="1911"/>
                    <a:pt x="219" y="1175"/>
                    <a:pt x="418" y="697"/>
                  </a:cubicBezTo>
                  <a:cubicBezTo>
                    <a:pt x="696" y="21"/>
                    <a:pt x="836" y="1"/>
                    <a:pt x="1074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5"/>
            <p:cNvSpPr/>
            <p:nvPr/>
          </p:nvSpPr>
          <p:spPr>
            <a:xfrm>
              <a:off x="6547750" y="5316950"/>
              <a:ext cx="68175" cy="58200"/>
            </a:xfrm>
            <a:custGeom>
              <a:avLst/>
              <a:gdLst/>
              <a:ahLst/>
              <a:cxnLst/>
              <a:rect l="l" t="t" r="r" b="b"/>
              <a:pathLst>
                <a:path w="2727" h="2328" extrusionOk="0">
                  <a:moveTo>
                    <a:pt x="1095" y="2328"/>
                  </a:moveTo>
                  <a:cubicBezTo>
                    <a:pt x="1692" y="2328"/>
                    <a:pt x="2189" y="1830"/>
                    <a:pt x="2189" y="1234"/>
                  </a:cubicBezTo>
                  <a:cubicBezTo>
                    <a:pt x="2189" y="1174"/>
                    <a:pt x="2189" y="1094"/>
                    <a:pt x="2169" y="995"/>
                  </a:cubicBezTo>
                  <a:lnTo>
                    <a:pt x="2288" y="935"/>
                  </a:lnTo>
                  <a:cubicBezTo>
                    <a:pt x="2408" y="895"/>
                    <a:pt x="2547" y="816"/>
                    <a:pt x="2686" y="696"/>
                  </a:cubicBezTo>
                  <a:cubicBezTo>
                    <a:pt x="2726" y="637"/>
                    <a:pt x="2726" y="537"/>
                    <a:pt x="2686" y="498"/>
                  </a:cubicBezTo>
                  <a:cubicBezTo>
                    <a:pt x="2627" y="438"/>
                    <a:pt x="2527" y="438"/>
                    <a:pt x="2487" y="498"/>
                  </a:cubicBezTo>
                  <a:cubicBezTo>
                    <a:pt x="2368" y="617"/>
                    <a:pt x="2229" y="677"/>
                    <a:pt x="2109" y="716"/>
                  </a:cubicBezTo>
                  <a:lnTo>
                    <a:pt x="2109" y="716"/>
                  </a:lnTo>
                  <a:cubicBezTo>
                    <a:pt x="2229" y="637"/>
                    <a:pt x="2368" y="537"/>
                    <a:pt x="2468" y="358"/>
                  </a:cubicBezTo>
                  <a:cubicBezTo>
                    <a:pt x="2507" y="299"/>
                    <a:pt x="2468" y="219"/>
                    <a:pt x="2408" y="179"/>
                  </a:cubicBezTo>
                  <a:cubicBezTo>
                    <a:pt x="2328" y="120"/>
                    <a:pt x="2269" y="179"/>
                    <a:pt x="2229" y="219"/>
                  </a:cubicBezTo>
                  <a:cubicBezTo>
                    <a:pt x="2169" y="358"/>
                    <a:pt x="2030" y="438"/>
                    <a:pt x="1930" y="498"/>
                  </a:cubicBezTo>
                  <a:lnTo>
                    <a:pt x="1930" y="498"/>
                  </a:lnTo>
                  <a:cubicBezTo>
                    <a:pt x="2010" y="418"/>
                    <a:pt x="2109" y="338"/>
                    <a:pt x="2129" y="199"/>
                  </a:cubicBezTo>
                  <a:cubicBezTo>
                    <a:pt x="2149" y="120"/>
                    <a:pt x="2109" y="40"/>
                    <a:pt x="2030" y="20"/>
                  </a:cubicBezTo>
                  <a:cubicBezTo>
                    <a:pt x="1950" y="0"/>
                    <a:pt x="1891" y="40"/>
                    <a:pt x="1851" y="120"/>
                  </a:cubicBezTo>
                  <a:cubicBezTo>
                    <a:pt x="1831" y="219"/>
                    <a:pt x="1751" y="259"/>
                    <a:pt x="1712" y="318"/>
                  </a:cubicBezTo>
                  <a:cubicBezTo>
                    <a:pt x="1533" y="199"/>
                    <a:pt x="1334" y="139"/>
                    <a:pt x="1115" y="139"/>
                  </a:cubicBezTo>
                  <a:cubicBezTo>
                    <a:pt x="518" y="139"/>
                    <a:pt x="21" y="637"/>
                    <a:pt x="21" y="1234"/>
                  </a:cubicBezTo>
                  <a:cubicBezTo>
                    <a:pt x="1" y="1830"/>
                    <a:pt x="498" y="2328"/>
                    <a:pt x="1095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5"/>
            <p:cNvSpPr/>
            <p:nvPr/>
          </p:nvSpPr>
          <p:spPr>
            <a:xfrm>
              <a:off x="6312525" y="5316950"/>
              <a:ext cx="68650" cy="58200"/>
            </a:xfrm>
            <a:custGeom>
              <a:avLst/>
              <a:gdLst/>
              <a:ahLst/>
              <a:cxnLst/>
              <a:rect l="l" t="t" r="r" b="b"/>
              <a:pathLst>
                <a:path w="2746" h="2328" extrusionOk="0">
                  <a:moveTo>
                    <a:pt x="1652" y="2328"/>
                  </a:moveTo>
                  <a:cubicBezTo>
                    <a:pt x="1055" y="2328"/>
                    <a:pt x="558" y="1830"/>
                    <a:pt x="558" y="1234"/>
                  </a:cubicBezTo>
                  <a:cubicBezTo>
                    <a:pt x="558" y="1174"/>
                    <a:pt x="558" y="1094"/>
                    <a:pt x="577" y="995"/>
                  </a:cubicBezTo>
                  <a:lnTo>
                    <a:pt x="458" y="935"/>
                  </a:lnTo>
                  <a:cubicBezTo>
                    <a:pt x="319" y="895"/>
                    <a:pt x="180" y="816"/>
                    <a:pt x="60" y="696"/>
                  </a:cubicBezTo>
                  <a:cubicBezTo>
                    <a:pt x="1" y="637"/>
                    <a:pt x="1" y="537"/>
                    <a:pt x="60" y="498"/>
                  </a:cubicBezTo>
                  <a:cubicBezTo>
                    <a:pt x="100" y="438"/>
                    <a:pt x="199" y="438"/>
                    <a:pt x="259" y="498"/>
                  </a:cubicBezTo>
                  <a:cubicBezTo>
                    <a:pt x="379" y="617"/>
                    <a:pt x="498" y="677"/>
                    <a:pt x="617" y="716"/>
                  </a:cubicBezTo>
                  <a:lnTo>
                    <a:pt x="617" y="716"/>
                  </a:lnTo>
                  <a:cubicBezTo>
                    <a:pt x="498" y="637"/>
                    <a:pt x="379" y="537"/>
                    <a:pt x="279" y="358"/>
                  </a:cubicBezTo>
                  <a:cubicBezTo>
                    <a:pt x="219" y="299"/>
                    <a:pt x="279" y="219"/>
                    <a:pt x="319" y="179"/>
                  </a:cubicBezTo>
                  <a:cubicBezTo>
                    <a:pt x="398" y="120"/>
                    <a:pt x="478" y="179"/>
                    <a:pt x="518" y="219"/>
                  </a:cubicBezTo>
                  <a:cubicBezTo>
                    <a:pt x="597" y="358"/>
                    <a:pt x="697" y="438"/>
                    <a:pt x="796" y="498"/>
                  </a:cubicBezTo>
                  <a:lnTo>
                    <a:pt x="796" y="498"/>
                  </a:lnTo>
                  <a:cubicBezTo>
                    <a:pt x="717" y="418"/>
                    <a:pt x="657" y="338"/>
                    <a:pt x="597" y="199"/>
                  </a:cubicBezTo>
                  <a:cubicBezTo>
                    <a:pt x="577" y="120"/>
                    <a:pt x="617" y="40"/>
                    <a:pt x="697" y="20"/>
                  </a:cubicBezTo>
                  <a:cubicBezTo>
                    <a:pt x="776" y="0"/>
                    <a:pt x="856" y="40"/>
                    <a:pt x="876" y="120"/>
                  </a:cubicBezTo>
                  <a:cubicBezTo>
                    <a:pt x="896" y="219"/>
                    <a:pt x="955" y="259"/>
                    <a:pt x="1015" y="318"/>
                  </a:cubicBezTo>
                  <a:cubicBezTo>
                    <a:pt x="1194" y="199"/>
                    <a:pt x="1393" y="139"/>
                    <a:pt x="1612" y="139"/>
                  </a:cubicBezTo>
                  <a:cubicBezTo>
                    <a:pt x="2209" y="139"/>
                    <a:pt x="2706" y="637"/>
                    <a:pt x="2706" y="1234"/>
                  </a:cubicBezTo>
                  <a:cubicBezTo>
                    <a:pt x="2746" y="1830"/>
                    <a:pt x="2248" y="2328"/>
                    <a:pt x="1652" y="2328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5"/>
            <p:cNvSpPr/>
            <p:nvPr/>
          </p:nvSpPr>
          <p:spPr>
            <a:xfrm>
              <a:off x="6415975" y="5465650"/>
              <a:ext cx="97000" cy="57700"/>
            </a:xfrm>
            <a:custGeom>
              <a:avLst/>
              <a:gdLst/>
              <a:ahLst/>
              <a:cxnLst/>
              <a:rect l="l" t="t" r="r" b="b"/>
              <a:pathLst>
                <a:path w="3880" h="2308" extrusionOk="0">
                  <a:moveTo>
                    <a:pt x="3879" y="358"/>
                  </a:moveTo>
                  <a:cubicBezTo>
                    <a:pt x="3879" y="1432"/>
                    <a:pt x="3004" y="2308"/>
                    <a:pt x="1930" y="2308"/>
                  </a:cubicBezTo>
                  <a:cubicBezTo>
                    <a:pt x="856" y="2308"/>
                    <a:pt x="0" y="1432"/>
                    <a:pt x="0" y="358"/>
                  </a:cubicBezTo>
                  <a:cubicBezTo>
                    <a:pt x="0" y="159"/>
                    <a:pt x="139" y="0"/>
                    <a:pt x="358" y="0"/>
                  </a:cubicBezTo>
                  <a:lnTo>
                    <a:pt x="3541" y="0"/>
                  </a:lnTo>
                  <a:cubicBezTo>
                    <a:pt x="3720" y="0"/>
                    <a:pt x="3879" y="159"/>
                    <a:pt x="3879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5"/>
            <p:cNvSpPr/>
            <p:nvPr/>
          </p:nvSpPr>
          <p:spPr>
            <a:xfrm>
              <a:off x="6199088" y="5884375"/>
              <a:ext cx="267075" cy="149725"/>
            </a:xfrm>
            <a:custGeom>
              <a:avLst/>
              <a:gdLst/>
              <a:ahLst/>
              <a:cxnLst/>
              <a:rect l="l" t="t" r="r" b="b"/>
              <a:pathLst>
                <a:path w="10683" h="5989" extrusionOk="0">
                  <a:moveTo>
                    <a:pt x="4854" y="1"/>
                  </a:moveTo>
                  <a:lnTo>
                    <a:pt x="10683" y="1"/>
                  </a:lnTo>
                  <a:lnTo>
                    <a:pt x="10683" y="5989"/>
                  </a:lnTo>
                  <a:cubicBezTo>
                    <a:pt x="6844" y="5989"/>
                    <a:pt x="3223" y="5093"/>
                    <a:pt x="1" y="3562"/>
                  </a:cubicBezTo>
                  <a:cubicBezTo>
                    <a:pt x="180" y="2885"/>
                    <a:pt x="379" y="2189"/>
                    <a:pt x="538" y="1712"/>
                  </a:cubicBezTo>
                  <a:cubicBezTo>
                    <a:pt x="856" y="538"/>
                    <a:pt x="1333" y="21"/>
                    <a:pt x="1990" y="21"/>
                  </a:cubicBezTo>
                  <a:cubicBezTo>
                    <a:pt x="2666" y="1"/>
                    <a:pt x="4854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5"/>
            <p:cNvSpPr/>
            <p:nvPr/>
          </p:nvSpPr>
          <p:spPr>
            <a:xfrm>
              <a:off x="6183225" y="4926050"/>
              <a:ext cx="575925" cy="421250"/>
            </a:xfrm>
            <a:custGeom>
              <a:avLst/>
              <a:gdLst/>
              <a:ahLst/>
              <a:cxnLst/>
              <a:rect l="l" t="t" r="r" b="b"/>
              <a:pathLst>
                <a:path w="23037" h="16850" extrusionOk="0">
                  <a:moveTo>
                    <a:pt x="20749" y="16810"/>
                  </a:moveTo>
                  <a:cubicBezTo>
                    <a:pt x="20749" y="16810"/>
                    <a:pt x="19296" y="15676"/>
                    <a:pt x="20152" y="13229"/>
                  </a:cubicBezTo>
                  <a:cubicBezTo>
                    <a:pt x="20152" y="13229"/>
                    <a:pt x="17785" y="11558"/>
                    <a:pt x="17804" y="8256"/>
                  </a:cubicBezTo>
                  <a:cubicBezTo>
                    <a:pt x="17804" y="8256"/>
                    <a:pt x="16710" y="9987"/>
                    <a:pt x="15616" y="10265"/>
                  </a:cubicBezTo>
                  <a:cubicBezTo>
                    <a:pt x="14522" y="10524"/>
                    <a:pt x="15000" y="8813"/>
                    <a:pt x="15000" y="8813"/>
                  </a:cubicBezTo>
                  <a:cubicBezTo>
                    <a:pt x="15000" y="8813"/>
                    <a:pt x="12593" y="11697"/>
                    <a:pt x="10265" y="11359"/>
                  </a:cubicBezTo>
                  <a:cubicBezTo>
                    <a:pt x="7958" y="11001"/>
                    <a:pt x="9211" y="8952"/>
                    <a:pt x="9211" y="8952"/>
                  </a:cubicBezTo>
                  <a:cubicBezTo>
                    <a:pt x="9211" y="8952"/>
                    <a:pt x="8515" y="10762"/>
                    <a:pt x="5232" y="10464"/>
                  </a:cubicBezTo>
                  <a:cubicBezTo>
                    <a:pt x="5232" y="10464"/>
                    <a:pt x="5332" y="13667"/>
                    <a:pt x="3044" y="14264"/>
                  </a:cubicBezTo>
                  <a:cubicBezTo>
                    <a:pt x="3044" y="14264"/>
                    <a:pt x="3283" y="16054"/>
                    <a:pt x="1870" y="16850"/>
                  </a:cubicBezTo>
                  <a:cubicBezTo>
                    <a:pt x="1870" y="16850"/>
                    <a:pt x="1652" y="14661"/>
                    <a:pt x="697" y="15159"/>
                  </a:cubicBezTo>
                  <a:cubicBezTo>
                    <a:pt x="697" y="15159"/>
                    <a:pt x="299" y="13189"/>
                    <a:pt x="0" y="10802"/>
                  </a:cubicBezTo>
                  <a:cubicBezTo>
                    <a:pt x="319" y="10583"/>
                    <a:pt x="677" y="10365"/>
                    <a:pt x="1055" y="10106"/>
                  </a:cubicBezTo>
                  <a:lnTo>
                    <a:pt x="796" y="9907"/>
                  </a:lnTo>
                  <a:cubicBezTo>
                    <a:pt x="796" y="9907"/>
                    <a:pt x="2487" y="4238"/>
                    <a:pt x="3641" y="2925"/>
                  </a:cubicBezTo>
                  <a:cubicBezTo>
                    <a:pt x="4755" y="1612"/>
                    <a:pt x="9350" y="1"/>
                    <a:pt x="10464" y="120"/>
                  </a:cubicBezTo>
                  <a:cubicBezTo>
                    <a:pt x="11598" y="239"/>
                    <a:pt x="16114" y="816"/>
                    <a:pt x="17188" y="1930"/>
                  </a:cubicBezTo>
                  <a:cubicBezTo>
                    <a:pt x="18262" y="3044"/>
                    <a:pt x="21087" y="8017"/>
                    <a:pt x="21087" y="8017"/>
                  </a:cubicBezTo>
                  <a:lnTo>
                    <a:pt x="20689" y="8316"/>
                  </a:lnTo>
                  <a:lnTo>
                    <a:pt x="23036" y="11061"/>
                  </a:lnTo>
                  <a:cubicBezTo>
                    <a:pt x="22559" y="13468"/>
                    <a:pt x="22022" y="15775"/>
                    <a:pt x="22022" y="15775"/>
                  </a:cubicBezTo>
                  <a:cubicBezTo>
                    <a:pt x="22022" y="15775"/>
                    <a:pt x="20749" y="14920"/>
                    <a:pt x="20749" y="1681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5"/>
            <p:cNvSpPr/>
            <p:nvPr/>
          </p:nvSpPr>
          <p:spPr>
            <a:xfrm>
              <a:off x="6244850" y="5698375"/>
              <a:ext cx="76625" cy="193503"/>
            </a:xfrm>
            <a:custGeom>
              <a:avLst/>
              <a:gdLst/>
              <a:ahLst/>
              <a:cxnLst/>
              <a:rect l="l" t="t" r="r" b="b"/>
              <a:pathLst>
                <a:path w="3065" h="7441" extrusionOk="0">
                  <a:moveTo>
                    <a:pt x="1" y="1"/>
                  </a:moveTo>
                  <a:lnTo>
                    <a:pt x="1" y="7441"/>
                  </a:lnTo>
                  <a:lnTo>
                    <a:pt x="3064" y="7441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5"/>
            <p:cNvSpPr/>
            <p:nvPr/>
          </p:nvSpPr>
          <p:spPr>
            <a:xfrm>
              <a:off x="6596502" y="5698375"/>
              <a:ext cx="76600" cy="193503"/>
            </a:xfrm>
            <a:custGeom>
              <a:avLst/>
              <a:gdLst/>
              <a:ahLst/>
              <a:cxnLst/>
              <a:rect l="l" t="t" r="r" b="b"/>
              <a:pathLst>
                <a:path w="3064" h="7441" extrusionOk="0">
                  <a:moveTo>
                    <a:pt x="0" y="1"/>
                  </a:moveTo>
                  <a:lnTo>
                    <a:pt x="0" y="7441"/>
                  </a:lnTo>
                  <a:lnTo>
                    <a:pt x="3064" y="7441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33E6B7-784B-71C9-DC1E-ADFB3BCDF977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0" grpId="0"/>
      <p:bldP spid="4741" grpId="0" animBg="1"/>
      <p:bldP spid="4743" grpId="0" animBg="1"/>
      <p:bldP spid="4745" grpId="0" animBg="1"/>
      <p:bldP spid="4746" grpId="0" animBg="1"/>
      <p:bldP spid="4747" grpId="0" animBg="1"/>
      <p:bldP spid="4748" grpId="0" animBg="1"/>
      <p:bldP spid="4749" grpId="0" animBg="1"/>
      <p:bldP spid="47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8488471"/>
              </p:ext>
            </p:extLst>
          </p:nvPr>
        </p:nvGraphicFramePr>
        <p:xfrm>
          <a:off x="0" y="908720"/>
          <a:ext cx="85324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3CB631-26D0-11CA-59F9-F0CD4F271FB6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361459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250000"/>
              </a:lnSpc>
              <a:buNone/>
            </a:pPr>
            <a:r>
              <a:rPr lang="ar-TN" b="1" u="sng" dirty="0">
                <a:solidFill>
                  <a:schemeClr val="accent6">
                    <a:lumMod val="50000"/>
                  </a:schemeClr>
                </a:solidFill>
              </a:rPr>
              <a:t>الهدف</a:t>
            </a:r>
            <a:r>
              <a:rPr lang="ar-TN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 rtl="1">
              <a:lnSpc>
                <a:spcPct val="250000"/>
              </a:lnSpc>
            </a:pPr>
            <a:r>
              <a:rPr lang="ar-TN" dirty="0"/>
              <a:t>تنمية المهارات في مجال الاتّصال المباشر. </a:t>
            </a:r>
            <a:endParaRPr lang="fr-FR" dirty="0"/>
          </a:p>
          <a:p>
            <a:pPr algn="r" rtl="1">
              <a:lnSpc>
                <a:spcPct val="250000"/>
              </a:lnSpc>
            </a:pPr>
            <a:r>
              <a:rPr lang="ar-SA" dirty="0"/>
              <a:t>مراوحة بين النّظري والتّطبيقي من خلال لعب الأدوار وتمارين المحاكاة للتّدرّب على مختلف أنواع الخطابات الشّفويّة المباشرة.</a:t>
            </a:r>
            <a:endParaRPr lang="fr-FR" dirty="0"/>
          </a:p>
          <a:p>
            <a:pPr algn="r" rtl="1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5C90BF-BC55-827C-6CA4-3C62A3426482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3200" b="1" dirty="0">
                <a:solidFill>
                  <a:schemeClr val="accent6">
                    <a:lumMod val="50000"/>
                  </a:schemeClr>
                </a:solidFill>
              </a:rPr>
              <a:t>مناهضة العنف والتّحرّش في عالم العمل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ar-TN" dirty="0"/>
              <a:t>بهدف التّمكّن من مفهوم العنف والتّحرّش والتّعرّف إلى آليّات حماية النّساء العاملات في عالم العمل.</a:t>
            </a:r>
          </a:p>
          <a:p>
            <a:pPr algn="r" rtl="1">
              <a:buNone/>
            </a:pPr>
            <a:endParaRPr lang="fr-FR" dirty="0"/>
          </a:p>
          <a:p>
            <a:pPr algn="r" rtl="1">
              <a:lnSpc>
                <a:spcPct val="200000"/>
              </a:lnSpc>
            </a:pPr>
            <a:r>
              <a:rPr lang="ar-TN" dirty="0"/>
              <a:t>ترنو الدّول والأطراف الاجتماعيّة  </a:t>
            </a:r>
            <a:r>
              <a:rPr lang="ar-SA" dirty="0"/>
              <a:t>لإرساء عالمٍ مسالمٍ ومزدهرٍ ومستدام و</a:t>
            </a:r>
            <a:r>
              <a:rPr lang="ar-TN" dirty="0"/>
              <a:t>ت</a:t>
            </a:r>
            <a:r>
              <a:rPr lang="ar-SA" dirty="0"/>
              <a:t>عمل على احترام حقوق الإنسان وحمايتها وتعزيزها دونما تمييز من أيّ نوع.</a:t>
            </a:r>
            <a:endParaRPr lang="fr-FR" dirty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4903C8-3221-F809-FE28-1A65C7D905EE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ar-TN" dirty="0"/>
              <a:t>إنّ </a:t>
            </a:r>
            <a:r>
              <a:rPr lang="ar-SA" dirty="0"/>
              <a:t>القضاء على العنف في عالم العمل قضيّة مهمّة في هذا المضمار</a:t>
            </a:r>
            <a:endParaRPr lang="fr-FR" dirty="0"/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dirty="0"/>
              <a:t>لا يمكن التّقليص من هذه الظاهرة دون التّعاون والتّنسيق بين الأطراف المتداخلة في عالم </a:t>
            </a:r>
            <a:r>
              <a:rPr lang="ar-SA" dirty="0" err="1"/>
              <a:t>العمل.</a:t>
            </a:r>
            <a:r>
              <a:rPr lang="ar-SA" dirty="0"/>
              <a:t>  </a:t>
            </a:r>
            <a:endParaRPr lang="fr-FR" dirty="0"/>
          </a:p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ar-SA" dirty="0"/>
              <a:t>لذا تمثّل هذه المسألة مجالا من مجالات الحوار والتّفاوض بين أطراف الإنتاج.</a:t>
            </a:r>
            <a:endParaRPr lang="fr-FR" dirty="0"/>
          </a:p>
          <a:p>
            <a:pPr algn="r">
              <a:lnSpc>
                <a:spcPct val="200000"/>
              </a:lnSpc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A950E5-1BB4-CB77-56CA-AA5AF589FF37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3200" b="1" dirty="0">
                <a:solidFill>
                  <a:schemeClr val="accent6">
                    <a:lumMod val="50000"/>
                  </a:schemeClr>
                </a:solidFill>
              </a:rPr>
              <a:t>تقنيات التّفاوض الجماعي </a:t>
            </a:r>
            <a:endParaRPr lang="fr-F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250000"/>
              </a:lnSpc>
              <a:buNone/>
            </a:pPr>
            <a:r>
              <a:rPr lang="ar-TN" dirty="0">
                <a:cs typeface="+mj-cs"/>
              </a:rPr>
              <a:t>   بقدر ما تكون مهارات التّفاوض متطوّرة بقدر ما تكون العمليّة بين أطراف الإنتاج ناجحة وسلسة وغالبا بدون مشاكل أو أزمات تُذكر فتكون المصلحة للجميع من عمّال وعاملات ومؤسّسات وبالتّالي توفير </a:t>
            </a:r>
            <a:r>
              <a:rPr lang="ar-TN" dirty="0" err="1">
                <a:cs typeface="+mj-cs"/>
              </a:rPr>
              <a:t>مناخات</a:t>
            </a:r>
            <a:r>
              <a:rPr lang="ar-TN" dirty="0">
                <a:cs typeface="+mj-cs"/>
              </a:rPr>
              <a:t> عمل تسهم في التّطوّر والازدهار والتّنمية عموما.</a:t>
            </a: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20231B-B8A8-112B-E59C-CAB33EB16FED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2972158-C1E3-43ED-0A02-EBC9E7BD3643}"/>
              </a:ext>
            </a:extLst>
          </p:cNvPr>
          <p:cNvSpPr txBox="1"/>
          <p:nvPr/>
        </p:nvSpPr>
        <p:spPr>
          <a:xfrm>
            <a:off x="2051720" y="620688"/>
            <a:ext cx="646803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TN" sz="3200" b="1" dirty="0">
                <a:solidFill>
                  <a:srgbClr val="FF6600"/>
                </a:solidFill>
              </a:rPr>
              <a:t>تقنيّات التّفاوض الجماعي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CD4E720-9FDE-D8B0-78AA-42268CA21728}"/>
              </a:ext>
            </a:extLst>
          </p:cNvPr>
          <p:cNvSpPr/>
          <p:nvPr/>
        </p:nvSpPr>
        <p:spPr>
          <a:xfrm>
            <a:off x="-108520" y="2614930"/>
            <a:ext cx="10873208" cy="3877945"/>
          </a:xfrm>
          <a:prstGeom prst="rect">
            <a:avLst/>
          </a:prstGeom>
        </p:spPr>
        <p:txBody>
          <a:bodyPr/>
          <a:lstStyle/>
          <a:p>
            <a:pPr lvl="0" algn="r" rtl="1">
              <a:buFont typeface="+mj-lt"/>
              <a:buAutoNum type="arabicPeriod" startAt="4"/>
            </a:pPr>
            <a:endParaRPr lang="fr-FR" dirty="0"/>
          </a:p>
        </p:txBody>
      </p:sp>
      <p:graphicFrame>
        <p:nvGraphicFramePr>
          <p:cNvPr id="2" name="Espace réservé du contenu 2">
            <a:extLst>
              <a:ext uri="{FF2B5EF4-FFF2-40B4-BE49-F238E27FC236}">
                <a16:creationId xmlns:a16="http://schemas.microsoft.com/office/drawing/2014/main" xmlns="" id="{3BC2BEAB-E0A6-B728-1DD1-F197DDAF7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8752388"/>
              </p:ext>
            </p:extLst>
          </p:nvPr>
        </p:nvGraphicFramePr>
        <p:xfrm>
          <a:off x="743399" y="1816232"/>
          <a:ext cx="7416824" cy="45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FBE18A-AEC0-7E48-6E5B-79DBF60A1C11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xmlns="" val="6928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D6A0DE-F5D5-4383-9F15-9651B9BA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FD6A0DE-F5D5-4383-9F15-9651B9BA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FD6A0DE-F5D5-4383-9F15-9651B9BA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F4F5D-E5D9-40FA-A068-F44D9BD2A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64F4F5D-E5D9-40FA-A068-F44D9BD2A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B64F4F5D-E5D9-40FA-A068-F44D9BD2A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080D9F-972B-4CC8-80FF-4F362B468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9080D9F-972B-4CC8-80FF-4F362B468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9080D9F-972B-4CC8-80FF-4F362B468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3600" b="1" dirty="0">
                <a:solidFill>
                  <a:schemeClr val="accent2"/>
                </a:solidFill>
              </a:rPr>
              <a:t>1- مفاهيم أساسيّة</a:t>
            </a:r>
            <a:r>
              <a:rPr lang="ar-TN" sz="3200" b="1" dirty="0">
                <a:solidFill>
                  <a:schemeClr val="accent2"/>
                </a:solidFill>
              </a:rPr>
              <a:t>:</a:t>
            </a:r>
            <a:r>
              <a:rPr lang="fr-FR" sz="3200" b="1" dirty="0">
                <a:solidFill>
                  <a:schemeClr val="accent2"/>
                </a:solidFill>
              </a:rPr>
              <a:t/>
            </a:r>
            <a:br>
              <a:rPr lang="fr-FR" sz="3200" b="1" dirty="0">
                <a:solidFill>
                  <a:schemeClr val="accent2"/>
                </a:solidFill>
              </a:rPr>
            </a:br>
            <a:r>
              <a:rPr lang="ar-TN" sz="3200" b="1" dirty="0">
                <a:solidFill>
                  <a:srgbClr val="FF6600"/>
                </a:solidFill>
              </a:rPr>
              <a:t>1</a:t>
            </a:r>
            <a:r>
              <a:rPr lang="fr-FR" sz="3200" b="1" dirty="0">
                <a:solidFill>
                  <a:srgbClr val="FF6600"/>
                </a:solidFill>
              </a:rPr>
              <a:t>.</a:t>
            </a:r>
            <a:r>
              <a:rPr lang="ar-TN" sz="3200" b="1" dirty="0">
                <a:solidFill>
                  <a:srgbClr val="FF6600"/>
                </a:solidFill>
              </a:rPr>
              <a:t>1- مفهوم المفاوضة الجماعيّة</a:t>
            </a:r>
            <a:endParaRPr lang="fr-FR" sz="3200" b="1" dirty="0">
              <a:solidFill>
                <a:srgbClr val="FF66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None/>
            </a:pPr>
            <a:r>
              <a:rPr lang="ar-SA" dirty="0"/>
              <a:t>في المصطلح لها تعريفات كثيرة، منها</a:t>
            </a:r>
            <a:r>
              <a:rPr lang="fr-FR" dirty="0"/>
              <a:t> </a:t>
            </a:r>
            <a:r>
              <a:rPr lang="ar-SA" dirty="0"/>
              <a:t>: </a:t>
            </a:r>
            <a:endParaRPr lang="fr-FR" dirty="0"/>
          </a:p>
          <a:p>
            <a:pPr algn="justLow" rtl="1">
              <a:lnSpc>
                <a:spcPct val="150000"/>
              </a:lnSpc>
              <a:buNone/>
            </a:pPr>
            <a:r>
              <a:rPr lang="ar-SA" dirty="0"/>
              <a:t> </a:t>
            </a:r>
            <a:r>
              <a:rPr lang="ar-TN" dirty="0"/>
              <a:t>  </a:t>
            </a:r>
            <a:r>
              <a:rPr lang="ar-SA" dirty="0"/>
              <a:t>يعتبر التفاوض عمليّة تقوم على </a:t>
            </a:r>
            <a:r>
              <a:rPr lang="ar-TN" dirty="0"/>
              <a:t>إ</a:t>
            </a:r>
            <a:r>
              <a:rPr lang="ar-SA" dirty="0"/>
              <a:t>شراك </a:t>
            </a:r>
            <a:r>
              <a:rPr lang="ar-SA" b="1" dirty="0"/>
              <a:t>طرفين على الأقل</a:t>
            </a:r>
            <a:r>
              <a:rPr lang="ar-SA" dirty="0"/>
              <a:t>، </a:t>
            </a:r>
            <a:r>
              <a:rPr lang="ar-SA" b="1" dirty="0"/>
              <a:t>لتبادل الأفكار</a:t>
            </a:r>
            <a:r>
              <a:rPr lang="ar-SA" dirty="0"/>
              <a:t> والآراء حول </a:t>
            </a:r>
            <a:r>
              <a:rPr lang="ar-SA" b="1" dirty="0"/>
              <a:t>موضوع</a:t>
            </a:r>
            <a:r>
              <a:rPr lang="ar-SA" dirty="0"/>
              <a:t> معين </a:t>
            </a:r>
            <a:r>
              <a:rPr lang="ar-SA" b="1" dirty="0"/>
              <a:t>لتحقيق مكاسب مشتركة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9B9877-3191-7BDF-E38B-09E2200D92CB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+mj-cs"/>
              </a:rPr>
              <a:t>تعترف بأنّ التّعاون في ميدان العمل هو أفضل ضمان لحقوق الإنسان العربي في حياة حرّة كريمة أساسها العدالة الاجتماعيّة وسبيلها التّعاون الفعّال لتطوير المجتمع العربي وتنميته على أسس متينة وسليمة.</a:t>
            </a: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485C9F-B2A9-DD34-B855-C48A8D31D6C8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3200" b="1" dirty="0">
                <a:solidFill>
                  <a:schemeClr val="accent2"/>
                </a:solidFill>
              </a:rPr>
              <a:t>1</a:t>
            </a:r>
            <a:r>
              <a:rPr lang="fr-FR" sz="3200" b="1" dirty="0">
                <a:solidFill>
                  <a:schemeClr val="accent2"/>
                </a:solidFill>
              </a:rPr>
              <a:t>.</a:t>
            </a:r>
            <a:r>
              <a:rPr lang="ar-TN" sz="3200" b="1" dirty="0">
                <a:solidFill>
                  <a:schemeClr val="accent2"/>
                </a:solidFill>
              </a:rPr>
              <a:t>2- </a:t>
            </a:r>
            <a:r>
              <a:rPr lang="ar-SA" sz="3200" b="1" dirty="0">
                <a:solidFill>
                  <a:schemeClr val="accent2"/>
                </a:solidFill>
              </a:rPr>
              <a:t>أهداف التّفاوض: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861D19-0A4F-BFD3-85D0-599475F20F94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3172F91-5A8E-52F2-A977-E876D9865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90498438"/>
              </p:ext>
            </p:extLst>
          </p:nvPr>
        </p:nvGraphicFramePr>
        <p:xfrm>
          <a:off x="-1260648" y="212445"/>
          <a:ext cx="943304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F49BE4-9627-4740-82E7-BF54E4C7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A9F49BE4-9627-4740-82E7-BF54E4C7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9F49BE4-9627-4740-82E7-BF54E4C7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9F49BE4-9627-4740-82E7-BF54E4C74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FA1889-4D73-4CE8-91C5-CAE348415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CFA1889-4D73-4CE8-91C5-CAE348415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5CFA1889-4D73-4CE8-91C5-CAE348415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CFA1889-4D73-4CE8-91C5-CAE348415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48741F-8799-46E6-9D7E-A33C1BDB9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9648741F-8799-46E6-9D7E-A33C1BDB9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9648741F-8799-46E6-9D7E-A33C1BDB9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9648741F-8799-46E6-9D7E-A33C1BDB9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1C6F0-F858-45A6-9E30-7756BA7A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071C6F0-F858-45A6-9E30-7756BA7A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071C6F0-F858-45A6-9E30-7756BA7A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071C6F0-F858-45A6-9E30-7756BA7AE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10FC12-7327-4BAB-92A8-840CE273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2B10FC12-7327-4BAB-92A8-840CE273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2B10FC12-7327-4BAB-92A8-840CE273F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2B10FC12-7327-4BAB-92A8-840CE273F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021FED-FF25-4207-83CA-173DBB1C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A021FED-FF25-4207-83CA-173DBB1C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AA021FED-FF25-4207-83CA-173DBB1C9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AA021FED-FF25-4207-83CA-173DBB1C9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808617-D55E-4072-8E18-4B04064A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9808617-D55E-4072-8E18-4B04064A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9808617-D55E-4072-8E18-4B04064A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9808617-D55E-4072-8E18-4B04064A0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1E1B24-5F2A-4E30-AFB3-A8536290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041E1B24-5F2A-4E30-AFB3-A8536290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41E1B24-5F2A-4E30-AFB3-A8536290D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041E1B24-5F2A-4E30-AFB3-A8536290D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B0D85D-A456-41FD-A087-2B41EB11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B8B0D85D-A456-41FD-A087-2B41EB11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B8B0D85D-A456-41FD-A087-2B41EB119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B8B0D85D-A456-41FD-A087-2B41EB119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1411B-7AB2-4BF7-866C-1688F4DB4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F421411B-7AB2-4BF7-866C-1688F4DB4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F421411B-7AB2-4BF7-866C-1688F4DB4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421411B-7AB2-4BF7-866C-1688F4DB4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09061-DE9A-4E43-A590-3AD314C3B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B0609061-DE9A-4E43-A590-3AD314C3B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B0609061-DE9A-4E43-A590-3AD314C3B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B0609061-DE9A-4E43-A590-3AD314C3B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4618CE-39CE-405B-A0BE-083B8836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2F4618CE-39CE-405B-A0BE-083B8836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F4618CE-39CE-405B-A0BE-083B8836B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2F4618CE-39CE-405B-A0BE-083B8836B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C8F8A5-0257-4BCA-BB47-B696B0F9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D0C8F8A5-0257-4BCA-BB47-B696B0F9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D0C8F8A5-0257-4BCA-BB47-B696B0F97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D0C8F8A5-0257-4BCA-BB47-B696B0F97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FC5D2C-5269-48E9-BDDF-EC09010F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50FC5D2C-5269-48E9-BDDF-EC09010F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50FC5D2C-5269-48E9-BDDF-EC09010F9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50FC5D2C-5269-48E9-BDDF-EC09010F9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EF2550-3024-4F54-A706-9D3D62548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01EF2550-3024-4F54-A706-9D3D62548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01EF2550-3024-4F54-A706-9D3D62548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01EF2550-3024-4F54-A706-9D3D62548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TN" sz="3200" b="1" dirty="0">
                <a:solidFill>
                  <a:schemeClr val="accent2"/>
                </a:solidFill>
              </a:rPr>
              <a:t>2- أنواع التّفاوض الجماعي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525963"/>
          </a:xfrm>
        </p:spPr>
        <p:txBody>
          <a:bodyPr/>
          <a:lstStyle/>
          <a:p>
            <a:pPr lvl="0" algn="r" rtl="1">
              <a:buNone/>
            </a:pPr>
            <a:r>
              <a:rPr lang="ar-TN" b="1" dirty="0"/>
              <a:t>2</a:t>
            </a:r>
            <a:r>
              <a:rPr lang="fr-FR" b="1" dirty="0"/>
              <a:t>.</a:t>
            </a:r>
            <a:r>
              <a:rPr lang="ar-TN" b="1" dirty="0"/>
              <a:t>1- </a:t>
            </a:r>
            <a:r>
              <a:rPr lang="ar-SA" b="1" dirty="0"/>
              <a:t>التّفاوض من منطلق ربح</a:t>
            </a:r>
            <a:r>
              <a:rPr lang="fr-FR" b="1" dirty="0"/>
              <a:t>/</a:t>
            </a:r>
            <a:r>
              <a:rPr lang="ar-SA" b="1" dirty="0"/>
              <a:t> ربح</a:t>
            </a:r>
            <a:endParaRPr lang="ar-TN" b="1" dirty="0"/>
          </a:p>
          <a:p>
            <a:pPr lvl="0" algn="r" rtl="1">
              <a:buNone/>
            </a:pPr>
            <a:endParaRPr lang="ar-TN" dirty="0"/>
          </a:p>
          <a:p>
            <a:pPr algn="r" rtl="1">
              <a:buNone/>
            </a:pPr>
            <a:r>
              <a:rPr lang="ar-TN" b="1" dirty="0"/>
              <a:t>2</a:t>
            </a:r>
            <a:r>
              <a:rPr lang="fr-FR" b="1" dirty="0"/>
              <a:t>.</a:t>
            </a:r>
            <a:r>
              <a:rPr lang="ar-TN" b="1" dirty="0"/>
              <a:t>2 </a:t>
            </a:r>
            <a:r>
              <a:rPr lang="ar-SA" b="1" dirty="0"/>
              <a:t>التّفاوض من منطلق ربح / خسارة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1D4F9B-8B20-9E4C-A151-AAB2251C89BD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5503512"/>
              </p:ext>
            </p:extLst>
          </p:nvPr>
        </p:nvGraphicFramePr>
        <p:xfrm>
          <a:off x="179512" y="116632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EDB65A-D54A-C371-0652-25733A91E27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658B6-6FE6-4599-962D-F144C053E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02658B6-6FE6-4599-962D-F144C053E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02658B6-6FE6-4599-962D-F144C053E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102658B6-6FE6-4599-962D-F144C053E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7CDDF5-9E7E-4F77-B215-93917645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B7CDDF5-9E7E-4F77-B215-93917645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B7CDDF5-9E7E-4F77-B215-93917645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8B7CDDF5-9E7E-4F77-B215-93917645D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84C24-3CC9-4A57-AD9D-049E5E4CA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DF84C24-3CC9-4A57-AD9D-049E5E4CA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DF84C24-3CC9-4A57-AD9D-049E5E4CA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DF84C24-3CC9-4A57-AD9D-049E5E4CA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F222D-5A9F-455C-82CA-DB9980120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8EF222D-5A9F-455C-82CA-DB9980120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8EF222D-5A9F-455C-82CA-DB9980120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8EF222D-5A9F-455C-82CA-DB9980120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16CA9E-4566-4991-91D1-F62236DF7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B16CA9E-4566-4991-91D1-F62236DF7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B16CA9E-4566-4991-91D1-F62236DF7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B16CA9E-4566-4991-91D1-F62236DF7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AC969-999B-4E65-9AD2-CA039E38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90AC969-999B-4E65-9AD2-CA039E38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190AC969-999B-4E65-9AD2-CA039E38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190AC969-999B-4E65-9AD2-CA039E38A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39B9E-A9F8-4177-AB80-1ABC87EB8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7D39B9E-A9F8-4177-AB80-1ABC87EB8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7D39B9E-A9F8-4177-AB80-1ABC87EB8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7D39B9E-A9F8-4177-AB80-1ABC87EB8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2E55CA-D4F8-4EB8-9849-AEBE41B3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D2E55CA-D4F8-4EB8-9849-AEBE41B3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D2E55CA-D4F8-4EB8-9849-AEBE41B3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D2E55CA-D4F8-4EB8-9849-AEBE41B32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BD1D13-CC6F-453F-8EFA-E1712E1B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FBD1D13-CC6F-453F-8EFA-E1712E1B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FBD1D13-CC6F-453F-8EFA-E1712E1B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FBD1D13-CC6F-453F-8EFA-E1712E1BD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335A9-F992-447D-AE74-B14D60B36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8A5335A9-F992-447D-AE74-B14D60B36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8A5335A9-F992-447D-AE74-B14D60B36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8A5335A9-F992-447D-AE74-B14D60B36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E0E9D-8EDC-4B01-9919-8D2147E1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E1E0E9D-8EDC-4B01-9919-8D2147E1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DE1E0E9D-8EDC-4B01-9919-8D2147E1A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E1E0E9D-8EDC-4B01-9919-8D2147E1A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1F331-ED62-4820-A374-646EB04F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B1C1F331-ED62-4820-A374-646EB04F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B1C1F331-ED62-4820-A374-646EB04F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B1C1F331-ED62-4820-A374-646EB04FC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6D058-F3C6-4FC8-AF99-6BA338478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536D058-F3C6-4FC8-AF99-6BA338478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536D058-F3C6-4FC8-AF99-6BA338478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1536D058-F3C6-4FC8-AF99-6BA338478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EDB65A-D54A-C371-0652-25733A91E27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6" name="Diagramme 1">
            <a:extLst>
              <a:ext uri="{FF2B5EF4-FFF2-40B4-BE49-F238E27FC236}">
                <a16:creationId xmlns:a16="http://schemas.microsoft.com/office/drawing/2014/main" xmlns="" id="{CA3C558D-CDB9-1F97-66D8-164A83A7E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6642186"/>
              </p:ext>
            </p:extLst>
          </p:nvPr>
        </p:nvGraphicFramePr>
        <p:xfrm>
          <a:off x="251520" y="260648"/>
          <a:ext cx="8496944" cy="586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63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TN" sz="3600" b="1" dirty="0">
                <a:solidFill>
                  <a:schemeClr val="accent2"/>
                </a:solidFill>
              </a:rPr>
              <a:t>3-</a:t>
            </a:r>
            <a:r>
              <a:rPr lang="ar-SA" sz="3600" b="1" dirty="0">
                <a:solidFill>
                  <a:schemeClr val="accent2"/>
                </a:solidFill>
              </a:rPr>
              <a:t>استراتيجيّات التّفاوض</a:t>
            </a:r>
            <a:r>
              <a:rPr lang="ar-TN" sz="3600" b="1" dirty="0" err="1">
                <a:solidFill>
                  <a:schemeClr val="accent2"/>
                </a:solidFill>
              </a:rPr>
              <a:t>:</a:t>
            </a:r>
            <a:r>
              <a:rPr lang="ar-SA" sz="3600" b="1" dirty="0">
                <a:solidFill>
                  <a:schemeClr val="accent2"/>
                </a:solidFill>
              </a:rPr>
              <a:t> </a:t>
            </a:r>
            <a:endParaRPr lang="fr-FR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950798"/>
              </p:ext>
            </p:extLst>
          </p:nvPr>
        </p:nvGraphicFramePr>
        <p:xfrm>
          <a:off x="215516" y="1124744"/>
          <a:ext cx="8712968" cy="52802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076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TN" sz="2800" b="1" kern="12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dirty="0">
                          <a:solidFill>
                            <a:schemeClr val="lt1"/>
                          </a:solidFill>
                        </a:rPr>
                        <a:t>استراتيجيّات التّفاوض وفق </a:t>
                      </a:r>
                      <a:r>
                        <a:rPr lang="ar-SA" sz="2800" b="1" kern="1200" dirty="0" err="1">
                          <a:solidFill>
                            <a:schemeClr val="lt1"/>
                          </a:solidFill>
                        </a:rPr>
                        <a:t>السّلوك </a:t>
                      </a:r>
                      <a:r>
                        <a:rPr lang="ar-SA" sz="2800" b="1" kern="1200" dirty="0">
                          <a:solidFill>
                            <a:schemeClr val="lt1"/>
                          </a:solidFill>
                        </a:rPr>
                        <a:t>( </a:t>
                      </a:r>
                      <a:r>
                        <a:rPr lang="ar-SA" sz="2800" b="1" kern="1200" dirty="0" err="1">
                          <a:solidFill>
                            <a:schemeClr val="lt1"/>
                          </a:solidFill>
                        </a:rPr>
                        <a:t>كيف؟)</a:t>
                      </a:r>
                      <a:endParaRPr lang="fr-F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TN" sz="2800" dirty="0"/>
                    </a:p>
                    <a:p>
                      <a:pPr algn="r" rtl="1"/>
                      <a:r>
                        <a:rPr lang="ar-TN" sz="2800" dirty="0"/>
                        <a:t>استراتيجيات التّفاوض وفق الأهداف( </a:t>
                      </a:r>
                      <a:r>
                        <a:rPr lang="ar-TN" sz="2800" dirty="0" err="1"/>
                        <a:t>ماذا؟)</a:t>
                      </a:r>
                      <a:endParaRPr lang="ar-T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استراتيجية هجوميّة/ دفاعيّة</a:t>
                      </a:r>
                      <a:endParaRPr lang="fr-FR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استراتيجية التّعاون: المصالح المشتركة</a:t>
                      </a:r>
                      <a:endParaRPr lang="ar-TN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استراتيجية التّدرّج/ الإنجاز دفعة واحدة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استراتيجيّة الصّراع</a:t>
                      </a:r>
                      <a:endParaRPr lang="ar-TN" sz="2800" kern="1200" dirty="0">
                        <a:solidFill>
                          <a:schemeClr val="dk1"/>
                        </a:solidFill>
                      </a:endParaRPr>
                    </a:p>
                    <a:p>
                      <a:pPr algn="r" rtl="1"/>
                      <a:endParaRPr lang="ar-T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استراتيجية التّعاون/ المواجهة</a:t>
                      </a:r>
                      <a:endParaRPr lang="fr-FR" sz="2800" kern="1200" dirty="0">
                        <a:solidFill>
                          <a:schemeClr val="dk1"/>
                        </a:solidFill>
                      </a:endParaRPr>
                    </a:p>
                    <a:p>
                      <a:pPr algn="r" rtl="1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TN" sz="2800" dirty="0"/>
                    </a:p>
                    <a:p>
                      <a:endParaRPr lang="ar-T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kern="1200" dirty="0">
                          <a:solidFill>
                            <a:schemeClr val="dk1"/>
                          </a:solidFill>
                        </a:rPr>
                        <a:t>استراتيجية تفادي النّزاع/ مواجهة النّزاع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ar-TN" sz="2800" dirty="0"/>
                    </a:p>
                    <a:p>
                      <a:endParaRPr lang="ar-T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FC184-9816-631C-2EDC-704314CC179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FC184-9816-631C-2EDC-704314CC179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9" name="Diagramme 4">
            <a:extLst>
              <a:ext uri="{FF2B5EF4-FFF2-40B4-BE49-F238E27FC236}">
                <a16:creationId xmlns:a16="http://schemas.microsoft.com/office/drawing/2014/main" xmlns="" id="{827165B2-5283-4D6A-86F2-BFA7794A2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55667736"/>
              </p:ext>
            </p:extLst>
          </p:nvPr>
        </p:nvGraphicFramePr>
        <p:xfrm>
          <a:off x="107504" y="476672"/>
          <a:ext cx="8856984" cy="59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41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01B6F6-451E-4DF3-B03B-3E3B7DE7B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9A01B6F6-451E-4DF3-B03B-3E3B7DE7B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9A01B6F6-451E-4DF3-B03B-3E3B7DE7B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9A01B6F6-451E-4DF3-B03B-3E3B7DE7B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03D957-6ECD-47F6-91FF-EBA5E115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B103D957-6ECD-47F6-91FF-EBA5E115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B103D957-6ECD-47F6-91FF-EBA5E115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B103D957-6ECD-47F6-91FF-EBA5E1150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A632F5-16FB-42E7-9D3F-2BDF8745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5A632F5-16FB-42E7-9D3F-2BDF8745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5A632F5-16FB-42E7-9D3F-2BDF8745D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75A632F5-16FB-42E7-9D3F-2BDF8745D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F6537A-13CC-4DE9-AAE6-154F871B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8F6537A-13CC-4DE9-AAE6-154F871B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8F6537A-13CC-4DE9-AAE6-154F871BB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78F6537A-13CC-4DE9-AAE6-154F871BB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D5E8B0-E183-4D45-91CB-144B87B5C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68D5E8B0-E183-4D45-91CB-144B87B5C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68D5E8B0-E183-4D45-91CB-144B87B5C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68D5E8B0-E183-4D45-91CB-144B87B5C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E74360-B9CB-4468-9D33-682FF7A3B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C9E74360-B9CB-4468-9D33-682FF7A3B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C9E74360-B9CB-4468-9D33-682FF7A3B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dgm id="{C9E74360-B9CB-4468-9D33-682FF7A3B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9B2DA9-D509-47C9-9DE1-F7E4010E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919B2DA9-D509-47C9-9DE1-F7E4010E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919B2DA9-D509-47C9-9DE1-F7E4010E2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919B2DA9-D509-47C9-9DE1-F7E4010E2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B5E6EE-A0F4-4911-9540-6509F0069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E7B5E6EE-A0F4-4911-9540-6509F0069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E7B5E6EE-A0F4-4911-9540-6509F0069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7B5E6EE-A0F4-4911-9540-6509F0069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54EB57-98CA-4DB2-B3C1-E79E4438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A954EB57-98CA-4DB2-B3C1-E79E4438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954EB57-98CA-4DB2-B3C1-E79E44388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A954EB57-98CA-4DB2-B3C1-E79E44388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9FC184-9816-631C-2EDC-704314CC179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xmlns="" id="{A9ECC505-ED57-3AEF-CA76-D5FCBFC92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72960262"/>
              </p:ext>
            </p:extLst>
          </p:nvPr>
        </p:nvGraphicFramePr>
        <p:xfrm>
          <a:off x="251520" y="188640"/>
          <a:ext cx="8496944" cy="622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58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92A4A88-D018-4B53-B1D8-0FFE532F5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4FD5F75-DE7C-414B-AC35-B1123E8AD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03DB222-DE7D-4D79-9F0B-932163832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D662B68-6C8E-468E-8056-665468AC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132FD87-D171-4A21-BE59-F131C449E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87BEDF2-47C4-4A55-A25B-C2C698C72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2293456-FE75-48BE-ADEA-4CE888747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3638EE6-4435-4F6F-8CE1-E13FA9BC0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B3A90AE-73F3-411C-B68B-3C6AC0EDC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72BCEF3-642F-45E8-A502-A3808772C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706B783D-E82C-4D0C-A1FB-6A08DCF50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8534F59-6215-B5C3-7752-28EEA0D60F35}"/>
              </a:ext>
            </a:extLst>
          </p:cNvPr>
          <p:cNvSpPr txBox="1"/>
          <p:nvPr/>
        </p:nvSpPr>
        <p:spPr>
          <a:xfrm>
            <a:off x="1968387" y="2405961"/>
            <a:ext cx="5048838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29704"/>
                </a:solidFill>
                <a:latin typeface="+mj-lt"/>
                <a:ea typeface="+mj-ea"/>
                <a:cs typeface="+mj-cs"/>
              </a:rPr>
              <a:t>شكرا</a:t>
            </a:r>
            <a:r>
              <a:rPr lang="en-US" sz="5400" b="1" kern="1200" dirty="0">
                <a:solidFill>
                  <a:srgbClr val="F2970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29704"/>
                </a:solidFill>
                <a:latin typeface="+mj-lt"/>
                <a:ea typeface="+mj-ea"/>
                <a:cs typeface="+mj-cs"/>
              </a:rPr>
              <a:t>على</a:t>
            </a:r>
            <a:r>
              <a:rPr lang="en-US" sz="5400" b="1" kern="1200" dirty="0">
                <a:solidFill>
                  <a:srgbClr val="F2970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F29704"/>
                </a:solidFill>
                <a:latin typeface="+mj-lt"/>
                <a:ea typeface="+mj-ea"/>
                <a:cs typeface="+mj-cs"/>
              </a:rPr>
              <a:t>الاستماع</a:t>
            </a:r>
            <a:r>
              <a:rPr lang="en-US" sz="5400" b="1" kern="1200" dirty="0">
                <a:solidFill>
                  <a:srgbClr val="F29704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400" b="1" kern="1200" dirty="0">
                <a:solidFill>
                  <a:srgbClr val="F29704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 err="1">
                <a:solidFill>
                  <a:srgbClr val="F29704"/>
                </a:solidFill>
                <a:latin typeface="+mj-lt"/>
                <a:ea typeface="+mj-ea"/>
                <a:cs typeface="+mj-cs"/>
              </a:rPr>
              <a:t>والمشاركة</a:t>
            </a:r>
            <a:endParaRPr lang="en-US" sz="5400" kern="1200" dirty="0">
              <a:solidFill>
                <a:srgbClr val="F2970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E9F626-33F4-FC3E-A578-672EB50C6836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xmlns="" val="39168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TN" dirty="0">
                <a:cs typeface="+mj-cs"/>
              </a:rPr>
              <a:t> </a:t>
            </a:r>
            <a:r>
              <a:rPr lang="ar-SA" dirty="0">
                <a:cs typeface="+mj-cs"/>
              </a:rPr>
              <a:t>اعترافا بخصوصيّة قضايا النّساء العاملات، قامت لجنة شؤون المرأة بالمنظّمة، وهي لجنة تختصّ بتنمية عمل المرأة وحما</a:t>
            </a:r>
            <a:r>
              <a:rPr lang="ar-TN" dirty="0">
                <a:cs typeface="+mj-cs"/>
              </a:rPr>
              <a:t>ي</a:t>
            </a:r>
            <a:r>
              <a:rPr lang="ar-SA" dirty="0" err="1">
                <a:cs typeface="+mj-cs"/>
              </a:rPr>
              <a:t>تها</a:t>
            </a:r>
            <a:r>
              <a:rPr lang="ar-SA" dirty="0">
                <a:cs typeface="+mj-cs"/>
              </a:rPr>
              <a:t> وتنشيط مشاركتها في المجالات الاقتصاديّة والاجتماعيّة على الصّعيدين القومي والقطري، بعدّة دراسات حول أوضاع النّساء في الهياكل النّقّابيّة العربيّة</a:t>
            </a:r>
            <a:r>
              <a:rPr lang="ar-TN" dirty="0" err="1">
                <a:cs typeface="+mj-cs"/>
              </a:rPr>
              <a:t>.</a:t>
            </a: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F6CCCF-B3F4-689D-569E-3CCA98F60E21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algn="r" rtl="1"/>
            <a:r>
              <a:rPr lang="ar-SA" dirty="0">
                <a:cs typeface="+mj-cs"/>
              </a:rPr>
              <a:t>ت</a:t>
            </a:r>
            <a:r>
              <a:rPr lang="ar-TN" dirty="0">
                <a:cs typeface="+mj-cs"/>
              </a:rPr>
              <a:t>َ</a:t>
            </a:r>
            <a:r>
              <a:rPr lang="ar-SA" dirty="0">
                <a:cs typeface="+mj-cs"/>
              </a:rPr>
              <a:t>بيّن</a:t>
            </a:r>
            <a:r>
              <a:rPr lang="fr-FR" dirty="0">
                <a:cs typeface="+mj-cs"/>
              </a:rPr>
              <a:t> </a:t>
            </a:r>
            <a:r>
              <a:rPr lang="ar-SA" dirty="0">
                <a:cs typeface="+mj-cs"/>
              </a:rPr>
              <a:t>أن </a:t>
            </a:r>
            <a:r>
              <a:rPr lang="ar-TN" dirty="0">
                <a:cs typeface="+mj-cs"/>
              </a:rPr>
              <a:t>:</a:t>
            </a:r>
            <a:endParaRPr lang="fr-FR" dirty="0">
              <a:cs typeface="+mj-cs"/>
            </a:endParaRPr>
          </a:p>
          <a:p>
            <a:pPr algn="r" rtl="1"/>
            <a:endParaRPr lang="ar-TN" dirty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dirty="0">
                <a:cs typeface="+mj-cs"/>
              </a:rPr>
              <a:t>تمثيليّة النّساء داخل المنظّمات النّقّابيّة لا</a:t>
            </a:r>
            <a:r>
              <a:rPr lang="ar-TN" dirty="0">
                <a:cs typeface="+mj-cs"/>
              </a:rPr>
              <a:t> </a:t>
            </a:r>
            <a:r>
              <a:rPr lang="ar-SA" dirty="0">
                <a:cs typeface="+mj-cs"/>
              </a:rPr>
              <a:t>تعكس بالمرّة حضورهنّ في هياكل القطاعات والمهن</a:t>
            </a:r>
            <a:r>
              <a:rPr lang="ar-TN" dirty="0">
                <a:cs typeface="+mj-cs"/>
              </a:rPr>
              <a:t>.</a:t>
            </a:r>
            <a:endParaRPr lang="fr-FR" dirty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ar-TN" dirty="0">
              <a:cs typeface="+mj-cs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dirty="0">
                <a:cs typeface="+mj-cs"/>
              </a:rPr>
              <a:t>وجودهنّ في الهياكل العليا والقياديّة للمنظّمات النّقابيّة يكاد يكون منعدما</a:t>
            </a:r>
            <a:r>
              <a:rPr lang="ar-TN" dirty="0" err="1">
                <a:cs typeface="+mj-cs"/>
              </a:rPr>
              <a:t>.</a:t>
            </a:r>
            <a:endParaRPr lang="ar-TN" dirty="0">
              <a:cs typeface="+mj-cs"/>
            </a:endParaRPr>
          </a:p>
          <a:p>
            <a:pPr algn="r" rtl="1">
              <a:buNone/>
            </a:pPr>
            <a:r>
              <a:rPr lang="ar-SA" dirty="0">
                <a:cs typeface="+mj-cs"/>
              </a:rPr>
              <a:t> </a:t>
            </a: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B1F1C5-C5C3-8473-2810-3F7735D39463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360" y="1700808"/>
            <a:ext cx="843528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/>
              <a:t>هذا يعود إلى العديد من الأسباب لعلّ من بينها ضعف المهارات والقدرات الضّروريّة للاضطلاع بالمهامّ والمسؤوليّات الموكولة لهنّ.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91F3C5-FAA6-9635-44F0-4E6A9A42CFDA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32859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+mj-cs"/>
              </a:rPr>
              <a:t>من هذا المنطلق يكون التّدريب</a:t>
            </a:r>
            <a:r>
              <a:rPr lang="fr-FR" dirty="0">
                <a:cs typeface="+mj-cs"/>
              </a:rPr>
              <a:t> </a:t>
            </a:r>
            <a:r>
              <a:rPr lang="ar-TN" dirty="0">
                <a:cs typeface="+mj-cs"/>
              </a:rPr>
              <a:t>مضمارا أساسيّا وملحّا لمعالجة هذه النّقائص وتعزيز المهارات والقدرات</a:t>
            </a:r>
            <a:r>
              <a:rPr lang="fr-FR" dirty="0">
                <a:cs typeface="+mj-cs"/>
              </a:rPr>
              <a:t>.</a:t>
            </a:r>
          </a:p>
          <a:p>
            <a:pPr algn="r" rtl="1">
              <a:lnSpc>
                <a:spcPct val="150000"/>
              </a:lnSpc>
            </a:pPr>
            <a:endParaRPr lang="ar-TN" dirty="0">
              <a:cs typeface="+mj-cs"/>
            </a:endParaRPr>
          </a:p>
          <a:p>
            <a:pPr algn="ctr" rtl="1">
              <a:lnSpc>
                <a:spcPct val="150000"/>
              </a:lnSpc>
              <a:buNone/>
            </a:pPr>
            <a:r>
              <a:rPr lang="ar-TN" b="1" u="sng" dirty="0">
                <a:cs typeface="+mj-cs"/>
              </a:rPr>
              <a:t> ال</a:t>
            </a:r>
            <a:r>
              <a:rPr lang="ar-SA" b="1" u="sng" dirty="0">
                <a:cs typeface="+mj-cs"/>
              </a:rPr>
              <a:t>هدف</a:t>
            </a:r>
            <a:r>
              <a:rPr lang="ar-TN" b="1" u="sng" dirty="0">
                <a:cs typeface="+mj-cs"/>
              </a:rPr>
              <a:t>:</a:t>
            </a:r>
            <a:endParaRPr lang="fr-FR" b="1" u="sng" dirty="0">
              <a:cs typeface="+mj-cs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dirty="0">
                <a:cs typeface="+mj-cs"/>
              </a:rPr>
              <a:t> توفير أكثر</a:t>
            </a:r>
            <a:r>
              <a:rPr lang="ar-TN" dirty="0">
                <a:cs typeface="+mj-cs"/>
              </a:rPr>
              <a:t> </a:t>
            </a:r>
            <a:r>
              <a:rPr lang="ar-SA" dirty="0">
                <a:cs typeface="+mj-cs"/>
              </a:rPr>
              <a:t>فرص لوجود النّساء داخل مختلف هياكل التّنظيم النّقّابي بأكثر ثقة وفعاليّة.</a:t>
            </a:r>
            <a:endParaRPr lang="fr-FR" dirty="0"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E1DBBE-D010-0D65-27C1-2812D4AE4C35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 rtl="1"/>
            <a:r>
              <a:rPr lang="ar-TN" sz="3600" b="1" dirty="0"/>
              <a:t>ما أهمّيّة تمثيليّة النّساء؟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/>
          <a:lstStyle/>
          <a:p>
            <a:pPr algn="r" rtl="1">
              <a:buNone/>
            </a:pPr>
            <a:r>
              <a:rPr lang="ar-SA" dirty="0"/>
              <a:t>تداعيات</a:t>
            </a:r>
            <a:r>
              <a:rPr lang="ar-TN" dirty="0"/>
              <a:t> </a:t>
            </a:r>
            <a:r>
              <a:rPr lang="ar-SA" dirty="0"/>
              <a:t>تمثيليّة</a:t>
            </a:r>
            <a:r>
              <a:rPr lang="ar-TN" dirty="0"/>
              <a:t> </a:t>
            </a:r>
            <a:r>
              <a:rPr lang="ar-SA" dirty="0"/>
              <a:t>النّساء</a:t>
            </a:r>
            <a:r>
              <a:rPr lang="ar-TN" dirty="0" err="1"/>
              <a:t>:</a:t>
            </a:r>
            <a:endParaRPr lang="ar-TN" dirty="0"/>
          </a:p>
          <a:p>
            <a:pPr algn="r" rtl="1">
              <a:buFont typeface="Wingdings" pitchFamily="2" charset="2"/>
              <a:buChar char="ü"/>
            </a:pPr>
            <a:r>
              <a:rPr lang="ar-SA" dirty="0"/>
              <a:t>تحقيق أهداف التّنمية المستدامة بشكل عام</a:t>
            </a:r>
            <a:r>
              <a:rPr lang="ar-TN" dirty="0"/>
              <a:t>ّ</a:t>
            </a:r>
          </a:p>
          <a:p>
            <a:pPr algn="r" rtl="1">
              <a:buFont typeface="Wingdings" pitchFamily="2" charset="2"/>
              <a:buChar char="ü"/>
            </a:pPr>
            <a:r>
              <a:rPr lang="ar-SA" dirty="0"/>
              <a:t>ضمن المسؤوليّة المجتمعيّة </a:t>
            </a:r>
            <a:r>
              <a:rPr lang="ar-TN" dirty="0" err="1"/>
              <a:t>للمنظومات:</a:t>
            </a:r>
            <a:endParaRPr lang="ar-TN" dirty="0"/>
          </a:p>
          <a:p>
            <a:pPr algn="r" rtl="1">
              <a:buNone/>
            </a:pPr>
            <a:r>
              <a:rPr lang="ar-TN" dirty="0"/>
              <a:t>               </a:t>
            </a:r>
            <a:r>
              <a:rPr lang="ar-TN" dirty="0" err="1"/>
              <a:t>-</a:t>
            </a:r>
            <a:r>
              <a:rPr lang="ar-TN" dirty="0"/>
              <a:t>  </a:t>
            </a:r>
            <a:r>
              <a:rPr lang="ar-SA" dirty="0"/>
              <a:t>تحقيق العدالة</a:t>
            </a:r>
            <a:endParaRPr lang="ar-TN" dirty="0"/>
          </a:p>
          <a:p>
            <a:pPr algn="r" rtl="1">
              <a:buNone/>
            </a:pPr>
            <a:r>
              <a:rPr lang="ar-TN" dirty="0"/>
              <a:t>               </a:t>
            </a:r>
            <a:r>
              <a:rPr lang="ar-TN" dirty="0" err="1"/>
              <a:t>-</a:t>
            </a:r>
            <a:r>
              <a:rPr lang="ar-TN" dirty="0"/>
              <a:t>  </a:t>
            </a:r>
            <a:r>
              <a:rPr lang="ar-SA" dirty="0"/>
              <a:t>مقاومة الإقصاء </a:t>
            </a:r>
            <a:r>
              <a:rPr lang="ar-SA" dirty="0" err="1"/>
              <a:t>والتّهميش</a:t>
            </a:r>
            <a:endParaRPr lang="ar-TN" dirty="0"/>
          </a:p>
          <a:p>
            <a:pPr algn="r" rtl="1">
              <a:buNone/>
            </a:pPr>
            <a:r>
              <a:rPr lang="ar-TN" dirty="0"/>
              <a:t>               </a:t>
            </a:r>
            <a:r>
              <a:rPr lang="ar-TN" dirty="0" err="1"/>
              <a:t>-</a:t>
            </a:r>
            <a:r>
              <a:rPr lang="ar-TN" dirty="0"/>
              <a:t>  </a:t>
            </a:r>
            <a:r>
              <a:rPr lang="ar-SA" dirty="0"/>
              <a:t>إدماج مختلف الفئات، لا </a:t>
            </a:r>
            <a:r>
              <a:rPr lang="ar-SA" dirty="0" err="1"/>
              <a:t>سيّما</a:t>
            </a:r>
            <a:r>
              <a:rPr lang="ar-SA" dirty="0"/>
              <a:t> النّساء، في الدّورة الاقتصاديّة عن طريق المشاركة الفعّالة في الإنتاج وتنظيم العمل بشكل عامّ</a:t>
            </a:r>
            <a:endParaRPr lang="fr-FR" dirty="0"/>
          </a:p>
          <a:p>
            <a:pPr algn="r" rtl="1">
              <a:buFontTx/>
              <a:buChar char="-"/>
            </a:pPr>
            <a:endParaRPr lang="ar-TN" dirty="0"/>
          </a:p>
          <a:p>
            <a:pPr algn="r" rtl="1">
              <a:buFontTx/>
              <a:buChar char="-"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25D2E8C-0E6C-6F5A-283E-B5C5D0F0A3E8}"/>
              </a:ext>
            </a:extLst>
          </p:cNvPr>
          <p:cNvSpPr/>
          <p:nvPr/>
        </p:nvSpPr>
        <p:spPr>
          <a:xfrm>
            <a:off x="3448" y="6615112"/>
            <a:ext cx="9144000" cy="2428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37562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1528</Words>
  <Application>Microsoft Office PowerPoint</Application>
  <PresentationFormat>Affichage à l'écran (4:3)</PresentationFormat>
  <Paragraphs>206</Paragraphs>
  <Slides>47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Diapositive 1</vt:lpstr>
      <vt:lpstr> السّياق العامّ: </vt:lpstr>
      <vt:lpstr>Diapositive 3</vt:lpstr>
      <vt:lpstr>Diapositive 4</vt:lpstr>
      <vt:lpstr>Diapositive 5</vt:lpstr>
      <vt:lpstr>Diapositive 6</vt:lpstr>
      <vt:lpstr>Diapositive 7</vt:lpstr>
      <vt:lpstr>Diapositive 8</vt:lpstr>
      <vt:lpstr>ما أهمّيّة تمثيليّة النّساء؟</vt:lpstr>
      <vt:lpstr>Diapositive 10</vt:lpstr>
      <vt:lpstr>Diapositive 11</vt:lpstr>
      <vt:lpstr>Diapositive 12</vt:lpstr>
      <vt:lpstr>الهدف العامّ من هذا الدّليل: </vt:lpstr>
      <vt:lpstr> لماذا تدعم منظّمة العمل العربيّة تمثيليّة النّساء في المراكز القياديّة للنّقّابات؟ </vt:lpstr>
      <vt:lpstr>Diapositive 15</vt:lpstr>
      <vt:lpstr> فالإحساس بانعدام الحماية والتّهميش والإقصاء يؤثّر على العديد من المسائل من بين ذلك: </vt:lpstr>
      <vt:lpstr>Diapositive 17</vt:lpstr>
      <vt:lpstr>على مستوى المؤسّسة :</vt:lpstr>
      <vt:lpstr>Diapositive 19</vt:lpstr>
      <vt:lpstr>Diapositive 20</vt:lpstr>
      <vt:lpstr>Diapositive 21</vt:lpstr>
      <vt:lpstr>الفئة المستهدفة</vt:lpstr>
      <vt:lpstr>Diapositive 23</vt:lpstr>
      <vt:lpstr>Diapositive 24</vt:lpstr>
      <vt:lpstr> دواعي اختيار المحاور: </vt:lpstr>
      <vt:lpstr>Diapositive 26</vt:lpstr>
      <vt:lpstr>Diapositive 27</vt:lpstr>
      <vt:lpstr>Diapositive 28</vt:lpstr>
      <vt:lpstr>Diapositive 29</vt:lpstr>
      <vt:lpstr>Diapositive 30</vt:lpstr>
      <vt:lpstr>أهمّيّة عقليّة الفريق</vt:lpstr>
      <vt:lpstr>السّلوكات الملائمة لنجاعة عمل الفريق</vt:lpstr>
      <vt:lpstr>Diapositive 33</vt:lpstr>
      <vt:lpstr>Diapositive 34</vt:lpstr>
      <vt:lpstr>مناهضة العنف والتّحرّش في عالم العمل</vt:lpstr>
      <vt:lpstr>Diapositive 36</vt:lpstr>
      <vt:lpstr>تقنيات التّفاوض الجماعي </vt:lpstr>
      <vt:lpstr>Diapositive 38</vt:lpstr>
      <vt:lpstr>1- مفاهيم أساسيّة: 1.1- مفهوم المفاوضة الجماعيّة</vt:lpstr>
      <vt:lpstr>1.2- أهداف التّفاوض:</vt:lpstr>
      <vt:lpstr>2- أنواع التّفاوض الجماعي</vt:lpstr>
      <vt:lpstr>Diapositive 42</vt:lpstr>
      <vt:lpstr>Diapositive 43</vt:lpstr>
      <vt:lpstr>3-استراتيجيّات التّفاوض: 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تعزيز قدرات النّساء في المجال النّقّابي</dc:title>
  <dc:creator>sihem sassi</dc:creator>
  <cp:lastModifiedBy>Dell</cp:lastModifiedBy>
  <cp:revision>77</cp:revision>
  <dcterms:created xsi:type="dcterms:W3CDTF">2023-08-15T09:02:06Z</dcterms:created>
  <dcterms:modified xsi:type="dcterms:W3CDTF">2023-08-21T07:58:43Z</dcterms:modified>
</cp:coreProperties>
</file>